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68" r:id="rId3"/>
    <p:sldId id="264" r:id="rId4"/>
    <p:sldId id="262" r:id="rId5"/>
    <p:sldId id="263" r:id="rId6"/>
    <p:sldId id="279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302" r:id="rId23"/>
    <p:sldId id="303" r:id="rId24"/>
    <p:sldId id="260" r:id="rId25"/>
    <p:sldId id="296" r:id="rId26"/>
    <p:sldId id="297" r:id="rId27"/>
    <p:sldId id="298" r:id="rId28"/>
    <p:sldId id="299" r:id="rId29"/>
    <p:sldId id="311" r:id="rId30"/>
    <p:sldId id="275" r:id="rId31"/>
    <p:sldId id="312" r:id="rId32"/>
    <p:sldId id="261" r:id="rId33"/>
    <p:sldId id="272" r:id="rId34"/>
    <p:sldId id="31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E9D"/>
    <a:srgbClr val="92857C"/>
    <a:srgbClr val="22262F"/>
    <a:srgbClr val="E6D7C1"/>
    <a:srgbClr val="422B19"/>
    <a:srgbClr val="D9B38D"/>
    <a:srgbClr val="6F3C10"/>
    <a:srgbClr val="643C00"/>
    <a:srgbClr val="2A1900"/>
    <a:srgbClr val="503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75" autoAdjust="0"/>
    <p:restoredTop sz="94222" autoAdjust="0"/>
  </p:normalViewPr>
  <p:slideViewPr>
    <p:cSldViewPr snapToGrid="0">
      <p:cViewPr varScale="1">
        <p:scale>
          <a:sx n="75" d="100"/>
          <a:sy n="75" d="100"/>
        </p:scale>
        <p:origin x="46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83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420BD2-4176-40AE-8645-CF64BD1775A7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CAA35-01D0-4B0A-9F21-120032FFF3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209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3571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382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653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94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708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623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8134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449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2133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10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6202a3cc35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6202a3cc35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9078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705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833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6300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3204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9261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7107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6426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457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g6202a3cc35_0_1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4" name="Google Shape;2494;g6202a3cc35_0_1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6083763cf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6083763cf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6419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08d0fa1da_0_8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08d0fa1da_0_8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6202a3cc35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0" name="Google Shape;2460;g6202a3cc35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8270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566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888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809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56e9a21c8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56e9a21c8b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90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75ABD-BAD1-9F63-A723-4C745B48FC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861CE9-C793-560F-92F1-A18382E75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3AF6F5-A8EE-66AC-B0F2-290A2183C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AB109-799C-FD11-4622-B06E52CDD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11B01-F783-405B-9521-5898603A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642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7735C-362B-DE2A-B47D-54245B10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149A59-3C26-EBDF-AEB3-1D3BE801B7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0BE5EC-7E1D-1155-33C0-3C01B12F4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913A88-D192-EA1E-58A1-A93F0E3AF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E2F34-87C8-9239-F8C8-78D35F9FD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93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26FD56F-1235-7A4F-87E4-B6298CD3EB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108BDF7-B8AD-554D-9BBD-D87598246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052FBB-F99F-93FB-E1C0-99C431147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510091-744A-124A-90E0-ECA771416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C3147-3DE4-C5E1-458C-1DA13E96C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568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OPENING SLID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0667" y="1400684"/>
            <a:ext cx="4331200" cy="322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sz="72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6933">
                <a:solidFill>
                  <a:srgbClr val="FCBF4A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0667" y="4399417"/>
            <a:ext cx="4435600" cy="4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867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29560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">
  <p:cSld name="TITLE + DESIGN 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4684767" y="471233"/>
            <a:ext cx="7563200" cy="7060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12"/>
          <p:cNvSpPr/>
          <p:nvPr/>
        </p:nvSpPr>
        <p:spPr>
          <a:xfrm>
            <a:off x="4759700" y="545341"/>
            <a:ext cx="7488400" cy="7060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2"/>
          <p:cNvSpPr txBox="1">
            <a:spLocks noGrp="1"/>
          </p:cNvSpPr>
          <p:nvPr>
            <p:ph type="ctrTitle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0947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solidFill>
          <a:srgbClr val="F3F3F3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1185800" y="2211033"/>
            <a:ext cx="6051200" cy="24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96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710990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bg>
      <p:bgPr>
        <a:solidFill>
          <a:srgbClr val="F3F3F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ctrTitle"/>
          </p:nvPr>
        </p:nvSpPr>
        <p:spPr>
          <a:xfrm>
            <a:off x="1969384" y="3947900"/>
            <a:ext cx="33852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ubTitle" idx="1"/>
          </p:nvPr>
        </p:nvSpPr>
        <p:spPr>
          <a:xfrm>
            <a:off x="1969400" y="4364667"/>
            <a:ext cx="3523200" cy="75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98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ctrTitle" idx="2"/>
          </p:nvPr>
        </p:nvSpPr>
        <p:spPr>
          <a:xfrm>
            <a:off x="6584553" y="3943833"/>
            <a:ext cx="3385200" cy="513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sz="2133" b="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ubTitle" idx="3"/>
          </p:nvPr>
        </p:nvSpPr>
        <p:spPr>
          <a:xfrm>
            <a:off x="6584561" y="4360600"/>
            <a:ext cx="3385200" cy="7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467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/>
          <p:nvPr/>
        </p:nvSpPr>
        <p:spPr>
          <a:xfrm>
            <a:off x="4684767" y="471233"/>
            <a:ext cx="7563200" cy="7060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8"/>
          <p:cNvSpPr/>
          <p:nvPr/>
        </p:nvSpPr>
        <p:spPr>
          <a:xfrm>
            <a:off x="4759700" y="545341"/>
            <a:ext cx="7488400" cy="7060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8"/>
          <p:cNvSpPr txBox="1">
            <a:spLocks noGrp="1"/>
          </p:cNvSpPr>
          <p:nvPr>
            <p:ph type="ctrTitle" idx="4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06830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FOUR COLUMNS">
    <p:bg>
      <p:bgPr>
        <a:solidFill>
          <a:srgbClr val="F3F3F3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ctrTitle"/>
          </p:nvPr>
        </p:nvSpPr>
        <p:spPr>
          <a:xfrm>
            <a:off x="2202533" y="2217533"/>
            <a:ext cx="3713200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>
            <a:off x="2202533" y="2985933"/>
            <a:ext cx="38772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ctrTitle" idx="2"/>
          </p:nvPr>
        </p:nvSpPr>
        <p:spPr>
          <a:xfrm>
            <a:off x="2202533" y="4487432"/>
            <a:ext cx="3713200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3"/>
          </p:nvPr>
        </p:nvSpPr>
        <p:spPr>
          <a:xfrm>
            <a:off x="2202533" y="5250404"/>
            <a:ext cx="3877200" cy="129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R="95998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ctrTitle" idx="4"/>
          </p:nvPr>
        </p:nvSpPr>
        <p:spPr>
          <a:xfrm>
            <a:off x="6810524" y="4487433"/>
            <a:ext cx="3492400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5"/>
          </p:nvPr>
        </p:nvSpPr>
        <p:spPr>
          <a:xfrm>
            <a:off x="6810524" y="5250271"/>
            <a:ext cx="38772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 idx="6"/>
          </p:nvPr>
        </p:nvSpPr>
        <p:spPr>
          <a:xfrm>
            <a:off x="6810524" y="2217533"/>
            <a:ext cx="3713200" cy="768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7"/>
          </p:nvPr>
        </p:nvSpPr>
        <p:spPr>
          <a:xfrm>
            <a:off x="6810524" y="2985933"/>
            <a:ext cx="3877200" cy="12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333"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/>
          <p:nvPr/>
        </p:nvSpPr>
        <p:spPr>
          <a:xfrm>
            <a:off x="4684767" y="471233"/>
            <a:ext cx="7563200" cy="706000"/>
          </a:xfrm>
          <a:prstGeom prst="roundRect">
            <a:avLst>
              <a:gd name="adj" fmla="val 19858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9"/>
          <p:cNvSpPr/>
          <p:nvPr/>
        </p:nvSpPr>
        <p:spPr>
          <a:xfrm>
            <a:off x="4759700" y="545341"/>
            <a:ext cx="7488400" cy="706000"/>
          </a:xfrm>
          <a:prstGeom prst="roundRect">
            <a:avLst>
              <a:gd name="adj" fmla="val 1189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sz="24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sz="2400" b="0">
                <a:solidFill>
                  <a:srgbClr val="338987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804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rgbClr val="F3F3F3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1264367" y="4061434"/>
            <a:ext cx="10927533" cy="620300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name="adj" fmla="val 4313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name="adj" fmla="val 4313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4" name="Google Shape;34;p6"/>
          <p:cNvSpPr txBox="1">
            <a:spLocks noGrp="1"/>
          </p:cNvSpPr>
          <p:nvPr>
            <p:ph type="ctrTitle"/>
          </p:nvPr>
        </p:nvSpPr>
        <p:spPr>
          <a:xfrm flipH="1">
            <a:off x="4815567" y="4061533"/>
            <a:ext cx="6304000" cy="6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sz="1867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600"/>
              <a:buNone/>
              <a:defRPr sz="2133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ubTitle" idx="1"/>
          </p:nvPr>
        </p:nvSpPr>
        <p:spPr>
          <a:xfrm flipH="1">
            <a:off x="5602367" y="2501500"/>
            <a:ext cx="5517200" cy="13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Abel"/>
              <a:buNone/>
              <a:defRPr>
                <a:solidFill>
                  <a:srgbClr val="F3F3F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7010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bg>
      <p:bgPr>
        <a:solidFill>
          <a:srgbClr val="F3F3F3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476200" y="1168308"/>
            <a:ext cx="4954000" cy="465120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7"/>
          <p:cNvSpPr txBox="1">
            <a:spLocks noGrp="1"/>
          </p:cNvSpPr>
          <p:nvPr>
            <p:ph type="ctrTitle"/>
          </p:nvPr>
        </p:nvSpPr>
        <p:spPr>
          <a:xfrm>
            <a:off x="1942200" y="2287067"/>
            <a:ext cx="2326800" cy="147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4800" b="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1185800" y="3759500"/>
            <a:ext cx="30832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Unica One"/>
              <a:buNone/>
              <a:defRPr sz="4000">
                <a:solidFill>
                  <a:srgbClr val="F3F3F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548759" y="1038500"/>
            <a:ext cx="4954000" cy="465120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70707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+ TEXT">
  <p:cSld name="NUMBERS + TEXT">
    <p:bg>
      <p:bgPr>
        <a:solidFill>
          <a:srgbClr val="F3F3F3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2364800" y="2184000"/>
            <a:ext cx="7462400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2"/>
          </p:nvPr>
        </p:nvSpPr>
        <p:spPr>
          <a:xfrm>
            <a:off x="2364800" y="3778392"/>
            <a:ext cx="7462400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3"/>
          </p:nvPr>
        </p:nvSpPr>
        <p:spPr>
          <a:xfrm>
            <a:off x="2364800" y="5393967"/>
            <a:ext cx="7462400" cy="5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2133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2133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2133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2133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2133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2133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2133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2133"/>
              </a:spcBef>
              <a:spcAft>
                <a:spcPts val="2133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hasCustomPrompt="1"/>
          </p:nvPr>
        </p:nvSpPr>
        <p:spPr>
          <a:xfrm>
            <a:off x="3745200" y="1253600"/>
            <a:ext cx="4701600" cy="9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>
            <a:spLocks noGrp="1"/>
          </p:cNvSpPr>
          <p:nvPr>
            <p:ph type="title" idx="4" hasCustomPrompt="1"/>
          </p:nvPr>
        </p:nvSpPr>
        <p:spPr>
          <a:xfrm>
            <a:off x="3745200" y="2869165"/>
            <a:ext cx="4701600" cy="9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>
            <a:spLocks noGrp="1"/>
          </p:cNvSpPr>
          <p:nvPr>
            <p:ph type="title" idx="5" hasCustomPrompt="1"/>
          </p:nvPr>
        </p:nvSpPr>
        <p:spPr>
          <a:xfrm>
            <a:off x="3745200" y="4463567"/>
            <a:ext cx="4701600" cy="9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157313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456A6-BDA4-BFD3-7DA5-F0727FD6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681CE-4BA8-F4DE-A703-97A0FA695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63D0FE-5489-FAE2-3E09-3CD2499F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7B2FDB-23E1-1EC2-3C87-7FC4FB6B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5E82A7-6938-B2D8-08DB-C2072DEF7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689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solidFill>
          <a:srgbClr val="F3F3F3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983696" y="4001397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15" name="Google Shape;115;p18"/>
          <p:cNvSpPr txBox="1">
            <a:spLocks noGrp="1"/>
          </p:cNvSpPr>
          <p:nvPr>
            <p:ph type="subTitle" idx="1"/>
          </p:nvPr>
        </p:nvSpPr>
        <p:spPr>
          <a:xfrm>
            <a:off x="4737496" y="4599300"/>
            <a:ext cx="2947600" cy="1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title" idx="2"/>
          </p:nvPr>
        </p:nvSpPr>
        <p:spPr>
          <a:xfrm>
            <a:off x="1159529" y="4466131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3"/>
          </p:nvPr>
        </p:nvSpPr>
        <p:spPr>
          <a:xfrm>
            <a:off x="913329" y="5064033"/>
            <a:ext cx="2947600" cy="1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 idx="4"/>
          </p:nvPr>
        </p:nvSpPr>
        <p:spPr>
          <a:xfrm>
            <a:off x="8732196" y="4466131"/>
            <a:ext cx="2455200" cy="5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subTitle" idx="5"/>
          </p:nvPr>
        </p:nvSpPr>
        <p:spPr>
          <a:xfrm>
            <a:off x="8485996" y="5064033"/>
            <a:ext cx="2947600" cy="13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33"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None/>
              <a:defRPr sz="1333"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None/>
              <a:defRPr sz="13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19300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7CEE0A-E256-6466-353B-DB1F290AB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C10740-FA40-FE79-CC85-65B464F284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CE09E4C-3D54-0BD4-259A-D5120E4D0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823BAC-00FD-C663-0959-13774B410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739E04-5CC2-095A-A56E-533111BA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533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264DF-3D77-CF64-A6E9-0E67C0900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2ABFCB-DFB8-CC54-A1FB-9B2E497F9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70AAB5-FD77-E66F-FA5B-7BD42DE48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BA6697-35F7-312F-D75C-5CF154E5F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2A5B86-08BC-61E9-0799-5F014ED16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2C9BE6-E550-FE2C-2F77-963B48401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299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D0928-5957-D821-AA13-9AF2EA68B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5C13FA-E63A-665B-9ADD-412A43CF7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2E9BD0A-6B08-4F6F-FDC7-EFC842920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7E5E52B-3A35-1634-1998-AB438828D5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697CA1-0ABA-5A89-C6C5-10900C6C4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FE87DB-4AF3-388C-BE6E-ED816C026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2A907B-F2F6-C2DD-EC3E-295F959A1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080B73-6DC5-7386-DA6D-8DC3C42C3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994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6504E-39E0-6C3A-83DE-1C6A15E8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67E61E-D802-99F2-A668-95445B3FE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BD7E40-C84D-AA82-B892-DE0E2BF7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C1CBF1-E37A-F517-947F-E9BBF9B13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760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5ACE6D4-6CCE-ADBF-52B6-91FCFFAE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CBBC17C-AFB1-FEF3-2E3C-BE848953D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5EEAD2-42AF-9CF1-A277-16195F53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675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37334-0621-AEC4-1740-4CABEAD93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8F2CCB-B13E-F7AE-DAB5-67AF3C451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0BD486-8389-80F8-E839-EB1C8DE61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F3EBB3-30D1-166B-D681-59A31718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B72CCE-3B0E-3E84-FAA8-F67739063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4C36E10-9BAA-8622-4562-BF73F50A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310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D9D2B-ECBB-C7EB-46C5-1B18D0F0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8FDFD5-B67D-6745-0AAE-8E540814E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0DF9E80-8E25-D5FD-9385-9F0E508EE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C50039-53C6-508D-66B0-0FEAC7D62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5B625C-8A47-592D-4ADF-398E2F7C9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A50479-8DEF-B90B-FA2D-AE62D642E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1308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4788E7E-2803-743D-33CE-D9DCA6E41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DB40DB-6B79-347F-E207-D5EEA0B91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D43B6B-1B20-10EF-85E9-60E4F4BD8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AB5B-2493-4208-BA13-41737D17FC0D}" type="datetimeFigureOut">
              <a:rPr lang="ko-KR" altLang="en-US" smtClean="0"/>
              <a:t>2023-01-10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462984-E9C3-1EBC-666C-A681FB903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AAC0FB-49E2-4239-6048-69A109F62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CDCD8D-F3D8-4504-BA58-27339D9D384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6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ty.chosun.com/site/data/html_dir/2021/11/17/2021111701625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gif"/><Relationship Id="rId4" Type="http://schemas.openxmlformats.org/officeDocument/2006/relationships/image" Target="../media/image70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6743900" y="1843667"/>
            <a:ext cx="4039200" cy="3160400"/>
          </a:xfrm>
          <a:prstGeom prst="roundRect">
            <a:avLst>
              <a:gd name="adj" fmla="val 1472"/>
            </a:avLst>
          </a:prstGeom>
          <a:solidFill>
            <a:srgbClr val="FFE59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41" name="Google Shape;141;p26"/>
          <p:cNvGrpSpPr/>
          <p:nvPr/>
        </p:nvGrpSpPr>
        <p:grpSpPr>
          <a:xfrm>
            <a:off x="6626100" y="1494200"/>
            <a:ext cx="4039153" cy="3396181"/>
            <a:chOff x="4741999" y="986350"/>
            <a:chExt cx="3029365" cy="2547136"/>
          </a:xfrm>
        </p:grpSpPr>
        <p:sp>
          <p:nvSpPr>
            <p:cNvPr id="142" name="Google Shape;142;p26"/>
            <p:cNvSpPr/>
            <p:nvPr/>
          </p:nvSpPr>
          <p:spPr>
            <a:xfrm>
              <a:off x="4742978" y="1175558"/>
              <a:ext cx="3028387" cy="2357928"/>
            </a:xfrm>
            <a:custGeom>
              <a:avLst/>
              <a:gdLst/>
              <a:ahLst/>
              <a:cxnLst/>
              <a:rect l="l" t="t" r="r" b="b"/>
              <a:pathLst>
                <a:path w="69027" h="53745" extrusionOk="0">
                  <a:moveTo>
                    <a:pt x="1" y="1"/>
                  </a:moveTo>
                  <a:lnTo>
                    <a:pt x="1" y="62"/>
                  </a:lnTo>
                  <a:cubicBezTo>
                    <a:pt x="1" y="19391"/>
                    <a:pt x="5" y="37676"/>
                    <a:pt x="5" y="53688"/>
                  </a:cubicBezTo>
                  <a:lnTo>
                    <a:pt x="5" y="53744"/>
                  </a:lnTo>
                  <a:lnTo>
                    <a:pt x="57" y="53744"/>
                  </a:lnTo>
                  <a:cubicBezTo>
                    <a:pt x="40966" y="53710"/>
                    <a:pt x="68520" y="53692"/>
                    <a:pt x="68978" y="53692"/>
                  </a:cubicBezTo>
                  <a:cubicBezTo>
                    <a:pt x="68520" y="53688"/>
                    <a:pt x="40990" y="53671"/>
                    <a:pt x="110" y="53639"/>
                  </a:cubicBezTo>
                  <a:lnTo>
                    <a:pt x="110" y="53639"/>
                  </a:lnTo>
                  <a:cubicBezTo>
                    <a:pt x="114" y="37655"/>
                    <a:pt x="114" y="19407"/>
                    <a:pt x="118" y="118"/>
                  </a:cubicBezTo>
                  <a:lnTo>
                    <a:pt x="118" y="118"/>
                  </a:lnTo>
                  <a:cubicBezTo>
                    <a:pt x="25637" y="114"/>
                    <a:pt x="49338" y="110"/>
                    <a:pt x="68928" y="110"/>
                  </a:cubicBezTo>
                  <a:lnTo>
                    <a:pt x="68930" y="110"/>
                  </a:lnTo>
                  <a:cubicBezTo>
                    <a:pt x="68961" y="32457"/>
                    <a:pt x="68978" y="53290"/>
                    <a:pt x="68978" y="53692"/>
                  </a:cubicBezTo>
                  <a:cubicBezTo>
                    <a:pt x="68978" y="53290"/>
                    <a:pt x="69000" y="32436"/>
                    <a:pt x="69026" y="62"/>
                  </a:cubicBezTo>
                  <a:lnTo>
                    <a:pt x="69026" y="14"/>
                  </a:lnTo>
                  <a:lnTo>
                    <a:pt x="68978" y="14"/>
                  </a:lnTo>
                  <a:cubicBezTo>
                    <a:pt x="49365" y="9"/>
                    <a:pt x="25627" y="5"/>
                    <a:pt x="66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143;p26"/>
            <p:cNvSpPr/>
            <p:nvPr/>
          </p:nvSpPr>
          <p:spPr>
            <a:xfrm>
              <a:off x="5574260" y="2190926"/>
              <a:ext cx="5265" cy="1142615"/>
            </a:xfrm>
            <a:custGeom>
              <a:avLst/>
              <a:gdLst/>
              <a:ahLst/>
              <a:cxnLst/>
              <a:rect l="l" t="t" r="r" b="b"/>
              <a:pathLst>
                <a:path w="120" h="26044" extrusionOk="0">
                  <a:moveTo>
                    <a:pt x="63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63" y="26043"/>
                  </a:cubicBezTo>
                  <a:cubicBezTo>
                    <a:pt x="93" y="26043"/>
                    <a:pt x="119" y="20213"/>
                    <a:pt x="119" y="13024"/>
                  </a:cubicBezTo>
                  <a:cubicBezTo>
                    <a:pt x="119" y="5831"/>
                    <a:pt x="93" y="1"/>
                    <a:pt x="6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144;p26"/>
            <p:cNvSpPr/>
            <p:nvPr/>
          </p:nvSpPr>
          <p:spPr>
            <a:xfrm>
              <a:off x="6886640" y="2190926"/>
              <a:ext cx="5001" cy="1142615"/>
            </a:xfrm>
            <a:custGeom>
              <a:avLst/>
              <a:gdLst/>
              <a:ahLst/>
              <a:cxnLst/>
              <a:rect l="l" t="t" r="r" b="b"/>
              <a:pathLst>
                <a:path w="114" h="26044" extrusionOk="0">
                  <a:moveTo>
                    <a:pt x="57" y="1"/>
                  </a:moveTo>
                  <a:cubicBezTo>
                    <a:pt x="27" y="1"/>
                    <a:pt x="1" y="5831"/>
                    <a:pt x="1" y="13024"/>
                  </a:cubicBezTo>
                  <a:cubicBezTo>
                    <a:pt x="1" y="20213"/>
                    <a:pt x="27" y="26043"/>
                    <a:pt x="57" y="26043"/>
                  </a:cubicBezTo>
                  <a:cubicBezTo>
                    <a:pt x="88" y="26043"/>
                    <a:pt x="114" y="20213"/>
                    <a:pt x="114" y="13024"/>
                  </a:cubicBezTo>
                  <a:cubicBezTo>
                    <a:pt x="114" y="5831"/>
                    <a:pt x="88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145;p26"/>
            <p:cNvSpPr/>
            <p:nvPr/>
          </p:nvSpPr>
          <p:spPr>
            <a:xfrm>
              <a:off x="6022366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7" y="1"/>
                    <a:pt x="0" y="7452"/>
                    <a:pt x="0" y="16647"/>
                  </a:cubicBezTo>
                  <a:cubicBezTo>
                    <a:pt x="0" y="25841"/>
                    <a:pt x="27" y="33293"/>
                    <a:pt x="57" y="33293"/>
                  </a:cubicBezTo>
                  <a:cubicBezTo>
                    <a:pt x="92" y="33293"/>
                    <a:pt x="118" y="25841"/>
                    <a:pt x="118" y="16647"/>
                  </a:cubicBezTo>
                  <a:cubicBezTo>
                    <a:pt x="118" y="7452"/>
                    <a:pt x="92" y="1"/>
                    <a:pt x="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146;p26"/>
            <p:cNvSpPr/>
            <p:nvPr/>
          </p:nvSpPr>
          <p:spPr>
            <a:xfrm>
              <a:off x="7401651" y="1872856"/>
              <a:ext cx="5177" cy="1460691"/>
            </a:xfrm>
            <a:custGeom>
              <a:avLst/>
              <a:gdLst/>
              <a:ahLst/>
              <a:cxnLst/>
              <a:rect l="l" t="t" r="r" b="b"/>
              <a:pathLst>
                <a:path w="118" h="33294" extrusionOk="0">
                  <a:moveTo>
                    <a:pt x="57" y="1"/>
                  </a:moveTo>
                  <a:cubicBezTo>
                    <a:pt x="26" y="1"/>
                    <a:pt x="0" y="7452"/>
                    <a:pt x="0" y="16647"/>
                  </a:cubicBezTo>
                  <a:cubicBezTo>
                    <a:pt x="0" y="25841"/>
                    <a:pt x="26" y="33293"/>
                    <a:pt x="57" y="33293"/>
                  </a:cubicBezTo>
                  <a:cubicBezTo>
                    <a:pt x="91" y="33293"/>
                    <a:pt x="118" y="25841"/>
                    <a:pt x="118" y="16647"/>
                  </a:cubicBezTo>
                  <a:cubicBezTo>
                    <a:pt x="118" y="7452"/>
                    <a:pt x="91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147;p26"/>
            <p:cNvSpPr/>
            <p:nvPr/>
          </p:nvSpPr>
          <p:spPr>
            <a:xfrm>
              <a:off x="6415194" y="1647223"/>
              <a:ext cx="5221" cy="1686327"/>
            </a:xfrm>
            <a:custGeom>
              <a:avLst/>
              <a:gdLst/>
              <a:ahLst/>
              <a:cxnLst/>
              <a:rect l="l" t="t" r="r" b="b"/>
              <a:pathLst>
                <a:path w="119" h="38437" extrusionOk="0">
                  <a:moveTo>
                    <a:pt x="57" y="0"/>
                  </a:moveTo>
                  <a:cubicBezTo>
                    <a:pt x="27" y="0"/>
                    <a:pt x="0" y="8601"/>
                    <a:pt x="0" y="19216"/>
                  </a:cubicBezTo>
                  <a:cubicBezTo>
                    <a:pt x="0" y="29830"/>
                    <a:pt x="27" y="38436"/>
                    <a:pt x="57" y="38436"/>
                  </a:cubicBezTo>
                  <a:cubicBezTo>
                    <a:pt x="93" y="38436"/>
                    <a:pt x="119" y="29830"/>
                    <a:pt x="119" y="19216"/>
                  </a:cubicBezTo>
                  <a:cubicBezTo>
                    <a:pt x="119" y="8601"/>
                    <a:pt x="93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6406946" y="1636475"/>
              <a:ext cx="21541" cy="21322"/>
            </a:xfrm>
            <a:custGeom>
              <a:avLst/>
              <a:gdLst/>
              <a:ahLst/>
              <a:cxnLst/>
              <a:rect l="l" t="t" r="r" b="b"/>
              <a:pathLst>
                <a:path w="491" h="486" extrusionOk="0">
                  <a:moveTo>
                    <a:pt x="245" y="0"/>
                  </a:moveTo>
                  <a:cubicBezTo>
                    <a:pt x="110" y="0"/>
                    <a:pt x="1" y="110"/>
                    <a:pt x="1" y="245"/>
                  </a:cubicBezTo>
                  <a:cubicBezTo>
                    <a:pt x="1" y="377"/>
                    <a:pt x="110" y="486"/>
                    <a:pt x="245" y="486"/>
                  </a:cubicBezTo>
                  <a:cubicBezTo>
                    <a:pt x="381" y="486"/>
                    <a:pt x="490" y="377"/>
                    <a:pt x="490" y="245"/>
                  </a:cubicBezTo>
                  <a:cubicBezTo>
                    <a:pt x="490" y="110"/>
                    <a:pt x="381" y="0"/>
                    <a:pt x="2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4916447" y="2115949"/>
              <a:ext cx="2589355" cy="652691"/>
            </a:xfrm>
            <a:custGeom>
              <a:avLst/>
              <a:gdLst/>
              <a:ahLst/>
              <a:cxnLst/>
              <a:rect l="l" t="t" r="r" b="b"/>
              <a:pathLst>
                <a:path w="59020" h="14877" extrusionOk="0">
                  <a:moveTo>
                    <a:pt x="33314" y="1"/>
                  </a:moveTo>
                  <a:cubicBezTo>
                    <a:pt x="32852" y="1"/>
                    <a:pt x="32390" y="48"/>
                    <a:pt x="31929" y="142"/>
                  </a:cubicBezTo>
                  <a:cubicBezTo>
                    <a:pt x="31261" y="285"/>
                    <a:pt x="30614" y="535"/>
                    <a:pt x="30011" y="870"/>
                  </a:cubicBezTo>
                  <a:cubicBezTo>
                    <a:pt x="28805" y="1557"/>
                    <a:pt x="27847" y="2558"/>
                    <a:pt x="27061" y="3619"/>
                  </a:cubicBezTo>
                  <a:cubicBezTo>
                    <a:pt x="26266" y="4682"/>
                    <a:pt x="25628" y="5818"/>
                    <a:pt x="25007" y="6927"/>
                  </a:cubicBezTo>
                  <a:cubicBezTo>
                    <a:pt x="24400" y="8042"/>
                    <a:pt x="23766" y="9104"/>
                    <a:pt x="23067" y="10096"/>
                  </a:cubicBezTo>
                  <a:cubicBezTo>
                    <a:pt x="22363" y="11084"/>
                    <a:pt x="21607" y="12006"/>
                    <a:pt x="20741" y="12766"/>
                  </a:cubicBezTo>
                  <a:cubicBezTo>
                    <a:pt x="19881" y="13518"/>
                    <a:pt x="18915" y="14130"/>
                    <a:pt x="17867" y="14392"/>
                  </a:cubicBezTo>
                  <a:cubicBezTo>
                    <a:pt x="17609" y="14475"/>
                    <a:pt x="17342" y="14505"/>
                    <a:pt x="17084" y="14545"/>
                  </a:cubicBezTo>
                  <a:cubicBezTo>
                    <a:pt x="16953" y="14571"/>
                    <a:pt x="16818" y="14563"/>
                    <a:pt x="16687" y="14567"/>
                  </a:cubicBezTo>
                  <a:cubicBezTo>
                    <a:pt x="16581" y="14571"/>
                    <a:pt x="16475" y="14577"/>
                    <a:pt x="16371" y="14577"/>
                  </a:cubicBezTo>
                  <a:cubicBezTo>
                    <a:pt x="16346" y="14577"/>
                    <a:pt x="16322" y="14576"/>
                    <a:pt x="16298" y="14576"/>
                  </a:cubicBezTo>
                  <a:cubicBezTo>
                    <a:pt x="15773" y="14554"/>
                    <a:pt x="15267" y="14453"/>
                    <a:pt x="14781" y="14305"/>
                  </a:cubicBezTo>
                  <a:cubicBezTo>
                    <a:pt x="13811" y="13995"/>
                    <a:pt x="12950" y="13483"/>
                    <a:pt x="12155" y="12950"/>
                  </a:cubicBezTo>
                  <a:cubicBezTo>
                    <a:pt x="11364" y="12417"/>
                    <a:pt x="10630" y="11853"/>
                    <a:pt x="9908" y="11342"/>
                  </a:cubicBezTo>
                  <a:cubicBezTo>
                    <a:pt x="9188" y="10830"/>
                    <a:pt x="8466" y="10368"/>
                    <a:pt x="7723" y="10048"/>
                  </a:cubicBezTo>
                  <a:cubicBezTo>
                    <a:pt x="6989" y="9725"/>
                    <a:pt x="6247" y="9523"/>
                    <a:pt x="5533" y="9458"/>
                  </a:cubicBezTo>
                  <a:cubicBezTo>
                    <a:pt x="5331" y="9439"/>
                    <a:pt x="5131" y="9430"/>
                    <a:pt x="4936" y="9430"/>
                  </a:cubicBezTo>
                  <a:cubicBezTo>
                    <a:pt x="4448" y="9430"/>
                    <a:pt x="3985" y="9489"/>
                    <a:pt x="3567" y="9611"/>
                  </a:cubicBezTo>
                  <a:cubicBezTo>
                    <a:pt x="3419" y="9642"/>
                    <a:pt x="3284" y="9712"/>
                    <a:pt x="3143" y="9755"/>
                  </a:cubicBezTo>
                  <a:cubicBezTo>
                    <a:pt x="3008" y="9812"/>
                    <a:pt x="2868" y="9847"/>
                    <a:pt x="2750" y="9922"/>
                  </a:cubicBezTo>
                  <a:cubicBezTo>
                    <a:pt x="2510" y="10057"/>
                    <a:pt x="2261" y="10158"/>
                    <a:pt x="2068" y="10319"/>
                  </a:cubicBezTo>
                  <a:cubicBezTo>
                    <a:pt x="1644" y="10590"/>
                    <a:pt x="1334" y="10909"/>
                    <a:pt x="1055" y="11167"/>
                  </a:cubicBezTo>
                  <a:cubicBezTo>
                    <a:pt x="932" y="11316"/>
                    <a:pt x="814" y="11447"/>
                    <a:pt x="709" y="11569"/>
                  </a:cubicBezTo>
                  <a:cubicBezTo>
                    <a:pt x="609" y="11695"/>
                    <a:pt x="508" y="11800"/>
                    <a:pt x="438" y="11915"/>
                  </a:cubicBezTo>
                  <a:cubicBezTo>
                    <a:pt x="294" y="12129"/>
                    <a:pt x="184" y="12290"/>
                    <a:pt x="111" y="12403"/>
                  </a:cubicBezTo>
                  <a:cubicBezTo>
                    <a:pt x="36" y="12518"/>
                    <a:pt x="1" y="12574"/>
                    <a:pt x="6" y="12579"/>
                  </a:cubicBezTo>
                  <a:cubicBezTo>
                    <a:pt x="6" y="12579"/>
                    <a:pt x="6" y="12579"/>
                    <a:pt x="7" y="12579"/>
                  </a:cubicBezTo>
                  <a:cubicBezTo>
                    <a:pt x="14" y="12579"/>
                    <a:pt x="61" y="12526"/>
                    <a:pt x="137" y="12425"/>
                  </a:cubicBezTo>
                  <a:cubicBezTo>
                    <a:pt x="220" y="12316"/>
                    <a:pt x="337" y="12159"/>
                    <a:pt x="495" y="11958"/>
                  </a:cubicBezTo>
                  <a:cubicBezTo>
                    <a:pt x="569" y="11849"/>
                    <a:pt x="670" y="11744"/>
                    <a:pt x="779" y="11626"/>
                  </a:cubicBezTo>
                  <a:cubicBezTo>
                    <a:pt x="884" y="11508"/>
                    <a:pt x="1002" y="11381"/>
                    <a:pt x="1128" y="11241"/>
                  </a:cubicBezTo>
                  <a:cubicBezTo>
                    <a:pt x="1413" y="10992"/>
                    <a:pt x="1723" y="10691"/>
                    <a:pt x="2143" y="10433"/>
                  </a:cubicBezTo>
                  <a:cubicBezTo>
                    <a:pt x="2334" y="10280"/>
                    <a:pt x="2580" y="10188"/>
                    <a:pt x="2816" y="10057"/>
                  </a:cubicBezTo>
                  <a:cubicBezTo>
                    <a:pt x="2929" y="9991"/>
                    <a:pt x="3069" y="9961"/>
                    <a:pt x="3200" y="9908"/>
                  </a:cubicBezTo>
                  <a:cubicBezTo>
                    <a:pt x="3336" y="9864"/>
                    <a:pt x="3462" y="9799"/>
                    <a:pt x="3611" y="9773"/>
                  </a:cubicBezTo>
                  <a:cubicBezTo>
                    <a:pt x="3999" y="9668"/>
                    <a:pt x="4425" y="9617"/>
                    <a:pt x="4875" y="9617"/>
                  </a:cubicBezTo>
                  <a:cubicBezTo>
                    <a:pt x="5085" y="9617"/>
                    <a:pt x="5299" y="9628"/>
                    <a:pt x="5517" y="9650"/>
                  </a:cubicBezTo>
                  <a:cubicBezTo>
                    <a:pt x="6198" y="9725"/>
                    <a:pt x="6919" y="9930"/>
                    <a:pt x="7636" y="10253"/>
                  </a:cubicBezTo>
                  <a:cubicBezTo>
                    <a:pt x="8353" y="10572"/>
                    <a:pt x="9052" y="11027"/>
                    <a:pt x="9764" y="11542"/>
                  </a:cubicBezTo>
                  <a:cubicBezTo>
                    <a:pt x="10477" y="12058"/>
                    <a:pt x="11207" y="12627"/>
                    <a:pt x="12006" y="13177"/>
                  </a:cubicBezTo>
                  <a:cubicBezTo>
                    <a:pt x="12806" y="13719"/>
                    <a:pt x="13684" y="14253"/>
                    <a:pt x="14694" y="14580"/>
                  </a:cubicBezTo>
                  <a:cubicBezTo>
                    <a:pt x="15200" y="14737"/>
                    <a:pt x="15733" y="14851"/>
                    <a:pt x="16284" y="14872"/>
                  </a:cubicBezTo>
                  <a:cubicBezTo>
                    <a:pt x="16326" y="14875"/>
                    <a:pt x="16369" y="14876"/>
                    <a:pt x="16412" y="14876"/>
                  </a:cubicBezTo>
                  <a:cubicBezTo>
                    <a:pt x="16507" y="14876"/>
                    <a:pt x="16603" y="14871"/>
                    <a:pt x="16699" y="14868"/>
                  </a:cubicBezTo>
                  <a:cubicBezTo>
                    <a:pt x="16835" y="14864"/>
                    <a:pt x="16975" y="14872"/>
                    <a:pt x="17115" y="14846"/>
                  </a:cubicBezTo>
                  <a:cubicBezTo>
                    <a:pt x="17390" y="14807"/>
                    <a:pt x="17674" y="14777"/>
                    <a:pt x="17945" y="14689"/>
                  </a:cubicBezTo>
                  <a:cubicBezTo>
                    <a:pt x="18500" y="14563"/>
                    <a:pt x="19025" y="14318"/>
                    <a:pt x="19531" y="14039"/>
                  </a:cubicBezTo>
                  <a:cubicBezTo>
                    <a:pt x="19781" y="13885"/>
                    <a:pt x="20033" y="13741"/>
                    <a:pt x="20265" y="13557"/>
                  </a:cubicBezTo>
                  <a:cubicBezTo>
                    <a:pt x="20505" y="13391"/>
                    <a:pt x="20729" y="13200"/>
                    <a:pt x="20956" y="13007"/>
                  </a:cubicBezTo>
                  <a:cubicBezTo>
                    <a:pt x="21852" y="12229"/>
                    <a:pt x="22625" y="11290"/>
                    <a:pt x="23343" y="10293"/>
                  </a:cubicBezTo>
                  <a:cubicBezTo>
                    <a:pt x="24051" y="9287"/>
                    <a:pt x="24697" y="8208"/>
                    <a:pt x="25309" y="7094"/>
                  </a:cubicBezTo>
                  <a:cubicBezTo>
                    <a:pt x="25929" y="5989"/>
                    <a:pt x="26562" y="4865"/>
                    <a:pt x="27341" y="3825"/>
                  </a:cubicBezTo>
                  <a:cubicBezTo>
                    <a:pt x="28109" y="2790"/>
                    <a:pt x="29041" y="1828"/>
                    <a:pt x="30186" y="1177"/>
                  </a:cubicBezTo>
                  <a:cubicBezTo>
                    <a:pt x="30754" y="854"/>
                    <a:pt x="31370" y="622"/>
                    <a:pt x="32004" y="487"/>
                  </a:cubicBezTo>
                  <a:cubicBezTo>
                    <a:pt x="32439" y="396"/>
                    <a:pt x="32886" y="349"/>
                    <a:pt x="33328" y="349"/>
                  </a:cubicBezTo>
                  <a:cubicBezTo>
                    <a:pt x="33526" y="349"/>
                    <a:pt x="33723" y="358"/>
                    <a:pt x="33918" y="377"/>
                  </a:cubicBezTo>
                  <a:cubicBezTo>
                    <a:pt x="34551" y="438"/>
                    <a:pt x="35163" y="622"/>
                    <a:pt x="35719" y="906"/>
                  </a:cubicBezTo>
                  <a:cubicBezTo>
                    <a:pt x="36278" y="1185"/>
                    <a:pt x="36780" y="1566"/>
                    <a:pt x="37234" y="1990"/>
                  </a:cubicBezTo>
                  <a:cubicBezTo>
                    <a:pt x="38139" y="2851"/>
                    <a:pt x="38847" y="3873"/>
                    <a:pt x="39495" y="4900"/>
                  </a:cubicBezTo>
                  <a:cubicBezTo>
                    <a:pt x="40136" y="5931"/>
                    <a:pt x="40713" y="6980"/>
                    <a:pt x="41334" y="7976"/>
                  </a:cubicBezTo>
                  <a:cubicBezTo>
                    <a:pt x="41972" y="8956"/>
                    <a:pt x="42527" y="9934"/>
                    <a:pt x="43065" y="10905"/>
                  </a:cubicBezTo>
                  <a:cubicBezTo>
                    <a:pt x="43331" y="11385"/>
                    <a:pt x="43611" y="11862"/>
                    <a:pt x="43921" y="12312"/>
                  </a:cubicBezTo>
                  <a:cubicBezTo>
                    <a:pt x="44231" y="12762"/>
                    <a:pt x="44608" y="13168"/>
                    <a:pt x="45044" y="13483"/>
                  </a:cubicBezTo>
                  <a:cubicBezTo>
                    <a:pt x="45481" y="13797"/>
                    <a:pt x="45984" y="14007"/>
                    <a:pt x="46482" y="14117"/>
                  </a:cubicBezTo>
                  <a:cubicBezTo>
                    <a:pt x="46984" y="14243"/>
                    <a:pt x="47482" y="14279"/>
                    <a:pt x="47972" y="14301"/>
                  </a:cubicBezTo>
                  <a:cubicBezTo>
                    <a:pt x="48081" y="14306"/>
                    <a:pt x="48190" y="14309"/>
                    <a:pt x="48298" y="14309"/>
                  </a:cubicBezTo>
                  <a:cubicBezTo>
                    <a:pt x="49159" y="14309"/>
                    <a:pt x="49997" y="14144"/>
                    <a:pt x="50734" y="13837"/>
                  </a:cubicBezTo>
                  <a:cubicBezTo>
                    <a:pt x="51153" y="13666"/>
                    <a:pt x="51534" y="13444"/>
                    <a:pt x="51888" y="13208"/>
                  </a:cubicBezTo>
                  <a:cubicBezTo>
                    <a:pt x="52233" y="12958"/>
                    <a:pt x="52561" y="12696"/>
                    <a:pt x="52845" y="12417"/>
                  </a:cubicBezTo>
                  <a:cubicBezTo>
                    <a:pt x="53430" y="11857"/>
                    <a:pt x="53898" y="11263"/>
                    <a:pt x="54322" y="10703"/>
                  </a:cubicBezTo>
                  <a:cubicBezTo>
                    <a:pt x="55157" y="9572"/>
                    <a:pt x="55825" y="8567"/>
                    <a:pt x="56494" y="7845"/>
                  </a:cubicBezTo>
                  <a:cubicBezTo>
                    <a:pt x="57150" y="7120"/>
                    <a:pt x="57801" y="6697"/>
                    <a:pt x="58273" y="6495"/>
                  </a:cubicBezTo>
                  <a:cubicBezTo>
                    <a:pt x="58509" y="6399"/>
                    <a:pt x="58697" y="6334"/>
                    <a:pt x="58828" y="6308"/>
                  </a:cubicBezTo>
                  <a:cubicBezTo>
                    <a:pt x="58955" y="6272"/>
                    <a:pt x="59020" y="6251"/>
                    <a:pt x="59020" y="6242"/>
                  </a:cubicBezTo>
                  <a:cubicBezTo>
                    <a:pt x="59019" y="6241"/>
                    <a:pt x="59017" y="6241"/>
                    <a:pt x="59013" y="6241"/>
                  </a:cubicBezTo>
                  <a:cubicBezTo>
                    <a:pt x="58993" y="6241"/>
                    <a:pt x="58929" y="6250"/>
                    <a:pt x="58819" y="6272"/>
                  </a:cubicBezTo>
                  <a:cubicBezTo>
                    <a:pt x="58683" y="6290"/>
                    <a:pt x="58491" y="6342"/>
                    <a:pt x="58247" y="6429"/>
                  </a:cubicBezTo>
                  <a:cubicBezTo>
                    <a:pt x="57757" y="6613"/>
                    <a:pt x="57075" y="7028"/>
                    <a:pt x="56393" y="7754"/>
                  </a:cubicBezTo>
                  <a:cubicBezTo>
                    <a:pt x="55699" y="8470"/>
                    <a:pt x="55012" y="9476"/>
                    <a:pt x="54165" y="10586"/>
                  </a:cubicBezTo>
                  <a:cubicBezTo>
                    <a:pt x="53737" y="11136"/>
                    <a:pt x="53269" y="11718"/>
                    <a:pt x="52692" y="12256"/>
                  </a:cubicBezTo>
                  <a:cubicBezTo>
                    <a:pt x="52408" y="12526"/>
                    <a:pt x="52089" y="12775"/>
                    <a:pt x="51752" y="13011"/>
                  </a:cubicBezTo>
                  <a:cubicBezTo>
                    <a:pt x="51407" y="13238"/>
                    <a:pt x="51040" y="13448"/>
                    <a:pt x="50638" y="13610"/>
                  </a:cubicBezTo>
                  <a:cubicBezTo>
                    <a:pt x="49935" y="13890"/>
                    <a:pt x="49147" y="14042"/>
                    <a:pt x="48323" y="14042"/>
                  </a:cubicBezTo>
                  <a:cubicBezTo>
                    <a:pt x="48210" y="14042"/>
                    <a:pt x="48095" y="14039"/>
                    <a:pt x="47981" y="14033"/>
                  </a:cubicBezTo>
                  <a:cubicBezTo>
                    <a:pt x="47509" y="14007"/>
                    <a:pt x="47024" y="13968"/>
                    <a:pt x="46552" y="13841"/>
                  </a:cubicBezTo>
                  <a:cubicBezTo>
                    <a:pt x="46076" y="13737"/>
                    <a:pt x="45617" y="13540"/>
                    <a:pt x="45215" y="13247"/>
                  </a:cubicBezTo>
                  <a:cubicBezTo>
                    <a:pt x="44393" y="12666"/>
                    <a:pt x="43868" y="11709"/>
                    <a:pt x="43331" y="10752"/>
                  </a:cubicBezTo>
                  <a:cubicBezTo>
                    <a:pt x="42807" y="9786"/>
                    <a:pt x="42238" y="8785"/>
                    <a:pt x="41609" y="7802"/>
                  </a:cubicBezTo>
                  <a:cubicBezTo>
                    <a:pt x="40998" y="6818"/>
                    <a:pt x="40425" y="5765"/>
                    <a:pt x="39778" y="4725"/>
                  </a:cubicBezTo>
                  <a:cubicBezTo>
                    <a:pt x="39127" y="3686"/>
                    <a:pt x="38410" y="2637"/>
                    <a:pt x="37470" y="1741"/>
                  </a:cubicBezTo>
                  <a:cubicBezTo>
                    <a:pt x="36998" y="1299"/>
                    <a:pt x="36470" y="897"/>
                    <a:pt x="35876" y="596"/>
                  </a:cubicBezTo>
                  <a:cubicBezTo>
                    <a:pt x="35281" y="294"/>
                    <a:pt x="34630" y="93"/>
                    <a:pt x="33953" y="31"/>
                  </a:cubicBezTo>
                  <a:cubicBezTo>
                    <a:pt x="33740" y="11"/>
                    <a:pt x="33527" y="1"/>
                    <a:pt x="333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150;p26"/>
            <p:cNvSpPr/>
            <p:nvPr/>
          </p:nvSpPr>
          <p:spPr>
            <a:xfrm>
              <a:off x="5106104" y="1442255"/>
              <a:ext cx="527304" cy="29395"/>
            </a:xfrm>
            <a:custGeom>
              <a:avLst/>
              <a:gdLst/>
              <a:ahLst/>
              <a:cxnLst/>
              <a:rect l="l" t="t" r="r" b="b"/>
              <a:pathLst>
                <a:path w="12019" h="670" extrusionOk="0">
                  <a:moveTo>
                    <a:pt x="0" y="1"/>
                  </a:moveTo>
                  <a:lnTo>
                    <a:pt x="0" y="669"/>
                  </a:lnTo>
                  <a:lnTo>
                    <a:pt x="12019" y="669"/>
                  </a:lnTo>
                  <a:lnTo>
                    <a:pt x="1201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5106104" y="1510870"/>
              <a:ext cx="260603" cy="29395"/>
            </a:xfrm>
            <a:custGeom>
              <a:avLst/>
              <a:gdLst/>
              <a:ahLst/>
              <a:cxnLst/>
              <a:rect l="l" t="t" r="r" b="b"/>
              <a:pathLst>
                <a:path w="5940" h="670" extrusionOk="0">
                  <a:moveTo>
                    <a:pt x="0" y="1"/>
                  </a:moveTo>
                  <a:lnTo>
                    <a:pt x="0" y="670"/>
                  </a:lnTo>
                  <a:lnTo>
                    <a:pt x="5940" y="670"/>
                  </a:lnTo>
                  <a:lnTo>
                    <a:pt x="594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152;p26"/>
            <p:cNvSpPr/>
            <p:nvPr/>
          </p:nvSpPr>
          <p:spPr>
            <a:xfrm>
              <a:off x="4741999" y="986350"/>
              <a:ext cx="3028454" cy="191920"/>
            </a:xfrm>
            <a:custGeom>
              <a:avLst/>
              <a:gdLst/>
              <a:ahLst/>
              <a:cxnLst/>
              <a:rect l="l" t="t" r="r" b="b"/>
              <a:pathLst>
                <a:path w="69001" h="4375" extrusionOk="0">
                  <a:moveTo>
                    <a:pt x="79" y="0"/>
                  </a:moveTo>
                  <a:cubicBezTo>
                    <a:pt x="35" y="0"/>
                    <a:pt x="1" y="36"/>
                    <a:pt x="1" y="79"/>
                  </a:cubicBezTo>
                  <a:lnTo>
                    <a:pt x="1" y="4375"/>
                  </a:lnTo>
                  <a:lnTo>
                    <a:pt x="69000" y="4375"/>
                  </a:lnTo>
                  <a:lnTo>
                    <a:pt x="69000" y="79"/>
                  </a:lnTo>
                  <a:cubicBezTo>
                    <a:pt x="69000" y="36"/>
                    <a:pt x="68966" y="0"/>
                    <a:pt x="689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4857439" y="1065308"/>
              <a:ext cx="41460" cy="41284"/>
            </a:xfrm>
            <a:custGeom>
              <a:avLst/>
              <a:gdLst/>
              <a:ahLst/>
              <a:cxnLst/>
              <a:rect l="l" t="t" r="r" b="b"/>
              <a:pathLst>
                <a:path w="945" h="941" extrusionOk="0">
                  <a:moveTo>
                    <a:pt x="472" y="1"/>
                  </a:moveTo>
                  <a:cubicBezTo>
                    <a:pt x="214" y="1"/>
                    <a:pt x="0" y="211"/>
                    <a:pt x="0" y="473"/>
                  </a:cubicBezTo>
                  <a:cubicBezTo>
                    <a:pt x="0" y="731"/>
                    <a:pt x="214" y="941"/>
                    <a:pt x="472" y="941"/>
                  </a:cubicBezTo>
                  <a:cubicBezTo>
                    <a:pt x="734" y="941"/>
                    <a:pt x="944" y="731"/>
                    <a:pt x="944" y="473"/>
                  </a:cubicBezTo>
                  <a:cubicBezTo>
                    <a:pt x="944" y="211"/>
                    <a:pt x="734" y="1"/>
                    <a:pt x="472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154;p26"/>
            <p:cNvSpPr/>
            <p:nvPr/>
          </p:nvSpPr>
          <p:spPr>
            <a:xfrm>
              <a:off x="4947727" y="1065308"/>
              <a:ext cx="41240" cy="41284"/>
            </a:xfrm>
            <a:custGeom>
              <a:avLst/>
              <a:gdLst/>
              <a:ahLst/>
              <a:cxnLst/>
              <a:rect l="l" t="t" r="r" b="b"/>
              <a:pathLst>
                <a:path w="940" h="941" extrusionOk="0">
                  <a:moveTo>
                    <a:pt x="468" y="1"/>
                  </a:moveTo>
                  <a:cubicBezTo>
                    <a:pt x="211" y="1"/>
                    <a:pt x="1" y="211"/>
                    <a:pt x="1" y="473"/>
                  </a:cubicBezTo>
                  <a:cubicBezTo>
                    <a:pt x="1" y="731"/>
                    <a:pt x="211" y="941"/>
                    <a:pt x="468" y="941"/>
                  </a:cubicBezTo>
                  <a:cubicBezTo>
                    <a:pt x="730" y="941"/>
                    <a:pt x="940" y="731"/>
                    <a:pt x="940" y="473"/>
                  </a:cubicBezTo>
                  <a:cubicBezTo>
                    <a:pt x="940" y="211"/>
                    <a:pt x="730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5037840" y="1065308"/>
              <a:ext cx="41284" cy="41284"/>
            </a:xfrm>
            <a:custGeom>
              <a:avLst/>
              <a:gdLst/>
              <a:ahLst/>
              <a:cxnLst/>
              <a:rect l="l" t="t" r="r" b="b"/>
              <a:pathLst>
                <a:path w="941" h="941" extrusionOk="0">
                  <a:moveTo>
                    <a:pt x="468" y="1"/>
                  </a:moveTo>
                  <a:cubicBezTo>
                    <a:pt x="210" y="1"/>
                    <a:pt x="1" y="211"/>
                    <a:pt x="1" y="473"/>
                  </a:cubicBezTo>
                  <a:cubicBezTo>
                    <a:pt x="1" y="731"/>
                    <a:pt x="210" y="941"/>
                    <a:pt x="468" y="941"/>
                  </a:cubicBezTo>
                  <a:cubicBezTo>
                    <a:pt x="731" y="941"/>
                    <a:pt x="940" y="731"/>
                    <a:pt x="940" y="473"/>
                  </a:cubicBezTo>
                  <a:cubicBezTo>
                    <a:pt x="940" y="211"/>
                    <a:pt x="731" y="1"/>
                    <a:pt x="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" name="Google Shape;156;p26"/>
            <p:cNvSpPr/>
            <p:nvPr/>
          </p:nvSpPr>
          <p:spPr>
            <a:xfrm>
              <a:off x="5988347" y="1835302"/>
              <a:ext cx="75197" cy="75197"/>
            </a:xfrm>
            <a:custGeom>
              <a:avLst/>
              <a:gdLst/>
              <a:ahLst/>
              <a:cxnLst/>
              <a:rect l="l" t="t" r="r" b="b"/>
              <a:pathLst>
                <a:path w="1714" h="1714" extrusionOk="0">
                  <a:moveTo>
                    <a:pt x="857" y="57"/>
                  </a:moveTo>
                  <a:cubicBezTo>
                    <a:pt x="1299" y="57"/>
                    <a:pt x="1662" y="415"/>
                    <a:pt x="1662" y="857"/>
                  </a:cubicBezTo>
                  <a:cubicBezTo>
                    <a:pt x="1662" y="1299"/>
                    <a:pt x="1299" y="1661"/>
                    <a:pt x="857" y="1661"/>
                  </a:cubicBezTo>
                  <a:cubicBezTo>
                    <a:pt x="415" y="1661"/>
                    <a:pt x="57" y="1299"/>
                    <a:pt x="57" y="857"/>
                  </a:cubicBezTo>
                  <a:cubicBezTo>
                    <a:pt x="57" y="415"/>
                    <a:pt x="415" y="57"/>
                    <a:pt x="857" y="57"/>
                  </a:cubicBezTo>
                  <a:close/>
                  <a:moveTo>
                    <a:pt x="857" y="0"/>
                  </a:moveTo>
                  <a:cubicBezTo>
                    <a:pt x="385" y="0"/>
                    <a:pt x="0" y="385"/>
                    <a:pt x="0" y="857"/>
                  </a:cubicBezTo>
                  <a:cubicBezTo>
                    <a:pt x="0" y="1333"/>
                    <a:pt x="385" y="1714"/>
                    <a:pt x="857" y="1714"/>
                  </a:cubicBezTo>
                  <a:cubicBezTo>
                    <a:pt x="1329" y="1714"/>
                    <a:pt x="1714" y="1333"/>
                    <a:pt x="1714" y="857"/>
                  </a:cubicBezTo>
                  <a:cubicBezTo>
                    <a:pt x="1714" y="385"/>
                    <a:pt x="1329" y="0"/>
                    <a:pt x="8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57" name="Google Shape;157;p26"/>
          <p:cNvSpPr/>
          <p:nvPr/>
        </p:nvSpPr>
        <p:spPr>
          <a:xfrm>
            <a:off x="7986433" y="1845492"/>
            <a:ext cx="1655280" cy="464229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58" name="Google Shape;158;p26"/>
          <p:cNvGrpSpPr/>
          <p:nvPr/>
        </p:nvGrpSpPr>
        <p:grpSpPr>
          <a:xfrm>
            <a:off x="4735324" y="3596054"/>
            <a:ext cx="1715971" cy="521996"/>
            <a:chOff x="3551493" y="2562740"/>
            <a:chExt cx="1286978" cy="391497"/>
          </a:xfrm>
        </p:grpSpPr>
        <p:sp>
          <p:nvSpPr>
            <p:cNvPr id="159" name="Google Shape;159;p26"/>
            <p:cNvSpPr/>
            <p:nvPr/>
          </p:nvSpPr>
          <p:spPr>
            <a:xfrm>
              <a:off x="3597011" y="2562740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160;p26"/>
            <p:cNvSpPr/>
            <p:nvPr/>
          </p:nvSpPr>
          <p:spPr>
            <a:xfrm>
              <a:off x="3551493" y="2606065"/>
              <a:ext cx="1241460" cy="348172"/>
            </a:xfrm>
            <a:custGeom>
              <a:avLst/>
              <a:gdLst/>
              <a:ahLst/>
              <a:cxnLst/>
              <a:rect l="l" t="t" r="r" b="b"/>
              <a:pathLst>
                <a:path w="28297" h="7936" extrusionOk="0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161;p26"/>
            <p:cNvSpPr/>
            <p:nvPr/>
          </p:nvSpPr>
          <p:spPr>
            <a:xfrm>
              <a:off x="3714500" y="2671849"/>
              <a:ext cx="170313" cy="151404"/>
            </a:xfrm>
            <a:custGeom>
              <a:avLst/>
              <a:gdLst/>
              <a:ahLst/>
              <a:cxnLst/>
              <a:rect l="l" t="t" r="r" b="b"/>
              <a:pathLst>
                <a:path w="3882" h="3451" extrusionOk="0">
                  <a:moveTo>
                    <a:pt x="1942" y="1"/>
                  </a:moveTo>
                  <a:cubicBezTo>
                    <a:pt x="1436" y="1"/>
                    <a:pt x="935" y="222"/>
                    <a:pt x="595" y="646"/>
                  </a:cubicBezTo>
                  <a:cubicBezTo>
                    <a:pt x="1" y="1389"/>
                    <a:pt x="119" y="2473"/>
                    <a:pt x="862" y="3072"/>
                  </a:cubicBezTo>
                  <a:cubicBezTo>
                    <a:pt x="1180" y="3326"/>
                    <a:pt x="1561" y="3450"/>
                    <a:pt x="1940" y="3450"/>
                  </a:cubicBezTo>
                  <a:cubicBezTo>
                    <a:pt x="2445" y="3450"/>
                    <a:pt x="2945" y="3230"/>
                    <a:pt x="3288" y="2804"/>
                  </a:cubicBezTo>
                  <a:cubicBezTo>
                    <a:pt x="3881" y="2062"/>
                    <a:pt x="3764" y="974"/>
                    <a:pt x="3021" y="380"/>
                  </a:cubicBezTo>
                  <a:cubicBezTo>
                    <a:pt x="2703" y="125"/>
                    <a:pt x="2321" y="1"/>
                    <a:pt x="19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162;p26"/>
            <p:cNvSpPr/>
            <p:nvPr/>
          </p:nvSpPr>
          <p:spPr>
            <a:xfrm>
              <a:off x="3756134" y="2721819"/>
              <a:ext cx="87087" cy="54928"/>
            </a:xfrm>
            <a:custGeom>
              <a:avLst/>
              <a:gdLst/>
              <a:ahLst/>
              <a:cxnLst/>
              <a:rect l="l" t="t" r="r" b="b"/>
              <a:pathLst>
                <a:path w="1985" h="1252" extrusionOk="0">
                  <a:moveTo>
                    <a:pt x="1959" y="0"/>
                  </a:moveTo>
                  <a:cubicBezTo>
                    <a:pt x="1912" y="0"/>
                    <a:pt x="1468" y="399"/>
                    <a:pt x="945" y="910"/>
                  </a:cubicBezTo>
                  <a:cubicBezTo>
                    <a:pt x="884" y="971"/>
                    <a:pt x="820" y="1032"/>
                    <a:pt x="760" y="1093"/>
                  </a:cubicBezTo>
                  <a:lnTo>
                    <a:pt x="760" y="1093"/>
                  </a:lnTo>
                  <a:cubicBezTo>
                    <a:pt x="365" y="708"/>
                    <a:pt x="61" y="432"/>
                    <a:pt x="25" y="432"/>
                  </a:cubicBezTo>
                  <a:cubicBezTo>
                    <a:pt x="23" y="432"/>
                    <a:pt x="22" y="432"/>
                    <a:pt x="22" y="433"/>
                  </a:cubicBezTo>
                  <a:cubicBezTo>
                    <a:pt x="1" y="451"/>
                    <a:pt x="302" y="783"/>
                    <a:pt x="721" y="1211"/>
                  </a:cubicBezTo>
                  <a:lnTo>
                    <a:pt x="761" y="1251"/>
                  </a:lnTo>
                  <a:lnTo>
                    <a:pt x="800" y="1211"/>
                  </a:lnTo>
                  <a:cubicBezTo>
                    <a:pt x="875" y="1141"/>
                    <a:pt x="949" y="1068"/>
                    <a:pt x="1028" y="993"/>
                  </a:cubicBezTo>
                  <a:cubicBezTo>
                    <a:pt x="1565" y="469"/>
                    <a:pt x="1984" y="23"/>
                    <a:pt x="1962" y="1"/>
                  </a:cubicBezTo>
                  <a:cubicBezTo>
                    <a:pt x="1962" y="0"/>
                    <a:pt x="1961" y="0"/>
                    <a:pt x="195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4012257" y="2708832"/>
              <a:ext cx="705031" cy="5001"/>
            </a:xfrm>
            <a:custGeom>
              <a:avLst/>
              <a:gdLst/>
              <a:ahLst/>
              <a:cxnLst/>
              <a:rect l="l" t="t" r="r" b="b"/>
              <a:pathLst>
                <a:path w="16070" h="114" extrusionOk="0">
                  <a:moveTo>
                    <a:pt x="8038" y="0"/>
                  </a:moveTo>
                  <a:cubicBezTo>
                    <a:pt x="3597" y="0"/>
                    <a:pt x="1" y="26"/>
                    <a:pt x="1" y="57"/>
                  </a:cubicBezTo>
                  <a:cubicBezTo>
                    <a:pt x="1" y="87"/>
                    <a:pt x="3597" y="113"/>
                    <a:pt x="8038" y="113"/>
                  </a:cubicBezTo>
                  <a:cubicBezTo>
                    <a:pt x="12473" y="113"/>
                    <a:pt x="16070" y="87"/>
                    <a:pt x="16070" y="57"/>
                  </a:cubicBezTo>
                  <a:cubicBezTo>
                    <a:pt x="16070" y="26"/>
                    <a:pt x="12473" y="0"/>
                    <a:pt x="80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4020505" y="2777623"/>
              <a:ext cx="407707" cy="5045"/>
            </a:xfrm>
            <a:custGeom>
              <a:avLst/>
              <a:gdLst/>
              <a:ahLst/>
              <a:cxnLst/>
              <a:rect l="l" t="t" r="r" b="b"/>
              <a:pathLst>
                <a:path w="9293" h="115" extrusionOk="0">
                  <a:moveTo>
                    <a:pt x="4647" y="0"/>
                  </a:moveTo>
                  <a:cubicBezTo>
                    <a:pt x="2081" y="0"/>
                    <a:pt x="0" y="26"/>
                    <a:pt x="0" y="58"/>
                  </a:cubicBezTo>
                  <a:cubicBezTo>
                    <a:pt x="0" y="88"/>
                    <a:pt x="2081" y="114"/>
                    <a:pt x="4647" y="114"/>
                  </a:cubicBezTo>
                  <a:cubicBezTo>
                    <a:pt x="7211" y="114"/>
                    <a:pt x="9292" y="88"/>
                    <a:pt x="9292" y="58"/>
                  </a:cubicBezTo>
                  <a:cubicBezTo>
                    <a:pt x="9292" y="26"/>
                    <a:pt x="7211" y="0"/>
                    <a:pt x="46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65" name="Google Shape;165;p26"/>
          <p:cNvSpPr txBox="1">
            <a:spLocks noGrp="1"/>
          </p:cNvSpPr>
          <p:nvPr>
            <p:ph type="subTitle" idx="1"/>
          </p:nvPr>
        </p:nvSpPr>
        <p:spPr>
          <a:xfrm>
            <a:off x="1110667" y="4971431"/>
            <a:ext cx="4435600" cy="42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ko-KR" altLang="en-US" sz="2000" dirty="0"/>
              <a:t>최민영</a:t>
            </a:r>
            <a:endParaRPr dirty="0"/>
          </a:p>
        </p:txBody>
      </p: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1110667" y="1400684"/>
            <a:ext cx="4331200" cy="3226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좋은 </a:t>
            </a:r>
            <a:r>
              <a:rPr lang="ko-KR" altLang="en-US" sz="8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동</a:t>
            </a:r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네 </a:t>
            </a:r>
            <a:r>
              <a:rPr lang="ko-KR" altLang="en-US" sz="8000" spc="-15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추</a:t>
            </a:r>
            <a:r>
              <a:rPr lang="ko-KR" altLang="en-US" sz="6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천해주는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8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남</a:t>
            </a:r>
            <a:r>
              <a:rPr lang="ko-KR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자들</a:t>
            </a:r>
            <a:endParaRPr sz="66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7" name="Google Shape;167;p26"/>
          <p:cNvGrpSpPr/>
          <p:nvPr/>
        </p:nvGrpSpPr>
        <p:grpSpPr>
          <a:xfrm>
            <a:off x="7687244" y="5298114"/>
            <a:ext cx="270784" cy="549501"/>
            <a:chOff x="7764635" y="2404362"/>
            <a:chExt cx="353565" cy="717489"/>
          </a:xfrm>
        </p:grpSpPr>
        <p:sp>
          <p:nvSpPr>
            <p:cNvPr id="168" name="Google Shape;168;p26"/>
            <p:cNvSpPr/>
            <p:nvPr/>
          </p:nvSpPr>
          <p:spPr>
            <a:xfrm>
              <a:off x="7764635" y="2517069"/>
              <a:ext cx="238359" cy="604782"/>
            </a:xfrm>
            <a:custGeom>
              <a:avLst/>
              <a:gdLst/>
              <a:ahLst/>
              <a:cxnLst/>
              <a:rect l="l" t="t" r="r" b="b"/>
              <a:pathLst>
                <a:path w="5433" h="13785" extrusionOk="0">
                  <a:moveTo>
                    <a:pt x="1893" y="1"/>
                  </a:moveTo>
                  <a:lnTo>
                    <a:pt x="1875" y="9077"/>
                  </a:lnTo>
                  <a:lnTo>
                    <a:pt x="1" y="9073"/>
                  </a:lnTo>
                  <a:lnTo>
                    <a:pt x="1351" y="11429"/>
                  </a:lnTo>
                  <a:lnTo>
                    <a:pt x="2706" y="13784"/>
                  </a:lnTo>
                  <a:lnTo>
                    <a:pt x="4069" y="11433"/>
                  </a:lnTo>
                  <a:lnTo>
                    <a:pt x="5433" y="9081"/>
                  </a:lnTo>
                  <a:lnTo>
                    <a:pt x="3553" y="9081"/>
                  </a:lnTo>
                  <a:lnTo>
                    <a:pt x="357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7976141" y="2404362"/>
              <a:ext cx="142059" cy="360456"/>
            </a:xfrm>
            <a:custGeom>
              <a:avLst/>
              <a:gdLst/>
              <a:ahLst/>
              <a:cxnLst/>
              <a:rect l="l" t="t" r="r" b="b"/>
              <a:pathLst>
                <a:path w="3238" h="8216" extrusionOk="0">
                  <a:moveTo>
                    <a:pt x="1128" y="0"/>
                  </a:moveTo>
                  <a:lnTo>
                    <a:pt x="1118" y="5410"/>
                  </a:lnTo>
                  <a:lnTo>
                    <a:pt x="0" y="5410"/>
                  </a:lnTo>
                  <a:lnTo>
                    <a:pt x="804" y="6813"/>
                  </a:lnTo>
                  <a:lnTo>
                    <a:pt x="1612" y="8216"/>
                  </a:lnTo>
                  <a:lnTo>
                    <a:pt x="2425" y="6817"/>
                  </a:lnTo>
                  <a:lnTo>
                    <a:pt x="3238" y="5414"/>
                  </a:lnTo>
                  <a:lnTo>
                    <a:pt x="2120" y="5414"/>
                  </a:lnTo>
                  <a:lnTo>
                    <a:pt x="21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0" name="Google Shape;170;p26"/>
          <p:cNvSpPr/>
          <p:nvPr/>
        </p:nvSpPr>
        <p:spPr>
          <a:xfrm>
            <a:off x="6103809" y="1277167"/>
            <a:ext cx="317812" cy="806319"/>
          </a:xfrm>
          <a:custGeom>
            <a:avLst/>
            <a:gdLst/>
            <a:ahLst/>
            <a:cxnLst/>
            <a:rect l="l" t="t" r="r" b="b"/>
            <a:pathLst>
              <a:path w="5433" h="13784" extrusionOk="0">
                <a:moveTo>
                  <a:pt x="2728" y="0"/>
                </a:moveTo>
                <a:lnTo>
                  <a:pt x="1364" y="2351"/>
                </a:lnTo>
                <a:lnTo>
                  <a:pt x="1" y="4698"/>
                </a:lnTo>
                <a:lnTo>
                  <a:pt x="1880" y="4702"/>
                </a:lnTo>
                <a:lnTo>
                  <a:pt x="1863" y="13779"/>
                </a:lnTo>
                <a:lnTo>
                  <a:pt x="3537" y="13783"/>
                </a:lnTo>
                <a:lnTo>
                  <a:pt x="3554" y="4706"/>
                </a:lnTo>
                <a:lnTo>
                  <a:pt x="5433" y="4711"/>
                </a:lnTo>
                <a:lnTo>
                  <a:pt x="5433" y="4711"/>
                </a:lnTo>
                <a:lnTo>
                  <a:pt x="4079" y="2356"/>
                </a:lnTo>
                <a:lnTo>
                  <a:pt x="272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1" name="Google Shape;171;p26"/>
          <p:cNvSpPr/>
          <p:nvPr/>
        </p:nvSpPr>
        <p:spPr>
          <a:xfrm>
            <a:off x="5916740" y="1735539"/>
            <a:ext cx="192337" cy="487219"/>
          </a:xfrm>
          <a:custGeom>
            <a:avLst/>
            <a:gdLst/>
            <a:ahLst/>
            <a:cxnLst/>
            <a:rect l="l" t="t" r="r" b="b"/>
            <a:pathLst>
              <a:path w="3288" h="8329" extrusionOk="0">
                <a:moveTo>
                  <a:pt x="1648" y="0"/>
                </a:moveTo>
                <a:lnTo>
                  <a:pt x="827" y="1420"/>
                </a:lnTo>
                <a:lnTo>
                  <a:pt x="0" y="2840"/>
                </a:lnTo>
                <a:lnTo>
                  <a:pt x="1137" y="2840"/>
                </a:lnTo>
                <a:lnTo>
                  <a:pt x="1123" y="8329"/>
                </a:lnTo>
                <a:lnTo>
                  <a:pt x="2138" y="8329"/>
                </a:lnTo>
                <a:lnTo>
                  <a:pt x="2150" y="2845"/>
                </a:lnTo>
                <a:lnTo>
                  <a:pt x="3287" y="2845"/>
                </a:lnTo>
                <a:lnTo>
                  <a:pt x="2465" y="1420"/>
                </a:lnTo>
                <a:lnTo>
                  <a:pt x="1648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72" name="Google Shape;172;p26"/>
          <p:cNvGrpSpPr/>
          <p:nvPr/>
        </p:nvGrpSpPr>
        <p:grpSpPr>
          <a:xfrm>
            <a:off x="10762256" y="4499284"/>
            <a:ext cx="1036971" cy="1779176"/>
            <a:chOff x="7825967" y="3240163"/>
            <a:chExt cx="777728" cy="1334382"/>
          </a:xfrm>
        </p:grpSpPr>
        <p:sp>
          <p:nvSpPr>
            <p:cNvPr id="173" name="Google Shape;173;p26"/>
            <p:cNvSpPr/>
            <p:nvPr/>
          </p:nvSpPr>
          <p:spPr>
            <a:xfrm>
              <a:off x="7825967" y="3240163"/>
              <a:ext cx="777728" cy="1015297"/>
            </a:xfrm>
            <a:custGeom>
              <a:avLst/>
              <a:gdLst/>
              <a:ahLst/>
              <a:cxnLst/>
              <a:rect l="l" t="t" r="r" b="b"/>
              <a:pathLst>
                <a:path w="17727" h="23142" extrusionOk="0">
                  <a:moveTo>
                    <a:pt x="15489" y="1"/>
                  </a:moveTo>
                  <a:cubicBezTo>
                    <a:pt x="15432" y="1"/>
                    <a:pt x="15375" y="3"/>
                    <a:pt x="15318" y="7"/>
                  </a:cubicBezTo>
                  <a:cubicBezTo>
                    <a:pt x="14405" y="82"/>
                    <a:pt x="13593" y="649"/>
                    <a:pt x="13011" y="1357"/>
                  </a:cubicBezTo>
                  <a:cubicBezTo>
                    <a:pt x="12429" y="2065"/>
                    <a:pt x="12046" y="2908"/>
                    <a:pt x="11647" y="3735"/>
                  </a:cubicBezTo>
                  <a:cubicBezTo>
                    <a:pt x="11250" y="4556"/>
                    <a:pt x="10822" y="5387"/>
                    <a:pt x="10179" y="6042"/>
                  </a:cubicBezTo>
                  <a:cubicBezTo>
                    <a:pt x="10021" y="6204"/>
                    <a:pt x="9812" y="6362"/>
                    <a:pt x="9595" y="6362"/>
                  </a:cubicBezTo>
                  <a:cubicBezTo>
                    <a:pt x="9560" y="6362"/>
                    <a:pt x="9524" y="6358"/>
                    <a:pt x="9489" y="6349"/>
                  </a:cubicBezTo>
                  <a:cubicBezTo>
                    <a:pt x="9235" y="6278"/>
                    <a:pt x="9104" y="5994"/>
                    <a:pt x="9077" y="5732"/>
                  </a:cubicBezTo>
                  <a:cubicBezTo>
                    <a:pt x="9056" y="5470"/>
                    <a:pt x="9099" y="5203"/>
                    <a:pt x="9043" y="4950"/>
                  </a:cubicBezTo>
                  <a:cubicBezTo>
                    <a:pt x="8926" y="4449"/>
                    <a:pt x="8401" y="4138"/>
                    <a:pt x="7885" y="4138"/>
                  </a:cubicBezTo>
                  <a:cubicBezTo>
                    <a:pt x="7767" y="4138"/>
                    <a:pt x="7648" y="4155"/>
                    <a:pt x="7536" y="4189"/>
                  </a:cubicBezTo>
                  <a:cubicBezTo>
                    <a:pt x="6933" y="4373"/>
                    <a:pt x="6508" y="4937"/>
                    <a:pt x="6324" y="5540"/>
                  </a:cubicBezTo>
                  <a:cubicBezTo>
                    <a:pt x="6141" y="6143"/>
                    <a:pt x="6159" y="6785"/>
                    <a:pt x="6176" y="7414"/>
                  </a:cubicBezTo>
                  <a:cubicBezTo>
                    <a:pt x="6211" y="8590"/>
                    <a:pt x="6251" y="9762"/>
                    <a:pt x="6285" y="10937"/>
                  </a:cubicBezTo>
                  <a:cubicBezTo>
                    <a:pt x="6303" y="11567"/>
                    <a:pt x="6259" y="12322"/>
                    <a:pt x="5713" y="12636"/>
                  </a:cubicBezTo>
                  <a:cubicBezTo>
                    <a:pt x="5557" y="12727"/>
                    <a:pt x="5385" y="12764"/>
                    <a:pt x="5207" y="12764"/>
                  </a:cubicBezTo>
                  <a:cubicBezTo>
                    <a:pt x="4931" y="12764"/>
                    <a:pt x="4643" y="12674"/>
                    <a:pt x="4393" y="12554"/>
                  </a:cubicBezTo>
                  <a:cubicBezTo>
                    <a:pt x="3760" y="12248"/>
                    <a:pt x="3222" y="11763"/>
                    <a:pt x="2850" y="11168"/>
                  </a:cubicBezTo>
                  <a:cubicBezTo>
                    <a:pt x="2575" y="10722"/>
                    <a:pt x="2352" y="10181"/>
                    <a:pt x="1872" y="9971"/>
                  </a:cubicBezTo>
                  <a:cubicBezTo>
                    <a:pt x="1749" y="9918"/>
                    <a:pt x="1620" y="9893"/>
                    <a:pt x="1491" y="9893"/>
                  </a:cubicBezTo>
                  <a:cubicBezTo>
                    <a:pt x="1011" y="9893"/>
                    <a:pt x="525" y="10234"/>
                    <a:pt x="293" y="10679"/>
                  </a:cubicBezTo>
                  <a:cubicBezTo>
                    <a:pt x="1" y="11238"/>
                    <a:pt x="89" y="11908"/>
                    <a:pt x="84" y="12541"/>
                  </a:cubicBezTo>
                  <a:cubicBezTo>
                    <a:pt x="45" y="16339"/>
                    <a:pt x="897" y="20543"/>
                    <a:pt x="4253" y="22737"/>
                  </a:cubicBezTo>
                  <a:cubicBezTo>
                    <a:pt x="5087" y="23016"/>
                    <a:pt x="5896" y="23142"/>
                    <a:pt x="6699" y="23142"/>
                  </a:cubicBezTo>
                  <a:cubicBezTo>
                    <a:pt x="7856" y="23142"/>
                    <a:pt x="9000" y="22880"/>
                    <a:pt x="10192" y="22439"/>
                  </a:cubicBezTo>
                  <a:cubicBezTo>
                    <a:pt x="12207" y="21696"/>
                    <a:pt x="13976" y="20341"/>
                    <a:pt x="15340" y="18681"/>
                  </a:cubicBezTo>
                  <a:cubicBezTo>
                    <a:pt x="15733" y="18205"/>
                    <a:pt x="16100" y="17689"/>
                    <a:pt x="16271" y="17099"/>
                  </a:cubicBezTo>
                  <a:cubicBezTo>
                    <a:pt x="16441" y="16509"/>
                    <a:pt x="16393" y="15827"/>
                    <a:pt x="16013" y="15342"/>
                  </a:cubicBezTo>
                  <a:cubicBezTo>
                    <a:pt x="15660" y="14896"/>
                    <a:pt x="15103" y="14708"/>
                    <a:pt x="14524" y="14708"/>
                  </a:cubicBezTo>
                  <a:cubicBezTo>
                    <a:pt x="14152" y="14708"/>
                    <a:pt x="13771" y="14786"/>
                    <a:pt x="13430" y="14923"/>
                  </a:cubicBezTo>
                  <a:cubicBezTo>
                    <a:pt x="12963" y="15111"/>
                    <a:pt x="12530" y="15381"/>
                    <a:pt x="12040" y="15486"/>
                  </a:cubicBezTo>
                  <a:cubicBezTo>
                    <a:pt x="11936" y="15508"/>
                    <a:pt x="11828" y="15519"/>
                    <a:pt x="11719" y="15519"/>
                  </a:cubicBezTo>
                  <a:cubicBezTo>
                    <a:pt x="11316" y="15519"/>
                    <a:pt x="10910" y="15366"/>
                    <a:pt x="10721" y="15018"/>
                  </a:cubicBezTo>
                  <a:cubicBezTo>
                    <a:pt x="10481" y="14582"/>
                    <a:pt x="10695" y="14009"/>
                    <a:pt x="11066" y="13673"/>
                  </a:cubicBezTo>
                  <a:cubicBezTo>
                    <a:pt x="11437" y="13340"/>
                    <a:pt x="11927" y="13179"/>
                    <a:pt x="12395" y="12999"/>
                  </a:cubicBezTo>
                  <a:cubicBezTo>
                    <a:pt x="13692" y="12493"/>
                    <a:pt x="14904" y="11767"/>
                    <a:pt x="15957" y="10853"/>
                  </a:cubicBezTo>
                  <a:cubicBezTo>
                    <a:pt x="16481" y="10399"/>
                    <a:pt x="17010" y="9713"/>
                    <a:pt x="16734" y="9076"/>
                  </a:cubicBezTo>
                  <a:cubicBezTo>
                    <a:pt x="16534" y="8616"/>
                    <a:pt x="15987" y="8411"/>
                    <a:pt x="15489" y="8362"/>
                  </a:cubicBezTo>
                  <a:cubicBezTo>
                    <a:pt x="14991" y="8319"/>
                    <a:pt x="14475" y="8380"/>
                    <a:pt x="13994" y="8237"/>
                  </a:cubicBezTo>
                  <a:cubicBezTo>
                    <a:pt x="13575" y="8105"/>
                    <a:pt x="13159" y="7699"/>
                    <a:pt x="13286" y="7275"/>
                  </a:cubicBezTo>
                  <a:cubicBezTo>
                    <a:pt x="13361" y="7043"/>
                    <a:pt x="13575" y="6881"/>
                    <a:pt x="13771" y="6737"/>
                  </a:cubicBezTo>
                  <a:cubicBezTo>
                    <a:pt x="14868" y="5929"/>
                    <a:pt x="15848" y="4963"/>
                    <a:pt x="16669" y="3874"/>
                  </a:cubicBezTo>
                  <a:cubicBezTo>
                    <a:pt x="17224" y="3144"/>
                    <a:pt x="17726" y="2232"/>
                    <a:pt x="17473" y="1349"/>
                  </a:cubicBezTo>
                  <a:cubicBezTo>
                    <a:pt x="17235" y="521"/>
                    <a:pt x="16351" y="1"/>
                    <a:pt x="15489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8008869" y="3262319"/>
              <a:ext cx="542308" cy="1312226"/>
            </a:xfrm>
            <a:custGeom>
              <a:avLst/>
              <a:gdLst/>
              <a:ahLst/>
              <a:cxnLst/>
              <a:rect l="l" t="t" r="r" b="b"/>
              <a:pathLst>
                <a:path w="12361" h="29910" extrusionOk="0">
                  <a:moveTo>
                    <a:pt x="12360" y="1"/>
                  </a:moveTo>
                  <a:lnTo>
                    <a:pt x="12360" y="1"/>
                  </a:lnTo>
                  <a:cubicBezTo>
                    <a:pt x="12360" y="1"/>
                    <a:pt x="12334" y="17"/>
                    <a:pt x="12290" y="53"/>
                  </a:cubicBezTo>
                  <a:cubicBezTo>
                    <a:pt x="12246" y="92"/>
                    <a:pt x="12181" y="148"/>
                    <a:pt x="12098" y="219"/>
                  </a:cubicBezTo>
                  <a:cubicBezTo>
                    <a:pt x="11931" y="364"/>
                    <a:pt x="11687" y="577"/>
                    <a:pt x="11377" y="866"/>
                  </a:cubicBezTo>
                  <a:cubicBezTo>
                    <a:pt x="10761" y="1443"/>
                    <a:pt x="9900" y="2316"/>
                    <a:pt x="8973" y="3505"/>
                  </a:cubicBezTo>
                  <a:cubicBezTo>
                    <a:pt x="8506" y="4099"/>
                    <a:pt x="8024" y="4773"/>
                    <a:pt x="7522" y="5503"/>
                  </a:cubicBezTo>
                  <a:cubicBezTo>
                    <a:pt x="7020" y="6232"/>
                    <a:pt x="6491" y="7018"/>
                    <a:pt x="5962" y="7867"/>
                  </a:cubicBezTo>
                  <a:cubicBezTo>
                    <a:pt x="5438" y="8714"/>
                    <a:pt x="4914" y="9619"/>
                    <a:pt x="4446" y="10602"/>
                  </a:cubicBezTo>
                  <a:cubicBezTo>
                    <a:pt x="4210" y="11092"/>
                    <a:pt x="4000" y="11603"/>
                    <a:pt x="3790" y="12123"/>
                  </a:cubicBezTo>
                  <a:cubicBezTo>
                    <a:pt x="3576" y="12643"/>
                    <a:pt x="3367" y="13168"/>
                    <a:pt x="3147" y="13700"/>
                  </a:cubicBezTo>
                  <a:cubicBezTo>
                    <a:pt x="2292" y="15838"/>
                    <a:pt x="1544" y="17905"/>
                    <a:pt x="1028" y="19832"/>
                  </a:cubicBezTo>
                  <a:cubicBezTo>
                    <a:pt x="503" y="21760"/>
                    <a:pt x="211" y="23543"/>
                    <a:pt x="110" y="25046"/>
                  </a:cubicBezTo>
                  <a:cubicBezTo>
                    <a:pt x="1" y="26553"/>
                    <a:pt x="75" y="27777"/>
                    <a:pt x="172" y="28616"/>
                  </a:cubicBezTo>
                  <a:cubicBezTo>
                    <a:pt x="267" y="29455"/>
                    <a:pt x="372" y="29909"/>
                    <a:pt x="372" y="29909"/>
                  </a:cubicBezTo>
                  <a:cubicBezTo>
                    <a:pt x="372" y="29909"/>
                    <a:pt x="372" y="29879"/>
                    <a:pt x="364" y="29822"/>
                  </a:cubicBezTo>
                  <a:cubicBezTo>
                    <a:pt x="355" y="29761"/>
                    <a:pt x="346" y="29683"/>
                    <a:pt x="329" y="29574"/>
                  </a:cubicBezTo>
                  <a:cubicBezTo>
                    <a:pt x="294" y="29354"/>
                    <a:pt x="251" y="29031"/>
                    <a:pt x="206" y="28612"/>
                  </a:cubicBezTo>
                  <a:cubicBezTo>
                    <a:pt x="124" y="27773"/>
                    <a:pt x="63" y="26553"/>
                    <a:pt x="176" y="25050"/>
                  </a:cubicBezTo>
                  <a:cubicBezTo>
                    <a:pt x="289" y="23551"/>
                    <a:pt x="587" y="21777"/>
                    <a:pt x="1112" y="19854"/>
                  </a:cubicBezTo>
                  <a:cubicBezTo>
                    <a:pt x="1636" y="17932"/>
                    <a:pt x="2383" y="15873"/>
                    <a:pt x="3236" y="13736"/>
                  </a:cubicBezTo>
                  <a:cubicBezTo>
                    <a:pt x="3454" y="13202"/>
                    <a:pt x="3668" y="12678"/>
                    <a:pt x="3877" y="12158"/>
                  </a:cubicBezTo>
                  <a:cubicBezTo>
                    <a:pt x="4087" y="11638"/>
                    <a:pt x="4293" y="11131"/>
                    <a:pt x="4529" y="10642"/>
                  </a:cubicBezTo>
                  <a:cubicBezTo>
                    <a:pt x="4992" y="9667"/>
                    <a:pt x="5517" y="8758"/>
                    <a:pt x="6041" y="7910"/>
                  </a:cubicBezTo>
                  <a:cubicBezTo>
                    <a:pt x="6560" y="7067"/>
                    <a:pt x="7090" y="6280"/>
                    <a:pt x="7588" y="5546"/>
                  </a:cubicBezTo>
                  <a:cubicBezTo>
                    <a:pt x="8086" y="4816"/>
                    <a:pt x="8567" y="4144"/>
                    <a:pt x="9025" y="3549"/>
                  </a:cubicBezTo>
                  <a:cubicBezTo>
                    <a:pt x="9943" y="2351"/>
                    <a:pt x="10795" y="1477"/>
                    <a:pt x="11403" y="892"/>
                  </a:cubicBezTo>
                  <a:cubicBezTo>
                    <a:pt x="11705" y="604"/>
                    <a:pt x="11949" y="380"/>
                    <a:pt x="12111" y="232"/>
                  </a:cubicBezTo>
                  <a:cubicBezTo>
                    <a:pt x="12194" y="158"/>
                    <a:pt x="12255" y="101"/>
                    <a:pt x="12298" y="61"/>
                  </a:cubicBezTo>
                  <a:cubicBezTo>
                    <a:pt x="12338" y="23"/>
                    <a:pt x="12360" y="1"/>
                    <a:pt x="12360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8156322" y="3423942"/>
              <a:ext cx="48962" cy="303159"/>
            </a:xfrm>
            <a:custGeom>
              <a:avLst/>
              <a:gdLst/>
              <a:ahLst/>
              <a:cxnLst/>
              <a:rect l="l" t="t" r="r" b="b"/>
              <a:pathLst>
                <a:path w="1116" h="6910" extrusionOk="0">
                  <a:moveTo>
                    <a:pt x="6" y="0"/>
                  </a:moveTo>
                  <a:cubicBezTo>
                    <a:pt x="0" y="0"/>
                    <a:pt x="14" y="97"/>
                    <a:pt x="53" y="272"/>
                  </a:cubicBezTo>
                  <a:cubicBezTo>
                    <a:pt x="88" y="446"/>
                    <a:pt x="137" y="695"/>
                    <a:pt x="198" y="1006"/>
                  </a:cubicBezTo>
                  <a:cubicBezTo>
                    <a:pt x="311" y="1630"/>
                    <a:pt x="442" y="2491"/>
                    <a:pt x="565" y="3453"/>
                  </a:cubicBezTo>
                  <a:cubicBezTo>
                    <a:pt x="692" y="4409"/>
                    <a:pt x="805" y="5275"/>
                    <a:pt x="910" y="5900"/>
                  </a:cubicBezTo>
                  <a:cubicBezTo>
                    <a:pt x="962" y="6214"/>
                    <a:pt x="1006" y="6468"/>
                    <a:pt x="1041" y="6638"/>
                  </a:cubicBezTo>
                  <a:cubicBezTo>
                    <a:pt x="1075" y="6813"/>
                    <a:pt x="1102" y="6910"/>
                    <a:pt x="1107" y="6910"/>
                  </a:cubicBezTo>
                  <a:cubicBezTo>
                    <a:pt x="1115" y="6906"/>
                    <a:pt x="1102" y="6809"/>
                    <a:pt x="1081" y="6634"/>
                  </a:cubicBezTo>
                  <a:cubicBezTo>
                    <a:pt x="1054" y="6442"/>
                    <a:pt x="1019" y="6192"/>
                    <a:pt x="976" y="5891"/>
                  </a:cubicBezTo>
                  <a:cubicBezTo>
                    <a:pt x="892" y="5248"/>
                    <a:pt x="783" y="4388"/>
                    <a:pt x="661" y="3439"/>
                  </a:cubicBezTo>
                  <a:cubicBezTo>
                    <a:pt x="538" y="2479"/>
                    <a:pt x="394" y="1613"/>
                    <a:pt x="263" y="992"/>
                  </a:cubicBezTo>
                  <a:cubicBezTo>
                    <a:pt x="198" y="682"/>
                    <a:pt x="137" y="433"/>
                    <a:pt x="88" y="262"/>
                  </a:cubicBezTo>
                  <a:cubicBezTo>
                    <a:pt x="40" y="92"/>
                    <a:pt x="10" y="0"/>
                    <a:pt x="6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8204844" y="3651900"/>
              <a:ext cx="358394" cy="75197"/>
            </a:xfrm>
            <a:custGeom>
              <a:avLst/>
              <a:gdLst/>
              <a:ahLst/>
              <a:cxnLst/>
              <a:rect l="l" t="t" r="r" b="b"/>
              <a:pathLst>
                <a:path w="8169" h="1714" extrusionOk="0">
                  <a:moveTo>
                    <a:pt x="8085" y="0"/>
                  </a:moveTo>
                  <a:cubicBezTo>
                    <a:pt x="8019" y="0"/>
                    <a:pt x="7936" y="5"/>
                    <a:pt x="7841" y="9"/>
                  </a:cubicBezTo>
                  <a:cubicBezTo>
                    <a:pt x="7631" y="18"/>
                    <a:pt x="7325" y="40"/>
                    <a:pt x="6944" y="84"/>
                  </a:cubicBezTo>
                  <a:cubicBezTo>
                    <a:pt x="6193" y="163"/>
                    <a:pt x="5157" y="324"/>
                    <a:pt x="4025" y="560"/>
                  </a:cubicBezTo>
                  <a:cubicBezTo>
                    <a:pt x="2894" y="800"/>
                    <a:pt x="1879" y="1075"/>
                    <a:pt x="1159" y="1303"/>
                  </a:cubicBezTo>
                  <a:cubicBezTo>
                    <a:pt x="796" y="1412"/>
                    <a:pt x="503" y="1517"/>
                    <a:pt x="306" y="1587"/>
                  </a:cubicBezTo>
                  <a:cubicBezTo>
                    <a:pt x="215" y="1622"/>
                    <a:pt x="140" y="1652"/>
                    <a:pt x="80" y="1674"/>
                  </a:cubicBezTo>
                  <a:cubicBezTo>
                    <a:pt x="27" y="1696"/>
                    <a:pt x="1" y="1710"/>
                    <a:pt x="1" y="1714"/>
                  </a:cubicBezTo>
                  <a:cubicBezTo>
                    <a:pt x="1" y="1714"/>
                    <a:pt x="31" y="1710"/>
                    <a:pt x="84" y="1696"/>
                  </a:cubicBezTo>
                  <a:cubicBezTo>
                    <a:pt x="149" y="1674"/>
                    <a:pt x="227" y="1652"/>
                    <a:pt x="320" y="1622"/>
                  </a:cubicBezTo>
                  <a:cubicBezTo>
                    <a:pt x="520" y="1561"/>
                    <a:pt x="814" y="1468"/>
                    <a:pt x="1176" y="1369"/>
                  </a:cubicBezTo>
                  <a:cubicBezTo>
                    <a:pt x="1901" y="1154"/>
                    <a:pt x="2916" y="892"/>
                    <a:pt x="4043" y="651"/>
                  </a:cubicBezTo>
                  <a:cubicBezTo>
                    <a:pt x="5175" y="415"/>
                    <a:pt x="6206" y="245"/>
                    <a:pt x="6954" y="149"/>
                  </a:cubicBezTo>
                  <a:cubicBezTo>
                    <a:pt x="7329" y="97"/>
                    <a:pt x="7635" y="66"/>
                    <a:pt x="7845" y="44"/>
                  </a:cubicBezTo>
                  <a:cubicBezTo>
                    <a:pt x="7941" y="36"/>
                    <a:pt x="8019" y="26"/>
                    <a:pt x="8085" y="18"/>
                  </a:cubicBezTo>
                  <a:cubicBezTo>
                    <a:pt x="8142" y="14"/>
                    <a:pt x="8168" y="5"/>
                    <a:pt x="8168" y="5"/>
                  </a:cubicBezTo>
                  <a:cubicBezTo>
                    <a:pt x="8168" y="0"/>
                    <a:pt x="8142" y="0"/>
                    <a:pt x="808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7865277" y="3676029"/>
              <a:ext cx="192556" cy="449649"/>
            </a:xfrm>
            <a:custGeom>
              <a:avLst/>
              <a:gdLst/>
              <a:ahLst/>
              <a:cxnLst/>
              <a:rect l="l" t="t" r="r" b="b"/>
              <a:pathLst>
                <a:path w="4389" h="10249" extrusionOk="0">
                  <a:moveTo>
                    <a:pt x="1" y="1"/>
                  </a:moveTo>
                  <a:cubicBezTo>
                    <a:pt x="1" y="6"/>
                    <a:pt x="14" y="41"/>
                    <a:pt x="40" y="111"/>
                  </a:cubicBezTo>
                  <a:cubicBezTo>
                    <a:pt x="75" y="184"/>
                    <a:pt x="119" y="285"/>
                    <a:pt x="171" y="408"/>
                  </a:cubicBezTo>
                  <a:cubicBezTo>
                    <a:pt x="289" y="678"/>
                    <a:pt x="452" y="1045"/>
                    <a:pt x="648" y="1501"/>
                  </a:cubicBezTo>
                  <a:cubicBezTo>
                    <a:pt x="1049" y="2427"/>
                    <a:pt x="1574" y="3716"/>
                    <a:pt x="2151" y="5145"/>
                  </a:cubicBezTo>
                  <a:cubicBezTo>
                    <a:pt x="2723" y="6570"/>
                    <a:pt x="3261" y="7859"/>
                    <a:pt x="3677" y="8776"/>
                  </a:cubicBezTo>
                  <a:cubicBezTo>
                    <a:pt x="3886" y="9236"/>
                    <a:pt x="4061" y="9607"/>
                    <a:pt x="4183" y="9860"/>
                  </a:cubicBezTo>
                  <a:cubicBezTo>
                    <a:pt x="4244" y="9978"/>
                    <a:pt x="4292" y="10075"/>
                    <a:pt x="4332" y="10148"/>
                  </a:cubicBezTo>
                  <a:cubicBezTo>
                    <a:pt x="4367" y="10214"/>
                    <a:pt x="4385" y="10249"/>
                    <a:pt x="4389" y="10249"/>
                  </a:cubicBezTo>
                  <a:cubicBezTo>
                    <a:pt x="4389" y="10245"/>
                    <a:pt x="4375" y="10210"/>
                    <a:pt x="4349" y="10140"/>
                  </a:cubicBezTo>
                  <a:cubicBezTo>
                    <a:pt x="4314" y="10065"/>
                    <a:pt x="4270" y="9965"/>
                    <a:pt x="4218" y="9843"/>
                  </a:cubicBezTo>
                  <a:cubicBezTo>
                    <a:pt x="4100" y="9571"/>
                    <a:pt x="3939" y="9204"/>
                    <a:pt x="3738" y="8750"/>
                  </a:cubicBezTo>
                  <a:cubicBezTo>
                    <a:pt x="3340" y="7824"/>
                    <a:pt x="2811" y="6535"/>
                    <a:pt x="2239" y="5110"/>
                  </a:cubicBezTo>
                  <a:cubicBezTo>
                    <a:pt x="1666" y="3681"/>
                    <a:pt x="1128" y="2392"/>
                    <a:pt x="708" y="1474"/>
                  </a:cubicBezTo>
                  <a:cubicBezTo>
                    <a:pt x="504" y="1015"/>
                    <a:pt x="329" y="644"/>
                    <a:pt x="206" y="390"/>
                  </a:cubicBezTo>
                  <a:cubicBezTo>
                    <a:pt x="145" y="272"/>
                    <a:pt x="97" y="176"/>
                    <a:pt x="58" y="101"/>
                  </a:cubicBezTo>
                  <a:cubicBezTo>
                    <a:pt x="23" y="36"/>
                    <a:pt x="6" y="1"/>
                    <a:pt x="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8057610" y="3961942"/>
              <a:ext cx="474920" cy="163732"/>
            </a:xfrm>
            <a:custGeom>
              <a:avLst/>
              <a:gdLst/>
              <a:ahLst/>
              <a:cxnLst/>
              <a:rect l="l" t="t" r="r" b="b"/>
              <a:pathLst>
                <a:path w="10825" h="3732" extrusionOk="0">
                  <a:moveTo>
                    <a:pt x="10825" y="0"/>
                  </a:moveTo>
                  <a:cubicBezTo>
                    <a:pt x="10820" y="0"/>
                    <a:pt x="10782" y="8"/>
                    <a:pt x="10707" y="26"/>
                  </a:cubicBezTo>
                  <a:cubicBezTo>
                    <a:pt x="10628" y="53"/>
                    <a:pt x="10519" y="83"/>
                    <a:pt x="10388" y="123"/>
                  </a:cubicBezTo>
                  <a:cubicBezTo>
                    <a:pt x="10112" y="206"/>
                    <a:pt x="9711" y="333"/>
                    <a:pt x="9217" y="490"/>
                  </a:cubicBezTo>
                  <a:cubicBezTo>
                    <a:pt x="8234" y="813"/>
                    <a:pt x="6883" y="1285"/>
                    <a:pt x="5397" y="1822"/>
                  </a:cubicBezTo>
                  <a:cubicBezTo>
                    <a:pt x="3912" y="2360"/>
                    <a:pt x="2565" y="2840"/>
                    <a:pt x="1586" y="3177"/>
                  </a:cubicBezTo>
                  <a:cubicBezTo>
                    <a:pt x="1106" y="3343"/>
                    <a:pt x="713" y="3479"/>
                    <a:pt x="424" y="3575"/>
                  </a:cubicBezTo>
                  <a:cubicBezTo>
                    <a:pt x="297" y="3623"/>
                    <a:pt x="193" y="3657"/>
                    <a:pt x="110" y="3684"/>
                  </a:cubicBezTo>
                  <a:cubicBezTo>
                    <a:pt x="39" y="3710"/>
                    <a:pt x="1" y="3728"/>
                    <a:pt x="5" y="3732"/>
                  </a:cubicBezTo>
                  <a:cubicBezTo>
                    <a:pt x="5" y="3732"/>
                    <a:pt x="44" y="3723"/>
                    <a:pt x="118" y="3706"/>
                  </a:cubicBezTo>
                  <a:cubicBezTo>
                    <a:pt x="201" y="3679"/>
                    <a:pt x="306" y="3649"/>
                    <a:pt x="437" y="3610"/>
                  </a:cubicBezTo>
                  <a:cubicBezTo>
                    <a:pt x="717" y="3532"/>
                    <a:pt x="1114" y="3405"/>
                    <a:pt x="1608" y="3243"/>
                  </a:cubicBezTo>
                  <a:cubicBezTo>
                    <a:pt x="2591" y="2919"/>
                    <a:pt x="3942" y="2447"/>
                    <a:pt x="5428" y="1910"/>
                  </a:cubicBezTo>
                  <a:cubicBezTo>
                    <a:pt x="6913" y="1372"/>
                    <a:pt x="8260" y="892"/>
                    <a:pt x="9239" y="555"/>
                  </a:cubicBezTo>
                  <a:cubicBezTo>
                    <a:pt x="9723" y="389"/>
                    <a:pt x="10117" y="254"/>
                    <a:pt x="10401" y="157"/>
                  </a:cubicBezTo>
                  <a:cubicBezTo>
                    <a:pt x="10528" y="113"/>
                    <a:pt x="10633" y="75"/>
                    <a:pt x="10716" y="48"/>
                  </a:cubicBezTo>
                  <a:cubicBezTo>
                    <a:pt x="10786" y="22"/>
                    <a:pt x="10825" y="4"/>
                    <a:pt x="1082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79" name="Google Shape;179;p26"/>
          <p:cNvSpPr/>
          <p:nvPr/>
        </p:nvSpPr>
        <p:spPr>
          <a:xfrm>
            <a:off x="4671834" y="6255326"/>
            <a:ext cx="7944959" cy="6785"/>
          </a:xfrm>
          <a:custGeom>
            <a:avLst/>
            <a:gdLst/>
            <a:ahLst/>
            <a:cxnLst/>
            <a:rect l="l" t="t" r="r" b="b"/>
            <a:pathLst>
              <a:path w="135819" h="116" extrusionOk="0">
                <a:moveTo>
                  <a:pt x="67912" y="1"/>
                </a:moveTo>
                <a:cubicBezTo>
                  <a:pt x="30398" y="1"/>
                  <a:pt x="0" y="27"/>
                  <a:pt x="0" y="59"/>
                </a:cubicBezTo>
                <a:cubicBezTo>
                  <a:pt x="0" y="89"/>
                  <a:pt x="30398" y="115"/>
                  <a:pt x="67912" y="115"/>
                </a:cubicBezTo>
                <a:cubicBezTo>
                  <a:pt x="105412" y="115"/>
                  <a:pt x="135819" y="89"/>
                  <a:pt x="135819" y="59"/>
                </a:cubicBezTo>
                <a:cubicBezTo>
                  <a:pt x="135819" y="27"/>
                  <a:pt x="105412" y="1"/>
                  <a:pt x="67912" y="1"/>
                </a:cubicBez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80" name="Google Shape;180;p26"/>
          <p:cNvGrpSpPr/>
          <p:nvPr/>
        </p:nvGrpSpPr>
        <p:grpSpPr>
          <a:xfrm>
            <a:off x="5239008" y="5226152"/>
            <a:ext cx="769283" cy="1031109"/>
            <a:chOff x="3429656" y="3785314"/>
            <a:chExt cx="576962" cy="773332"/>
          </a:xfrm>
        </p:grpSpPr>
        <p:sp>
          <p:nvSpPr>
            <p:cNvPr id="181" name="Google Shape;181;p26"/>
            <p:cNvSpPr/>
            <p:nvPr/>
          </p:nvSpPr>
          <p:spPr>
            <a:xfrm>
              <a:off x="3429656" y="4237325"/>
              <a:ext cx="230725" cy="140304"/>
            </a:xfrm>
            <a:custGeom>
              <a:avLst/>
              <a:gdLst/>
              <a:ahLst/>
              <a:cxnLst/>
              <a:rect l="l" t="t" r="r" b="b"/>
              <a:pathLst>
                <a:path w="5259" h="3198" extrusionOk="0">
                  <a:moveTo>
                    <a:pt x="2536" y="0"/>
                  </a:moveTo>
                  <a:cubicBezTo>
                    <a:pt x="2246" y="0"/>
                    <a:pt x="1955" y="26"/>
                    <a:pt x="1670" y="73"/>
                  </a:cubicBezTo>
                  <a:cubicBezTo>
                    <a:pt x="1198" y="151"/>
                    <a:pt x="704" y="291"/>
                    <a:pt x="381" y="645"/>
                  </a:cubicBezTo>
                  <a:cubicBezTo>
                    <a:pt x="63" y="1004"/>
                    <a:pt x="1" y="1628"/>
                    <a:pt x="368" y="1930"/>
                  </a:cubicBezTo>
                  <a:cubicBezTo>
                    <a:pt x="577" y="2103"/>
                    <a:pt x="860" y="2136"/>
                    <a:pt x="1128" y="2136"/>
                  </a:cubicBezTo>
                  <a:cubicBezTo>
                    <a:pt x="1146" y="2136"/>
                    <a:pt x="1163" y="2136"/>
                    <a:pt x="1181" y="2136"/>
                  </a:cubicBezTo>
                  <a:cubicBezTo>
                    <a:pt x="1442" y="2134"/>
                    <a:pt x="1713" y="2116"/>
                    <a:pt x="1979" y="2116"/>
                  </a:cubicBezTo>
                  <a:cubicBezTo>
                    <a:pt x="2417" y="2116"/>
                    <a:pt x="2840" y="2166"/>
                    <a:pt x="3183" y="2424"/>
                  </a:cubicBezTo>
                  <a:cubicBezTo>
                    <a:pt x="3497" y="2660"/>
                    <a:pt x="3707" y="3054"/>
                    <a:pt x="4083" y="3167"/>
                  </a:cubicBezTo>
                  <a:cubicBezTo>
                    <a:pt x="4150" y="3188"/>
                    <a:pt x="4219" y="3197"/>
                    <a:pt x="4288" y="3197"/>
                  </a:cubicBezTo>
                  <a:cubicBezTo>
                    <a:pt x="4595" y="3197"/>
                    <a:pt x="4900" y="3005"/>
                    <a:pt x="5057" y="2735"/>
                  </a:cubicBezTo>
                  <a:cubicBezTo>
                    <a:pt x="5254" y="2402"/>
                    <a:pt x="5258" y="1987"/>
                    <a:pt x="5166" y="1616"/>
                  </a:cubicBezTo>
                  <a:cubicBezTo>
                    <a:pt x="5166" y="1616"/>
                    <a:pt x="5075" y="803"/>
                    <a:pt x="4275" y="387"/>
                  </a:cubicBezTo>
                  <a:cubicBezTo>
                    <a:pt x="3740" y="113"/>
                    <a:pt x="3140" y="0"/>
                    <a:pt x="253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3554866" y="3785314"/>
              <a:ext cx="162065" cy="334616"/>
            </a:xfrm>
            <a:custGeom>
              <a:avLst/>
              <a:gdLst/>
              <a:ahLst/>
              <a:cxnLst/>
              <a:rect l="l" t="t" r="r" b="b"/>
              <a:pathLst>
                <a:path w="3694" h="7627" extrusionOk="0">
                  <a:moveTo>
                    <a:pt x="1509" y="1"/>
                  </a:moveTo>
                  <a:cubicBezTo>
                    <a:pt x="1180" y="1"/>
                    <a:pt x="849" y="163"/>
                    <a:pt x="621" y="408"/>
                  </a:cubicBezTo>
                  <a:cubicBezTo>
                    <a:pt x="337" y="709"/>
                    <a:pt x="184" y="1111"/>
                    <a:pt x="97" y="1517"/>
                  </a:cubicBezTo>
                  <a:cubicBezTo>
                    <a:pt x="31" y="1846"/>
                    <a:pt x="0" y="2177"/>
                    <a:pt x="0" y="2509"/>
                  </a:cubicBezTo>
                  <a:cubicBezTo>
                    <a:pt x="0" y="3550"/>
                    <a:pt x="293" y="4599"/>
                    <a:pt x="582" y="5608"/>
                  </a:cubicBezTo>
                  <a:cubicBezTo>
                    <a:pt x="753" y="6194"/>
                    <a:pt x="936" y="6806"/>
                    <a:pt x="1373" y="7229"/>
                  </a:cubicBezTo>
                  <a:cubicBezTo>
                    <a:pt x="1609" y="7457"/>
                    <a:pt x="1993" y="7627"/>
                    <a:pt x="2374" y="7627"/>
                  </a:cubicBezTo>
                  <a:cubicBezTo>
                    <a:pt x="2697" y="7627"/>
                    <a:pt x="3012" y="7505"/>
                    <a:pt x="3235" y="7185"/>
                  </a:cubicBezTo>
                  <a:cubicBezTo>
                    <a:pt x="3611" y="6640"/>
                    <a:pt x="3693" y="5944"/>
                    <a:pt x="3693" y="5281"/>
                  </a:cubicBezTo>
                  <a:lnTo>
                    <a:pt x="3693" y="5250"/>
                  </a:lnTo>
                  <a:cubicBezTo>
                    <a:pt x="3689" y="3808"/>
                    <a:pt x="3357" y="2366"/>
                    <a:pt x="2727" y="1063"/>
                  </a:cubicBezTo>
                  <a:cubicBezTo>
                    <a:pt x="2518" y="622"/>
                    <a:pt x="2221" y="158"/>
                    <a:pt x="1745" y="32"/>
                  </a:cubicBezTo>
                  <a:cubicBezTo>
                    <a:pt x="1666" y="10"/>
                    <a:pt x="1587" y="1"/>
                    <a:pt x="150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3727853" y="3883016"/>
              <a:ext cx="278766" cy="276572"/>
            </a:xfrm>
            <a:custGeom>
              <a:avLst/>
              <a:gdLst/>
              <a:ahLst/>
              <a:cxnLst/>
              <a:rect l="l" t="t" r="r" b="b"/>
              <a:pathLst>
                <a:path w="6354" h="6304" extrusionOk="0">
                  <a:moveTo>
                    <a:pt x="5006" y="0"/>
                  </a:moveTo>
                  <a:cubicBezTo>
                    <a:pt x="4686" y="0"/>
                    <a:pt x="4367" y="87"/>
                    <a:pt x="4064" y="195"/>
                  </a:cubicBezTo>
                  <a:cubicBezTo>
                    <a:pt x="3159" y="514"/>
                    <a:pt x="2320" y="1008"/>
                    <a:pt x="1604" y="1646"/>
                  </a:cubicBezTo>
                  <a:cubicBezTo>
                    <a:pt x="996" y="2188"/>
                    <a:pt x="467" y="2852"/>
                    <a:pt x="231" y="3635"/>
                  </a:cubicBezTo>
                  <a:cubicBezTo>
                    <a:pt x="0" y="4417"/>
                    <a:pt x="95" y="5331"/>
                    <a:pt x="624" y="5955"/>
                  </a:cubicBezTo>
                  <a:lnTo>
                    <a:pt x="555" y="5863"/>
                  </a:lnTo>
                  <a:lnTo>
                    <a:pt x="555" y="5863"/>
                  </a:lnTo>
                  <a:cubicBezTo>
                    <a:pt x="787" y="6167"/>
                    <a:pt x="1151" y="6303"/>
                    <a:pt x="1565" y="6303"/>
                  </a:cubicBezTo>
                  <a:cubicBezTo>
                    <a:pt x="1845" y="6303"/>
                    <a:pt x="2148" y="6241"/>
                    <a:pt x="2447" y="6126"/>
                  </a:cubicBezTo>
                  <a:cubicBezTo>
                    <a:pt x="3185" y="5846"/>
                    <a:pt x="3740" y="5230"/>
                    <a:pt x="4222" y="4605"/>
                  </a:cubicBezTo>
                  <a:cubicBezTo>
                    <a:pt x="4825" y="3831"/>
                    <a:pt x="5366" y="3009"/>
                    <a:pt x="5838" y="2148"/>
                  </a:cubicBezTo>
                  <a:cubicBezTo>
                    <a:pt x="6104" y="1660"/>
                    <a:pt x="6354" y="1061"/>
                    <a:pt x="6096" y="567"/>
                  </a:cubicBezTo>
                  <a:cubicBezTo>
                    <a:pt x="5921" y="234"/>
                    <a:pt x="5541" y="42"/>
                    <a:pt x="5166" y="8"/>
                  </a:cubicBezTo>
                  <a:cubicBezTo>
                    <a:pt x="5112" y="3"/>
                    <a:pt x="5059" y="0"/>
                    <a:pt x="5006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" name="Google Shape;184;p26"/>
            <p:cNvSpPr/>
            <p:nvPr/>
          </p:nvSpPr>
          <p:spPr>
            <a:xfrm>
              <a:off x="3539555" y="4279398"/>
              <a:ext cx="159169" cy="279248"/>
            </a:xfrm>
            <a:custGeom>
              <a:avLst/>
              <a:gdLst/>
              <a:ahLst/>
              <a:cxnLst/>
              <a:rect l="l" t="t" r="r" b="b"/>
              <a:pathLst>
                <a:path w="3628" h="6365" extrusionOk="0">
                  <a:moveTo>
                    <a:pt x="125" y="1"/>
                  </a:moveTo>
                  <a:cubicBezTo>
                    <a:pt x="44" y="1"/>
                    <a:pt x="0" y="4"/>
                    <a:pt x="0" y="9"/>
                  </a:cubicBezTo>
                  <a:cubicBezTo>
                    <a:pt x="0" y="19"/>
                    <a:pt x="114" y="36"/>
                    <a:pt x="315" y="54"/>
                  </a:cubicBezTo>
                  <a:cubicBezTo>
                    <a:pt x="511" y="84"/>
                    <a:pt x="799" y="145"/>
                    <a:pt x="1124" y="307"/>
                  </a:cubicBezTo>
                  <a:cubicBezTo>
                    <a:pt x="1442" y="459"/>
                    <a:pt x="1787" y="731"/>
                    <a:pt x="2080" y="1102"/>
                  </a:cubicBezTo>
                  <a:cubicBezTo>
                    <a:pt x="2378" y="1474"/>
                    <a:pt x="2631" y="1937"/>
                    <a:pt x="2840" y="2448"/>
                  </a:cubicBezTo>
                  <a:cubicBezTo>
                    <a:pt x="3042" y="2960"/>
                    <a:pt x="3199" y="3466"/>
                    <a:pt x="3300" y="3934"/>
                  </a:cubicBezTo>
                  <a:cubicBezTo>
                    <a:pt x="3395" y="4402"/>
                    <a:pt x="3453" y="4830"/>
                    <a:pt x="3492" y="5193"/>
                  </a:cubicBezTo>
                  <a:cubicBezTo>
                    <a:pt x="3522" y="5534"/>
                    <a:pt x="3553" y="5822"/>
                    <a:pt x="3575" y="6050"/>
                  </a:cubicBezTo>
                  <a:cubicBezTo>
                    <a:pt x="3592" y="6254"/>
                    <a:pt x="3610" y="6364"/>
                    <a:pt x="3619" y="6364"/>
                  </a:cubicBezTo>
                  <a:cubicBezTo>
                    <a:pt x="3627" y="6364"/>
                    <a:pt x="3627" y="6250"/>
                    <a:pt x="3623" y="6044"/>
                  </a:cubicBezTo>
                  <a:cubicBezTo>
                    <a:pt x="3619" y="5844"/>
                    <a:pt x="3610" y="5546"/>
                    <a:pt x="3584" y="5184"/>
                  </a:cubicBezTo>
                  <a:cubicBezTo>
                    <a:pt x="3553" y="4822"/>
                    <a:pt x="3510" y="4384"/>
                    <a:pt x="3413" y="3908"/>
                  </a:cubicBezTo>
                  <a:cubicBezTo>
                    <a:pt x="3317" y="3432"/>
                    <a:pt x="3165" y="2920"/>
                    <a:pt x="2959" y="2400"/>
                  </a:cubicBezTo>
                  <a:cubicBezTo>
                    <a:pt x="2749" y="1881"/>
                    <a:pt x="2487" y="1409"/>
                    <a:pt x="2172" y="1028"/>
                  </a:cubicBezTo>
                  <a:cubicBezTo>
                    <a:pt x="1866" y="648"/>
                    <a:pt x="1503" y="372"/>
                    <a:pt x="1162" y="223"/>
                  </a:cubicBezTo>
                  <a:cubicBezTo>
                    <a:pt x="826" y="71"/>
                    <a:pt x="525" y="19"/>
                    <a:pt x="319" y="5"/>
                  </a:cubicBezTo>
                  <a:cubicBezTo>
                    <a:pt x="241" y="2"/>
                    <a:pt x="176" y="1"/>
                    <a:pt x="125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" name="Google Shape;185;p26"/>
            <p:cNvSpPr/>
            <p:nvPr/>
          </p:nvSpPr>
          <p:spPr>
            <a:xfrm>
              <a:off x="3625017" y="3907278"/>
              <a:ext cx="73881" cy="622375"/>
            </a:xfrm>
            <a:custGeom>
              <a:avLst/>
              <a:gdLst/>
              <a:ahLst/>
              <a:cxnLst/>
              <a:rect l="l" t="t" r="r" b="b"/>
              <a:pathLst>
                <a:path w="1684" h="14186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0"/>
                    <a:pt x="10" y="53"/>
                    <a:pt x="31" y="145"/>
                  </a:cubicBezTo>
                  <a:cubicBezTo>
                    <a:pt x="53" y="250"/>
                    <a:pt x="89" y="385"/>
                    <a:pt x="128" y="551"/>
                  </a:cubicBezTo>
                  <a:cubicBezTo>
                    <a:pt x="172" y="726"/>
                    <a:pt x="220" y="940"/>
                    <a:pt x="277" y="1194"/>
                  </a:cubicBezTo>
                  <a:cubicBezTo>
                    <a:pt x="338" y="1442"/>
                    <a:pt x="398" y="1731"/>
                    <a:pt x="460" y="2045"/>
                  </a:cubicBezTo>
                  <a:cubicBezTo>
                    <a:pt x="723" y="3313"/>
                    <a:pt x="1011" y="5083"/>
                    <a:pt x="1225" y="7045"/>
                  </a:cubicBezTo>
                  <a:cubicBezTo>
                    <a:pt x="1443" y="9007"/>
                    <a:pt x="1552" y="10795"/>
                    <a:pt x="1584" y="12088"/>
                  </a:cubicBezTo>
                  <a:cubicBezTo>
                    <a:pt x="1605" y="12735"/>
                    <a:pt x="1605" y="13259"/>
                    <a:pt x="1605" y="13622"/>
                  </a:cubicBezTo>
                  <a:cubicBezTo>
                    <a:pt x="1605" y="13792"/>
                    <a:pt x="1600" y="13933"/>
                    <a:pt x="1600" y="14042"/>
                  </a:cubicBezTo>
                  <a:cubicBezTo>
                    <a:pt x="1605" y="14133"/>
                    <a:pt x="1605" y="14186"/>
                    <a:pt x="1610" y="14186"/>
                  </a:cubicBezTo>
                  <a:cubicBezTo>
                    <a:pt x="1614" y="14186"/>
                    <a:pt x="1622" y="14138"/>
                    <a:pt x="1627" y="14042"/>
                  </a:cubicBezTo>
                  <a:cubicBezTo>
                    <a:pt x="1636" y="13933"/>
                    <a:pt x="1644" y="13792"/>
                    <a:pt x="1653" y="13622"/>
                  </a:cubicBezTo>
                  <a:cubicBezTo>
                    <a:pt x="1671" y="13264"/>
                    <a:pt x="1683" y="12735"/>
                    <a:pt x="1675" y="12088"/>
                  </a:cubicBezTo>
                  <a:cubicBezTo>
                    <a:pt x="1667" y="10791"/>
                    <a:pt x="1570" y="8999"/>
                    <a:pt x="1356" y="7033"/>
                  </a:cubicBezTo>
                  <a:cubicBezTo>
                    <a:pt x="1138" y="5061"/>
                    <a:pt x="836" y="3296"/>
                    <a:pt x="552" y="2029"/>
                  </a:cubicBezTo>
                  <a:cubicBezTo>
                    <a:pt x="482" y="1710"/>
                    <a:pt x="412" y="1425"/>
                    <a:pt x="346" y="1176"/>
                  </a:cubicBezTo>
                  <a:cubicBezTo>
                    <a:pt x="285" y="927"/>
                    <a:pt x="229" y="713"/>
                    <a:pt x="176" y="538"/>
                  </a:cubicBezTo>
                  <a:cubicBezTo>
                    <a:pt x="128" y="377"/>
                    <a:pt x="89" y="241"/>
                    <a:pt x="53" y="136"/>
                  </a:cubicBezTo>
                  <a:cubicBezTo>
                    <a:pt x="27" y="48"/>
                    <a:pt x="10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" name="Google Shape;186;p26"/>
            <p:cNvSpPr/>
            <p:nvPr/>
          </p:nvSpPr>
          <p:spPr>
            <a:xfrm>
              <a:off x="3694861" y="3953650"/>
              <a:ext cx="204183" cy="424379"/>
            </a:xfrm>
            <a:custGeom>
              <a:avLst/>
              <a:gdLst/>
              <a:ahLst/>
              <a:cxnLst/>
              <a:rect l="l" t="t" r="r" b="b"/>
              <a:pathLst>
                <a:path w="4654" h="9673" extrusionOk="0">
                  <a:moveTo>
                    <a:pt x="4631" y="1"/>
                  </a:moveTo>
                  <a:cubicBezTo>
                    <a:pt x="4614" y="1"/>
                    <a:pt x="4485" y="84"/>
                    <a:pt x="4266" y="237"/>
                  </a:cubicBezTo>
                  <a:cubicBezTo>
                    <a:pt x="4204" y="276"/>
                    <a:pt x="4143" y="320"/>
                    <a:pt x="4073" y="368"/>
                  </a:cubicBezTo>
                  <a:cubicBezTo>
                    <a:pt x="4003" y="421"/>
                    <a:pt x="3937" y="486"/>
                    <a:pt x="3859" y="548"/>
                  </a:cubicBezTo>
                  <a:cubicBezTo>
                    <a:pt x="3715" y="683"/>
                    <a:pt x="3526" y="818"/>
                    <a:pt x="3365" y="1010"/>
                  </a:cubicBezTo>
                  <a:cubicBezTo>
                    <a:pt x="2657" y="1728"/>
                    <a:pt x="1848" y="2886"/>
                    <a:pt x="1250" y="4302"/>
                  </a:cubicBezTo>
                  <a:cubicBezTo>
                    <a:pt x="944" y="5005"/>
                    <a:pt x="704" y="5695"/>
                    <a:pt x="529" y="6337"/>
                  </a:cubicBezTo>
                  <a:cubicBezTo>
                    <a:pt x="345" y="6976"/>
                    <a:pt x="232" y="7561"/>
                    <a:pt x="149" y="8055"/>
                  </a:cubicBezTo>
                  <a:cubicBezTo>
                    <a:pt x="70" y="8554"/>
                    <a:pt x="30" y="8955"/>
                    <a:pt x="13" y="9240"/>
                  </a:cubicBezTo>
                  <a:cubicBezTo>
                    <a:pt x="4" y="9520"/>
                    <a:pt x="0" y="9673"/>
                    <a:pt x="8" y="9673"/>
                  </a:cubicBezTo>
                  <a:cubicBezTo>
                    <a:pt x="18" y="9673"/>
                    <a:pt x="39" y="9520"/>
                    <a:pt x="65" y="9244"/>
                  </a:cubicBezTo>
                  <a:cubicBezTo>
                    <a:pt x="97" y="8965"/>
                    <a:pt x="149" y="8562"/>
                    <a:pt x="236" y="8073"/>
                  </a:cubicBezTo>
                  <a:cubicBezTo>
                    <a:pt x="333" y="7583"/>
                    <a:pt x="458" y="7002"/>
                    <a:pt x="647" y="6369"/>
                  </a:cubicBezTo>
                  <a:cubicBezTo>
                    <a:pt x="825" y="5734"/>
                    <a:pt x="1067" y="5048"/>
                    <a:pt x="1368" y="4354"/>
                  </a:cubicBezTo>
                  <a:cubicBezTo>
                    <a:pt x="1962" y="2946"/>
                    <a:pt x="2749" y="1797"/>
                    <a:pt x="3431" y="1076"/>
                  </a:cubicBezTo>
                  <a:cubicBezTo>
                    <a:pt x="4113" y="346"/>
                    <a:pt x="4654" y="28"/>
                    <a:pt x="4633" y="1"/>
                  </a:cubicBezTo>
                  <a:cubicBezTo>
                    <a:pt x="4632" y="1"/>
                    <a:pt x="4632" y="1"/>
                    <a:pt x="463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7" name="Google Shape;187;p26"/>
          <p:cNvSpPr/>
          <p:nvPr/>
        </p:nvSpPr>
        <p:spPr>
          <a:xfrm>
            <a:off x="8322257" y="2662170"/>
            <a:ext cx="28664" cy="28429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8" name="Google Shape;188;p26"/>
          <p:cNvSpPr/>
          <p:nvPr/>
        </p:nvSpPr>
        <p:spPr>
          <a:xfrm>
            <a:off x="9474624" y="3100302"/>
            <a:ext cx="28721" cy="28721"/>
          </a:xfrm>
          <a:custGeom>
            <a:avLst/>
            <a:gdLst/>
            <a:ahLst/>
            <a:cxnLst/>
            <a:rect l="l" t="t" r="r" b="b"/>
            <a:pathLst>
              <a:path w="491" h="491" extrusionOk="0">
                <a:moveTo>
                  <a:pt x="245" y="1"/>
                </a:moveTo>
                <a:cubicBezTo>
                  <a:pt x="110" y="1"/>
                  <a:pt x="1" y="111"/>
                  <a:pt x="1" y="246"/>
                </a:cubicBezTo>
                <a:cubicBezTo>
                  <a:pt x="1" y="381"/>
                  <a:pt x="110" y="490"/>
                  <a:pt x="245" y="490"/>
                </a:cubicBezTo>
                <a:cubicBezTo>
                  <a:pt x="381" y="490"/>
                  <a:pt x="491" y="381"/>
                  <a:pt x="491" y="246"/>
                </a:cubicBezTo>
                <a:cubicBezTo>
                  <a:pt x="491" y="111"/>
                  <a:pt x="381" y="1"/>
                  <a:pt x="245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9" name="Google Shape;189;p26"/>
          <p:cNvSpPr/>
          <p:nvPr/>
        </p:nvSpPr>
        <p:spPr>
          <a:xfrm>
            <a:off x="9265034" y="5184738"/>
            <a:ext cx="92073" cy="20825"/>
          </a:xfrm>
          <a:custGeom>
            <a:avLst/>
            <a:gdLst/>
            <a:ahLst/>
            <a:cxnLst/>
            <a:rect l="l" t="t" r="r" b="b"/>
            <a:pathLst>
              <a:path w="1574" h="356" extrusionOk="0">
                <a:moveTo>
                  <a:pt x="0" y="1"/>
                </a:moveTo>
                <a:lnTo>
                  <a:pt x="0" y="355"/>
                </a:lnTo>
                <a:lnTo>
                  <a:pt x="1573" y="355"/>
                </a:lnTo>
                <a:lnTo>
                  <a:pt x="1573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0" name="Google Shape;190;p26"/>
          <p:cNvSpPr/>
          <p:nvPr/>
        </p:nvSpPr>
        <p:spPr>
          <a:xfrm>
            <a:off x="9585590" y="5184738"/>
            <a:ext cx="92308" cy="20825"/>
          </a:xfrm>
          <a:custGeom>
            <a:avLst/>
            <a:gdLst/>
            <a:ahLst/>
            <a:cxnLst/>
            <a:rect l="l" t="t" r="r" b="b"/>
            <a:pathLst>
              <a:path w="1578" h="356" extrusionOk="0">
                <a:moveTo>
                  <a:pt x="0" y="1"/>
                </a:moveTo>
                <a:lnTo>
                  <a:pt x="0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1" name="Google Shape;191;p26"/>
          <p:cNvSpPr/>
          <p:nvPr/>
        </p:nvSpPr>
        <p:spPr>
          <a:xfrm>
            <a:off x="9906381" y="5184738"/>
            <a:ext cx="92367" cy="20825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9" y="355"/>
                </a:lnTo>
                <a:lnTo>
                  <a:pt x="1579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2" name="Google Shape;192;p26"/>
          <p:cNvSpPr/>
          <p:nvPr/>
        </p:nvSpPr>
        <p:spPr>
          <a:xfrm>
            <a:off x="10227230" y="5184738"/>
            <a:ext cx="92367" cy="20825"/>
          </a:xfrm>
          <a:custGeom>
            <a:avLst/>
            <a:gdLst/>
            <a:ahLst/>
            <a:cxnLst/>
            <a:rect l="l" t="t" r="r" b="b"/>
            <a:pathLst>
              <a:path w="1579" h="356" extrusionOk="0">
                <a:moveTo>
                  <a:pt x="1" y="1"/>
                </a:moveTo>
                <a:lnTo>
                  <a:pt x="1" y="355"/>
                </a:lnTo>
                <a:lnTo>
                  <a:pt x="1578" y="355"/>
                </a:lnTo>
                <a:lnTo>
                  <a:pt x="1578" y="1"/>
                </a:ln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" name="Google Shape;193;p26"/>
          <p:cNvSpPr/>
          <p:nvPr/>
        </p:nvSpPr>
        <p:spPr>
          <a:xfrm>
            <a:off x="9470763" y="4214176"/>
            <a:ext cx="32583" cy="31179"/>
          </a:xfrm>
          <a:custGeom>
            <a:avLst/>
            <a:gdLst/>
            <a:ahLst/>
            <a:cxnLst/>
            <a:rect l="l" t="t" r="r" b="b"/>
            <a:pathLst>
              <a:path w="557" h="533" extrusionOk="0">
                <a:moveTo>
                  <a:pt x="277" y="0"/>
                </a:moveTo>
                <a:cubicBezTo>
                  <a:pt x="124" y="0"/>
                  <a:pt x="1" y="118"/>
                  <a:pt x="1" y="267"/>
                </a:cubicBezTo>
                <a:cubicBezTo>
                  <a:pt x="1" y="414"/>
                  <a:pt x="124" y="533"/>
                  <a:pt x="277" y="533"/>
                </a:cubicBezTo>
                <a:cubicBezTo>
                  <a:pt x="434" y="533"/>
                  <a:pt x="557" y="414"/>
                  <a:pt x="557" y="267"/>
                </a:cubicBezTo>
                <a:cubicBezTo>
                  <a:pt x="557" y="118"/>
                  <a:pt x="434" y="0"/>
                  <a:pt x="277" y="0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" name="Google Shape;194;p26"/>
          <p:cNvSpPr/>
          <p:nvPr/>
        </p:nvSpPr>
        <p:spPr>
          <a:xfrm>
            <a:off x="8368433" y="3728833"/>
            <a:ext cx="2151240" cy="1949144"/>
          </a:xfrm>
          <a:custGeom>
            <a:avLst/>
            <a:gdLst/>
            <a:ahLst/>
            <a:cxnLst/>
            <a:rect l="l" t="t" r="r" b="b"/>
            <a:pathLst>
              <a:path w="35998" h="15301" extrusionOk="0">
                <a:moveTo>
                  <a:pt x="888" y="1"/>
                </a:moveTo>
                <a:cubicBezTo>
                  <a:pt x="398" y="1"/>
                  <a:pt x="1" y="398"/>
                  <a:pt x="1" y="887"/>
                </a:cubicBezTo>
                <a:lnTo>
                  <a:pt x="1" y="14413"/>
                </a:lnTo>
                <a:cubicBezTo>
                  <a:pt x="1" y="14903"/>
                  <a:pt x="398" y="15300"/>
                  <a:pt x="888" y="15300"/>
                </a:cubicBezTo>
                <a:lnTo>
                  <a:pt x="35110" y="15300"/>
                </a:lnTo>
                <a:cubicBezTo>
                  <a:pt x="35600" y="15300"/>
                  <a:pt x="35998" y="14903"/>
                  <a:pt x="35998" y="14413"/>
                </a:cubicBezTo>
                <a:lnTo>
                  <a:pt x="35998" y="887"/>
                </a:lnTo>
                <a:cubicBezTo>
                  <a:pt x="35998" y="398"/>
                  <a:pt x="35600" y="1"/>
                  <a:pt x="35110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" name="Google Shape;195;p26"/>
          <p:cNvSpPr/>
          <p:nvPr/>
        </p:nvSpPr>
        <p:spPr>
          <a:xfrm>
            <a:off x="9851453" y="4145621"/>
            <a:ext cx="32524" cy="31471"/>
          </a:xfrm>
          <a:custGeom>
            <a:avLst/>
            <a:gdLst/>
            <a:ahLst/>
            <a:cxnLst/>
            <a:rect l="l" t="t" r="r" b="b"/>
            <a:pathLst>
              <a:path w="556" h="538" extrusionOk="0">
                <a:moveTo>
                  <a:pt x="276" y="1"/>
                </a:moveTo>
                <a:cubicBezTo>
                  <a:pt x="122" y="1"/>
                  <a:pt x="1" y="123"/>
                  <a:pt x="1" y="267"/>
                </a:cubicBezTo>
                <a:cubicBezTo>
                  <a:pt x="1" y="416"/>
                  <a:pt x="122" y="538"/>
                  <a:pt x="276" y="538"/>
                </a:cubicBezTo>
                <a:cubicBezTo>
                  <a:pt x="429" y="538"/>
                  <a:pt x="556" y="416"/>
                  <a:pt x="556" y="267"/>
                </a:cubicBezTo>
                <a:cubicBezTo>
                  <a:pt x="556" y="123"/>
                  <a:pt x="429" y="1"/>
                  <a:pt x="276" y="1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96" name="Google Shape;196;p26"/>
          <p:cNvGrpSpPr/>
          <p:nvPr/>
        </p:nvGrpSpPr>
        <p:grpSpPr>
          <a:xfrm>
            <a:off x="8460309" y="3848813"/>
            <a:ext cx="1876921" cy="1714863"/>
            <a:chOff x="6117656" y="2752309"/>
            <a:chExt cx="1407691" cy="1286147"/>
          </a:xfrm>
        </p:grpSpPr>
        <p:sp>
          <p:nvSpPr>
            <p:cNvPr id="197" name="Google Shape;197;p26"/>
            <p:cNvSpPr/>
            <p:nvPr/>
          </p:nvSpPr>
          <p:spPr>
            <a:xfrm>
              <a:off x="6117656" y="3670896"/>
              <a:ext cx="54095" cy="15750"/>
            </a:xfrm>
            <a:custGeom>
              <a:avLst/>
              <a:gdLst/>
              <a:ahLst/>
              <a:cxnLst/>
              <a:rect l="l" t="t" r="r" b="b"/>
              <a:pathLst>
                <a:path w="1233" h="359" extrusionOk="0">
                  <a:moveTo>
                    <a:pt x="1" y="0"/>
                  </a:moveTo>
                  <a:lnTo>
                    <a:pt x="1" y="359"/>
                  </a:lnTo>
                  <a:lnTo>
                    <a:pt x="1233" y="359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6239970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6480563" y="3754253"/>
              <a:ext cx="69055" cy="15619"/>
            </a:xfrm>
            <a:custGeom>
              <a:avLst/>
              <a:gdLst/>
              <a:ahLst/>
              <a:cxnLst/>
              <a:rect l="l" t="t" r="r" b="b"/>
              <a:pathLst>
                <a:path w="1574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574" y="355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6117656" y="3463032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1" y="1"/>
                  </a:moveTo>
                  <a:lnTo>
                    <a:pt x="1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6117656" y="3071564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6117656" y="2874843"/>
              <a:ext cx="54095" cy="15531"/>
            </a:xfrm>
            <a:custGeom>
              <a:avLst/>
              <a:gdLst/>
              <a:ahLst/>
              <a:cxnLst/>
              <a:rect l="l" t="t" r="r" b="b"/>
              <a:pathLst>
                <a:path w="1233" h="354" extrusionOk="0">
                  <a:moveTo>
                    <a:pt x="1" y="0"/>
                  </a:moveTo>
                  <a:lnTo>
                    <a:pt x="1" y="354"/>
                  </a:lnTo>
                  <a:lnTo>
                    <a:pt x="1233" y="354"/>
                  </a:lnTo>
                  <a:lnTo>
                    <a:pt x="123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6120332" y="3267276"/>
              <a:ext cx="54095" cy="15619"/>
            </a:xfrm>
            <a:custGeom>
              <a:avLst/>
              <a:gdLst/>
              <a:ahLst/>
              <a:cxnLst/>
              <a:rect l="l" t="t" r="r" b="b"/>
              <a:pathLst>
                <a:path w="1233" h="356" extrusionOk="0">
                  <a:moveTo>
                    <a:pt x="0" y="1"/>
                  </a:moveTo>
                  <a:lnTo>
                    <a:pt x="0" y="355"/>
                  </a:lnTo>
                  <a:lnTo>
                    <a:pt x="1233" y="355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6197415" y="2752309"/>
              <a:ext cx="1312797" cy="936853"/>
            </a:xfrm>
            <a:custGeom>
              <a:avLst/>
              <a:gdLst/>
              <a:ahLst/>
              <a:cxnLst/>
              <a:rect l="l" t="t" r="r" b="b"/>
              <a:pathLst>
                <a:path w="29923" h="21354" extrusionOk="0">
                  <a:moveTo>
                    <a:pt x="57" y="0"/>
                  </a:moveTo>
                  <a:cubicBezTo>
                    <a:pt x="57" y="0"/>
                    <a:pt x="53" y="36"/>
                    <a:pt x="53" y="105"/>
                  </a:cubicBezTo>
                  <a:cubicBezTo>
                    <a:pt x="48" y="180"/>
                    <a:pt x="48" y="285"/>
                    <a:pt x="48" y="420"/>
                  </a:cubicBezTo>
                  <a:cubicBezTo>
                    <a:pt x="44" y="700"/>
                    <a:pt x="39" y="1102"/>
                    <a:pt x="35" y="1626"/>
                  </a:cubicBezTo>
                  <a:cubicBezTo>
                    <a:pt x="31" y="2680"/>
                    <a:pt x="26" y="4209"/>
                    <a:pt x="18" y="6110"/>
                  </a:cubicBezTo>
                  <a:cubicBezTo>
                    <a:pt x="13" y="9925"/>
                    <a:pt x="9" y="15248"/>
                    <a:pt x="0" y="21297"/>
                  </a:cubicBezTo>
                  <a:lnTo>
                    <a:pt x="0" y="21354"/>
                  </a:lnTo>
                  <a:lnTo>
                    <a:pt x="4344" y="21354"/>
                  </a:lnTo>
                  <a:cubicBezTo>
                    <a:pt x="11402" y="21344"/>
                    <a:pt x="17796" y="21340"/>
                    <a:pt x="22427" y="21336"/>
                  </a:cubicBezTo>
                  <a:cubicBezTo>
                    <a:pt x="24739" y="21327"/>
                    <a:pt x="26610" y="21323"/>
                    <a:pt x="27912" y="21318"/>
                  </a:cubicBezTo>
                  <a:cubicBezTo>
                    <a:pt x="28555" y="21314"/>
                    <a:pt x="29057" y="21310"/>
                    <a:pt x="29402" y="21305"/>
                  </a:cubicBezTo>
                  <a:cubicBezTo>
                    <a:pt x="29569" y="21305"/>
                    <a:pt x="29695" y="21301"/>
                    <a:pt x="29787" y="21301"/>
                  </a:cubicBezTo>
                  <a:cubicBezTo>
                    <a:pt x="29874" y="21301"/>
                    <a:pt x="29922" y="21297"/>
                    <a:pt x="29922" y="21297"/>
                  </a:cubicBezTo>
                  <a:cubicBezTo>
                    <a:pt x="29922" y="21297"/>
                    <a:pt x="29874" y="21292"/>
                    <a:pt x="29787" y="21287"/>
                  </a:cubicBezTo>
                  <a:cubicBezTo>
                    <a:pt x="29695" y="21287"/>
                    <a:pt x="29569" y="21283"/>
                    <a:pt x="29402" y="21283"/>
                  </a:cubicBezTo>
                  <a:cubicBezTo>
                    <a:pt x="29057" y="21279"/>
                    <a:pt x="28555" y="21275"/>
                    <a:pt x="27912" y="21271"/>
                  </a:cubicBezTo>
                  <a:cubicBezTo>
                    <a:pt x="26610" y="21265"/>
                    <a:pt x="24739" y="21261"/>
                    <a:pt x="22427" y="21253"/>
                  </a:cubicBezTo>
                  <a:cubicBezTo>
                    <a:pt x="17796" y="21249"/>
                    <a:pt x="11402" y="21244"/>
                    <a:pt x="4344" y="21235"/>
                  </a:cubicBezTo>
                  <a:lnTo>
                    <a:pt x="113" y="21235"/>
                  </a:lnTo>
                  <a:cubicBezTo>
                    <a:pt x="105" y="15212"/>
                    <a:pt x="101" y="9912"/>
                    <a:pt x="97" y="6110"/>
                  </a:cubicBezTo>
                  <a:cubicBezTo>
                    <a:pt x="87" y="4209"/>
                    <a:pt x="83" y="2680"/>
                    <a:pt x="79" y="1626"/>
                  </a:cubicBezTo>
                  <a:cubicBezTo>
                    <a:pt x="75" y="1102"/>
                    <a:pt x="70" y="700"/>
                    <a:pt x="65" y="420"/>
                  </a:cubicBezTo>
                  <a:cubicBezTo>
                    <a:pt x="65" y="285"/>
                    <a:pt x="61" y="180"/>
                    <a:pt x="61" y="105"/>
                  </a:cubicBezTo>
                  <a:cubicBezTo>
                    <a:pt x="61" y="36"/>
                    <a:pt x="57" y="0"/>
                    <a:pt x="5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6267425" y="3272494"/>
              <a:ext cx="1244945" cy="5177"/>
            </a:xfrm>
            <a:custGeom>
              <a:avLst/>
              <a:gdLst/>
              <a:ahLst/>
              <a:cxnLst/>
              <a:rect l="l" t="t" r="r" b="b"/>
              <a:pathLst>
                <a:path w="29018" h="118" extrusionOk="0">
                  <a:moveTo>
                    <a:pt x="14509" y="0"/>
                  </a:moveTo>
                  <a:cubicBezTo>
                    <a:pt x="6494" y="0"/>
                    <a:pt x="0" y="27"/>
                    <a:pt x="0" y="57"/>
                  </a:cubicBezTo>
                  <a:cubicBezTo>
                    <a:pt x="0" y="92"/>
                    <a:pt x="6494" y="118"/>
                    <a:pt x="14509" y="118"/>
                  </a:cubicBezTo>
                  <a:cubicBezTo>
                    <a:pt x="22519" y="118"/>
                    <a:pt x="29017" y="92"/>
                    <a:pt x="29017" y="57"/>
                  </a:cubicBezTo>
                  <a:cubicBezTo>
                    <a:pt x="29017" y="27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6267425" y="307669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8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8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267425" y="2879975"/>
              <a:ext cx="1244945" cy="5265"/>
            </a:xfrm>
            <a:custGeom>
              <a:avLst/>
              <a:gdLst/>
              <a:ahLst/>
              <a:cxnLst/>
              <a:rect l="l" t="t" r="r" b="b"/>
              <a:pathLst>
                <a:path w="29018" h="120" extrusionOk="0">
                  <a:moveTo>
                    <a:pt x="14509" y="1"/>
                  </a:moveTo>
                  <a:cubicBezTo>
                    <a:pt x="6494" y="1"/>
                    <a:pt x="0" y="27"/>
                    <a:pt x="0" y="59"/>
                  </a:cubicBezTo>
                  <a:cubicBezTo>
                    <a:pt x="0" y="93"/>
                    <a:pt x="6494" y="119"/>
                    <a:pt x="14509" y="119"/>
                  </a:cubicBezTo>
                  <a:cubicBezTo>
                    <a:pt x="22519" y="119"/>
                    <a:pt x="29017" y="93"/>
                    <a:pt x="29017" y="59"/>
                  </a:cubicBezTo>
                  <a:cubicBezTo>
                    <a:pt x="29017" y="27"/>
                    <a:pt x="22519" y="1"/>
                    <a:pt x="145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267425" y="3468249"/>
              <a:ext cx="1244945" cy="5001"/>
            </a:xfrm>
            <a:custGeom>
              <a:avLst/>
              <a:gdLst/>
              <a:ahLst/>
              <a:cxnLst/>
              <a:rect l="l" t="t" r="r" b="b"/>
              <a:pathLst>
                <a:path w="29018" h="114" extrusionOk="0">
                  <a:moveTo>
                    <a:pt x="14509" y="0"/>
                  </a:moveTo>
                  <a:cubicBezTo>
                    <a:pt x="6494" y="0"/>
                    <a:pt x="0" y="26"/>
                    <a:pt x="0" y="57"/>
                  </a:cubicBezTo>
                  <a:cubicBezTo>
                    <a:pt x="0" y="87"/>
                    <a:pt x="6494" y="113"/>
                    <a:pt x="14509" y="113"/>
                  </a:cubicBezTo>
                  <a:cubicBezTo>
                    <a:pt x="22519" y="113"/>
                    <a:pt x="29017" y="87"/>
                    <a:pt x="29017" y="57"/>
                  </a:cubicBezTo>
                  <a:cubicBezTo>
                    <a:pt x="29017" y="26"/>
                    <a:pt x="22519" y="0"/>
                    <a:pt x="14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26"/>
            <p:cNvSpPr/>
            <p:nvPr/>
          </p:nvSpPr>
          <p:spPr>
            <a:xfrm>
              <a:off x="6265284" y="2766699"/>
              <a:ext cx="1244926" cy="877801"/>
            </a:xfrm>
            <a:custGeom>
              <a:avLst/>
              <a:gdLst/>
              <a:ahLst/>
              <a:cxnLst/>
              <a:rect l="l" t="t" r="r" b="b"/>
              <a:pathLst>
                <a:path w="28376" h="20008" extrusionOk="0">
                  <a:moveTo>
                    <a:pt x="18153" y="1"/>
                  </a:moveTo>
                  <a:lnTo>
                    <a:pt x="14714" y="6534"/>
                  </a:lnTo>
                  <a:lnTo>
                    <a:pt x="12425" y="4668"/>
                  </a:lnTo>
                  <a:lnTo>
                    <a:pt x="9605" y="9593"/>
                  </a:lnTo>
                  <a:lnTo>
                    <a:pt x="7578" y="8164"/>
                  </a:lnTo>
                  <a:lnTo>
                    <a:pt x="4143" y="13504"/>
                  </a:lnTo>
                  <a:lnTo>
                    <a:pt x="2469" y="12220"/>
                  </a:lnTo>
                  <a:lnTo>
                    <a:pt x="0" y="16048"/>
                  </a:lnTo>
                  <a:lnTo>
                    <a:pt x="0" y="20007"/>
                  </a:lnTo>
                  <a:lnTo>
                    <a:pt x="28375" y="20007"/>
                  </a:lnTo>
                  <a:lnTo>
                    <a:pt x="28375" y="2641"/>
                  </a:lnTo>
                  <a:lnTo>
                    <a:pt x="24849" y="3649"/>
                  </a:lnTo>
                  <a:lnTo>
                    <a:pt x="21855" y="7303"/>
                  </a:lnTo>
                  <a:lnTo>
                    <a:pt x="1815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10;p26"/>
            <p:cNvSpPr/>
            <p:nvPr/>
          </p:nvSpPr>
          <p:spPr>
            <a:xfrm>
              <a:off x="6265284" y="2819433"/>
              <a:ext cx="1260062" cy="709243"/>
            </a:xfrm>
            <a:custGeom>
              <a:avLst/>
              <a:gdLst/>
              <a:ahLst/>
              <a:cxnLst/>
              <a:rect l="l" t="t" r="r" b="b"/>
              <a:pathLst>
                <a:path w="28721" h="16166" extrusionOk="0">
                  <a:moveTo>
                    <a:pt x="25041" y="1"/>
                  </a:moveTo>
                  <a:lnTo>
                    <a:pt x="25027" y="13"/>
                  </a:lnTo>
                  <a:cubicBezTo>
                    <a:pt x="24240" y="1036"/>
                    <a:pt x="23252" y="2306"/>
                    <a:pt x="22122" y="3767"/>
                  </a:cubicBezTo>
                  <a:lnTo>
                    <a:pt x="22122" y="3767"/>
                  </a:lnTo>
                  <a:cubicBezTo>
                    <a:pt x="20021" y="3763"/>
                    <a:pt x="17561" y="3759"/>
                    <a:pt x="14889" y="3759"/>
                  </a:cubicBezTo>
                  <a:lnTo>
                    <a:pt x="14859" y="3759"/>
                  </a:lnTo>
                  <a:lnTo>
                    <a:pt x="14841" y="3785"/>
                  </a:lnTo>
                  <a:cubicBezTo>
                    <a:pt x="13884" y="5376"/>
                    <a:pt x="12853" y="7089"/>
                    <a:pt x="11786" y="8863"/>
                  </a:cubicBezTo>
                  <a:cubicBezTo>
                    <a:pt x="10766" y="10563"/>
                    <a:pt x="9777" y="12212"/>
                    <a:pt x="8840" y="13769"/>
                  </a:cubicBezTo>
                  <a:lnTo>
                    <a:pt x="8840" y="13769"/>
                  </a:lnTo>
                  <a:cubicBezTo>
                    <a:pt x="7421" y="11828"/>
                    <a:pt x="6105" y="10033"/>
                    <a:pt x="4942" y="8444"/>
                  </a:cubicBezTo>
                  <a:lnTo>
                    <a:pt x="4903" y="8387"/>
                  </a:lnTo>
                  <a:lnTo>
                    <a:pt x="4864" y="8444"/>
                  </a:lnTo>
                  <a:cubicBezTo>
                    <a:pt x="3387" y="10782"/>
                    <a:pt x="2168" y="12704"/>
                    <a:pt x="1315" y="14055"/>
                  </a:cubicBezTo>
                  <a:cubicBezTo>
                    <a:pt x="896" y="14723"/>
                    <a:pt x="563" y="15247"/>
                    <a:pt x="337" y="15610"/>
                  </a:cubicBezTo>
                  <a:cubicBezTo>
                    <a:pt x="228" y="15790"/>
                    <a:pt x="144" y="15925"/>
                    <a:pt x="83" y="16022"/>
                  </a:cubicBezTo>
                  <a:cubicBezTo>
                    <a:pt x="26" y="16117"/>
                    <a:pt x="0" y="16165"/>
                    <a:pt x="0" y="16165"/>
                  </a:cubicBezTo>
                  <a:cubicBezTo>
                    <a:pt x="0" y="16165"/>
                    <a:pt x="35" y="16122"/>
                    <a:pt x="97" y="16030"/>
                  </a:cubicBezTo>
                  <a:cubicBezTo>
                    <a:pt x="158" y="15933"/>
                    <a:pt x="245" y="15798"/>
                    <a:pt x="359" y="15628"/>
                  </a:cubicBezTo>
                  <a:cubicBezTo>
                    <a:pt x="595" y="15265"/>
                    <a:pt x="931" y="14745"/>
                    <a:pt x="1359" y="14081"/>
                  </a:cubicBezTo>
                  <a:cubicBezTo>
                    <a:pt x="2213" y="12751"/>
                    <a:pt x="3432" y="10853"/>
                    <a:pt x="4909" y="8556"/>
                  </a:cubicBezTo>
                  <a:lnTo>
                    <a:pt x="4909" y="8556"/>
                  </a:lnTo>
                  <a:cubicBezTo>
                    <a:pt x="6070" y="10150"/>
                    <a:pt x="7380" y="11954"/>
                    <a:pt x="8797" y="13902"/>
                  </a:cubicBezTo>
                  <a:lnTo>
                    <a:pt x="8849" y="13972"/>
                  </a:lnTo>
                  <a:lnTo>
                    <a:pt x="8893" y="13898"/>
                  </a:lnTo>
                  <a:cubicBezTo>
                    <a:pt x="9841" y="12320"/>
                    <a:pt x="10847" y="10650"/>
                    <a:pt x="11887" y="8920"/>
                  </a:cubicBezTo>
                  <a:cubicBezTo>
                    <a:pt x="12947" y="7155"/>
                    <a:pt x="13973" y="5451"/>
                    <a:pt x="14922" y="3868"/>
                  </a:cubicBezTo>
                  <a:lnTo>
                    <a:pt x="14922" y="3868"/>
                  </a:lnTo>
                  <a:cubicBezTo>
                    <a:pt x="17592" y="3863"/>
                    <a:pt x="20050" y="3863"/>
                    <a:pt x="22148" y="3859"/>
                  </a:cubicBezTo>
                  <a:lnTo>
                    <a:pt x="22169" y="3859"/>
                  </a:lnTo>
                  <a:lnTo>
                    <a:pt x="22183" y="3841"/>
                  </a:lnTo>
                  <a:cubicBezTo>
                    <a:pt x="23306" y="2371"/>
                    <a:pt x="24285" y="1094"/>
                    <a:pt x="25070" y="65"/>
                  </a:cubicBezTo>
                  <a:lnTo>
                    <a:pt x="25070" y="65"/>
                  </a:lnTo>
                  <a:cubicBezTo>
                    <a:pt x="26221" y="57"/>
                    <a:pt x="27133" y="53"/>
                    <a:pt x="27760" y="49"/>
                  </a:cubicBezTo>
                  <a:cubicBezTo>
                    <a:pt x="28069" y="49"/>
                    <a:pt x="28310" y="44"/>
                    <a:pt x="28476" y="44"/>
                  </a:cubicBezTo>
                  <a:cubicBezTo>
                    <a:pt x="28555" y="39"/>
                    <a:pt x="28611" y="39"/>
                    <a:pt x="28660" y="39"/>
                  </a:cubicBezTo>
                  <a:cubicBezTo>
                    <a:pt x="28698" y="35"/>
                    <a:pt x="28720" y="35"/>
                    <a:pt x="28720" y="35"/>
                  </a:cubicBezTo>
                  <a:cubicBezTo>
                    <a:pt x="28720" y="31"/>
                    <a:pt x="28698" y="31"/>
                    <a:pt x="28660" y="31"/>
                  </a:cubicBezTo>
                  <a:cubicBezTo>
                    <a:pt x="28611" y="27"/>
                    <a:pt x="28555" y="27"/>
                    <a:pt x="28476" y="27"/>
                  </a:cubicBezTo>
                  <a:cubicBezTo>
                    <a:pt x="28310" y="23"/>
                    <a:pt x="28069" y="17"/>
                    <a:pt x="27760" y="17"/>
                  </a:cubicBezTo>
                  <a:cubicBezTo>
                    <a:pt x="27130" y="13"/>
                    <a:pt x="26213" y="9"/>
                    <a:pt x="250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26"/>
            <p:cNvSpPr/>
            <p:nvPr/>
          </p:nvSpPr>
          <p:spPr>
            <a:xfrm>
              <a:off x="6508159" y="3234899"/>
              <a:ext cx="24569" cy="23603"/>
            </a:xfrm>
            <a:custGeom>
              <a:avLst/>
              <a:gdLst/>
              <a:ahLst/>
              <a:cxnLst/>
              <a:rect l="l" t="t" r="r" b="b"/>
              <a:pathLst>
                <a:path w="560" h="538" extrusionOk="0">
                  <a:moveTo>
                    <a:pt x="281" y="1"/>
                  </a:moveTo>
                  <a:cubicBezTo>
                    <a:pt x="128" y="1"/>
                    <a:pt x="1" y="123"/>
                    <a:pt x="1" y="271"/>
                  </a:cubicBezTo>
                  <a:cubicBezTo>
                    <a:pt x="1" y="416"/>
                    <a:pt x="128" y="538"/>
                    <a:pt x="281" y="538"/>
                  </a:cubicBezTo>
                  <a:cubicBezTo>
                    <a:pt x="434" y="538"/>
                    <a:pt x="560" y="416"/>
                    <a:pt x="560" y="271"/>
                  </a:cubicBezTo>
                  <a:cubicBezTo>
                    <a:pt x="560" y="123"/>
                    <a:pt x="434" y="1"/>
                    <a:pt x="2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26"/>
            <p:cNvSpPr/>
            <p:nvPr/>
          </p:nvSpPr>
          <p:spPr>
            <a:xfrm>
              <a:off x="6239970" y="3886175"/>
              <a:ext cx="157985" cy="152281"/>
            </a:xfrm>
            <a:custGeom>
              <a:avLst/>
              <a:gdLst/>
              <a:ahLst/>
              <a:cxnLst/>
              <a:rect l="l" t="t" r="r" b="b"/>
              <a:pathLst>
                <a:path w="3601" h="3471" extrusionOk="0">
                  <a:moveTo>
                    <a:pt x="1801" y="1"/>
                  </a:moveTo>
                  <a:cubicBezTo>
                    <a:pt x="805" y="1"/>
                    <a:pt x="0" y="779"/>
                    <a:pt x="0" y="1735"/>
                  </a:cubicBezTo>
                  <a:cubicBezTo>
                    <a:pt x="0" y="2693"/>
                    <a:pt x="805" y="3470"/>
                    <a:pt x="1801" y="3470"/>
                  </a:cubicBezTo>
                  <a:cubicBezTo>
                    <a:pt x="2792" y="3470"/>
                    <a:pt x="3601" y="2693"/>
                    <a:pt x="3601" y="1735"/>
                  </a:cubicBezTo>
                  <a:cubicBezTo>
                    <a:pt x="3601" y="779"/>
                    <a:pt x="2792" y="1"/>
                    <a:pt x="1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13;p26"/>
            <p:cNvSpPr/>
            <p:nvPr/>
          </p:nvSpPr>
          <p:spPr>
            <a:xfrm>
              <a:off x="6515090" y="3911314"/>
              <a:ext cx="927816" cy="28605"/>
            </a:xfrm>
            <a:custGeom>
              <a:avLst/>
              <a:gdLst/>
              <a:ahLst/>
              <a:cxnLst/>
              <a:rect l="l" t="t" r="r" b="b"/>
              <a:pathLst>
                <a:path w="21148" h="652" extrusionOk="0">
                  <a:moveTo>
                    <a:pt x="0" y="0"/>
                  </a:moveTo>
                  <a:lnTo>
                    <a:pt x="0" y="652"/>
                  </a:lnTo>
                  <a:lnTo>
                    <a:pt x="21148" y="652"/>
                  </a:lnTo>
                  <a:lnTo>
                    <a:pt x="211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14;p26"/>
            <p:cNvSpPr/>
            <p:nvPr/>
          </p:nvSpPr>
          <p:spPr>
            <a:xfrm>
              <a:off x="6515090" y="3982430"/>
              <a:ext cx="385244" cy="28649"/>
            </a:xfrm>
            <a:custGeom>
              <a:avLst/>
              <a:gdLst/>
              <a:ahLst/>
              <a:cxnLst/>
              <a:rect l="l" t="t" r="r" b="b"/>
              <a:pathLst>
                <a:path w="8781" h="653" extrusionOk="0">
                  <a:moveTo>
                    <a:pt x="0" y="1"/>
                  </a:moveTo>
                  <a:lnTo>
                    <a:pt x="0" y="652"/>
                  </a:lnTo>
                  <a:lnTo>
                    <a:pt x="8780" y="652"/>
                  </a:lnTo>
                  <a:lnTo>
                    <a:pt x="87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5" name="Google Shape;215;p26"/>
          <p:cNvGrpSpPr/>
          <p:nvPr/>
        </p:nvGrpSpPr>
        <p:grpSpPr>
          <a:xfrm>
            <a:off x="5253459" y="2410452"/>
            <a:ext cx="1726085" cy="786097"/>
            <a:chOff x="3940094" y="1807838"/>
            <a:chExt cx="1294564" cy="589573"/>
          </a:xfrm>
        </p:grpSpPr>
        <p:grpSp>
          <p:nvGrpSpPr>
            <p:cNvPr id="216" name="Google Shape;216;p26"/>
            <p:cNvGrpSpPr/>
            <p:nvPr/>
          </p:nvGrpSpPr>
          <p:grpSpPr>
            <a:xfrm>
              <a:off x="3940094" y="1807838"/>
              <a:ext cx="1294564" cy="589573"/>
              <a:chOff x="3543907" y="2562740"/>
              <a:chExt cx="1294564" cy="381675"/>
            </a:xfrm>
          </p:grpSpPr>
          <p:sp>
            <p:nvSpPr>
              <p:cNvPr id="217" name="Google Shape;217;p26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218;p26"/>
              <p:cNvSpPr/>
              <p:nvPr/>
            </p:nvSpPr>
            <p:spPr>
              <a:xfrm>
                <a:off x="3543907" y="2596242"/>
                <a:ext cx="1241460" cy="348172"/>
              </a:xfrm>
              <a:custGeom>
                <a:avLst/>
                <a:gdLst/>
                <a:ahLst/>
                <a:cxnLst/>
                <a:rect l="l" t="t" r="r" b="b"/>
                <a:pathLst>
                  <a:path w="28297" h="7936" extrusionOk="0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FFD9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19" name="Google Shape;219;p26"/>
            <p:cNvSpPr/>
            <p:nvPr/>
          </p:nvSpPr>
          <p:spPr>
            <a:xfrm>
              <a:off x="4099654" y="1961924"/>
              <a:ext cx="114112" cy="114156"/>
            </a:xfrm>
            <a:custGeom>
              <a:avLst/>
              <a:gdLst/>
              <a:ahLst/>
              <a:cxnLst/>
              <a:rect l="l" t="t" r="r" b="b"/>
              <a:pathLst>
                <a:path w="2601" h="2602" extrusionOk="0">
                  <a:moveTo>
                    <a:pt x="1302" y="1"/>
                  </a:moveTo>
                  <a:cubicBezTo>
                    <a:pt x="582" y="1"/>
                    <a:pt x="1" y="582"/>
                    <a:pt x="1" y="1298"/>
                  </a:cubicBezTo>
                  <a:cubicBezTo>
                    <a:pt x="1" y="2020"/>
                    <a:pt x="582" y="2601"/>
                    <a:pt x="1302" y="2601"/>
                  </a:cubicBezTo>
                  <a:cubicBezTo>
                    <a:pt x="2020" y="2601"/>
                    <a:pt x="2601" y="2020"/>
                    <a:pt x="2601" y="1298"/>
                  </a:cubicBezTo>
                  <a:cubicBezTo>
                    <a:pt x="2601" y="582"/>
                    <a:pt x="2020" y="1"/>
                    <a:pt x="130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220;p26"/>
            <p:cNvSpPr/>
            <p:nvPr/>
          </p:nvSpPr>
          <p:spPr>
            <a:xfrm>
              <a:off x="4270842" y="1979561"/>
              <a:ext cx="397704" cy="22112"/>
            </a:xfrm>
            <a:custGeom>
              <a:avLst/>
              <a:gdLst/>
              <a:ahLst/>
              <a:cxnLst/>
              <a:rect l="l" t="t" r="r" b="b"/>
              <a:pathLst>
                <a:path w="9065" h="504" extrusionOk="0">
                  <a:moveTo>
                    <a:pt x="0" y="1"/>
                  </a:moveTo>
                  <a:lnTo>
                    <a:pt x="0" y="503"/>
                  </a:lnTo>
                  <a:lnTo>
                    <a:pt x="9064" y="503"/>
                  </a:lnTo>
                  <a:lnTo>
                    <a:pt x="9064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221;p26"/>
            <p:cNvSpPr/>
            <p:nvPr/>
          </p:nvSpPr>
          <p:spPr>
            <a:xfrm>
              <a:off x="4270842" y="2029574"/>
              <a:ext cx="773516" cy="22331"/>
            </a:xfrm>
            <a:custGeom>
              <a:avLst/>
              <a:gdLst/>
              <a:ahLst/>
              <a:cxnLst/>
              <a:rect l="l" t="t" r="r" b="b"/>
              <a:pathLst>
                <a:path w="17631" h="509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4099654" y="2137367"/>
              <a:ext cx="114112" cy="114112"/>
            </a:xfrm>
            <a:custGeom>
              <a:avLst/>
              <a:gdLst/>
              <a:ahLst/>
              <a:cxnLst/>
              <a:rect l="l" t="t" r="r" b="b"/>
              <a:pathLst>
                <a:path w="2601" h="2601" extrusionOk="0">
                  <a:moveTo>
                    <a:pt x="1302" y="0"/>
                  </a:moveTo>
                  <a:cubicBezTo>
                    <a:pt x="582" y="0"/>
                    <a:pt x="1" y="581"/>
                    <a:pt x="1" y="1299"/>
                  </a:cubicBezTo>
                  <a:cubicBezTo>
                    <a:pt x="1" y="2019"/>
                    <a:pt x="582" y="2600"/>
                    <a:pt x="1302" y="2600"/>
                  </a:cubicBezTo>
                  <a:cubicBezTo>
                    <a:pt x="2020" y="2600"/>
                    <a:pt x="2601" y="2019"/>
                    <a:pt x="2601" y="1299"/>
                  </a:cubicBezTo>
                  <a:cubicBezTo>
                    <a:pt x="2601" y="581"/>
                    <a:pt x="2020" y="0"/>
                    <a:pt x="130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223;p26"/>
            <p:cNvSpPr/>
            <p:nvPr/>
          </p:nvSpPr>
          <p:spPr>
            <a:xfrm>
              <a:off x="4270842" y="2154960"/>
              <a:ext cx="203086" cy="22156"/>
            </a:xfrm>
            <a:custGeom>
              <a:avLst/>
              <a:gdLst/>
              <a:ahLst/>
              <a:cxnLst/>
              <a:rect l="l" t="t" r="r" b="b"/>
              <a:pathLst>
                <a:path w="4629" h="505" extrusionOk="0">
                  <a:moveTo>
                    <a:pt x="0" y="1"/>
                  </a:moveTo>
                  <a:lnTo>
                    <a:pt x="0" y="504"/>
                  </a:lnTo>
                  <a:lnTo>
                    <a:pt x="4629" y="504"/>
                  </a:lnTo>
                  <a:lnTo>
                    <a:pt x="4629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224;p26"/>
            <p:cNvSpPr/>
            <p:nvPr/>
          </p:nvSpPr>
          <p:spPr>
            <a:xfrm>
              <a:off x="4270842" y="2205018"/>
              <a:ext cx="773516" cy="22287"/>
            </a:xfrm>
            <a:custGeom>
              <a:avLst/>
              <a:gdLst/>
              <a:ahLst/>
              <a:cxnLst/>
              <a:rect l="l" t="t" r="r" b="b"/>
              <a:pathLst>
                <a:path w="17631" h="508" extrusionOk="0">
                  <a:moveTo>
                    <a:pt x="0" y="1"/>
                  </a:moveTo>
                  <a:lnTo>
                    <a:pt x="0" y="508"/>
                  </a:lnTo>
                  <a:lnTo>
                    <a:pt x="17630" y="508"/>
                  </a:lnTo>
                  <a:lnTo>
                    <a:pt x="17630" y="1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5" name="Google Shape;225;p26"/>
          <p:cNvGrpSpPr/>
          <p:nvPr/>
        </p:nvGrpSpPr>
        <p:grpSpPr>
          <a:xfrm>
            <a:off x="8258557" y="1945872"/>
            <a:ext cx="1208009" cy="182217"/>
            <a:chOff x="5966342" y="1378202"/>
            <a:chExt cx="906007" cy="136663"/>
          </a:xfrm>
        </p:grpSpPr>
        <p:sp>
          <p:nvSpPr>
            <p:cNvPr id="226" name="Google Shape;226;p26"/>
            <p:cNvSpPr/>
            <p:nvPr/>
          </p:nvSpPr>
          <p:spPr>
            <a:xfrm>
              <a:off x="5966342" y="1378202"/>
              <a:ext cx="153861" cy="136663"/>
            </a:xfrm>
            <a:custGeom>
              <a:avLst/>
              <a:gdLst/>
              <a:ahLst/>
              <a:cxnLst/>
              <a:rect l="l" t="t" r="r" b="b"/>
              <a:pathLst>
                <a:path w="3507" h="3115" extrusionOk="0">
                  <a:moveTo>
                    <a:pt x="1755" y="0"/>
                  </a:moveTo>
                  <a:cubicBezTo>
                    <a:pt x="1298" y="0"/>
                    <a:pt x="846" y="200"/>
                    <a:pt x="539" y="582"/>
                  </a:cubicBezTo>
                  <a:cubicBezTo>
                    <a:pt x="1" y="1255"/>
                    <a:pt x="110" y="2234"/>
                    <a:pt x="779" y="2772"/>
                  </a:cubicBezTo>
                  <a:cubicBezTo>
                    <a:pt x="1068" y="3002"/>
                    <a:pt x="1412" y="3115"/>
                    <a:pt x="1754" y="3115"/>
                  </a:cubicBezTo>
                  <a:cubicBezTo>
                    <a:pt x="2210" y="3115"/>
                    <a:pt x="2661" y="2915"/>
                    <a:pt x="2968" y="2531"/>
                  </a:cubicBezTo>
                  <a:cubicBezTo>
                    <a:pt x="3506" y="1863"/>
                    <a:pt x="3401" y="879"/>
                    <a:pt x="2728" y="342"/>
                  </a:cubicBezTo>
                  <a:cubicBezTo>
                    <a:pt x="2440" y="112"/>
                    <a:pt x="2096" y="0"/>
                    <a:pt x="17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003940" y="1423214"/>
              <a:ext cx="78839" cy="50146"/>
            </a:xfrm>
            <a:custGeom>
              <a:avLst/>
              <a:gdLst/>
              <a:ahLst/>
              <a:cxnLst/>
              <a:rect l="l" t="t" r="r" b="b"/>
              <a:pathLst>
                <a:path w="1797" h="1143" extrusionOk="0">
                  <a:moveTo>
                    <a:pt x="1767" y="1"/>
                  </a:moveTo>
                  <a:cubicBezTo>
                    <a:pt x="1725" y="1"/>
                    <a:pt x="1324" y="360"/>
                    <a:pt x="853" y="819"/>
                  </a:cubicBezTo>
                  <a:cubicBezTo>
                    <a:pt x="797" y="875"/>
                    <a:pt x="741" y="928"/>
                    <a:pt x="686" y="981"/>
                  </a:cubicBezTo>
                  <a:lnTo>
                    <a:pt x="686" y="981"/>
                  </a:lnTo>
                  <a:cubicBezTo>
                    <a:pt x="336" y="636"/>
                    <a:pt x="62" y="394"/>
                    <a:pt x="26" y="394"/>
                  </a:cubicBezTo>
                  <a:cubicBezTo>
                    <a:pt x="25" y="394"/>
                    <a:pt x="24" y="394"/>
                    <a:pt x="23" y="395"/>
                  </a:cubicBezTo>
                  <a:cubicBezTo>
                    <a:pt x="1" y="413"/>
                    <a:pt x="267" y="714"/>
                    <a:pt x="647" y="1099"/>
                  </a:cubicBezTo>
                  <a:lnTo>
                    <a:pt x="687" y="1143"/>
                  </a:lnTo>
                  <a:lnTo>
                    <a:pt x="726" y="1103"/>
                  </a:lnTo>
                  <a:cubicBezTo>
                    <a:pt x="796" y="1038"/>
                    <a:pt x="862" y="972"/>
                    <a:pt x="931" y="902"/>
                  </a:cubicBezTo>
                  <a:cubicBezTo>
                    <a:pt x="1421" y="430"/>
                    <a:pt x="1796" y="28"/>
                    <a:pt x="1770" y="2"/>
                  </a:cubicBezTo>
                  <a:cubicBezTo>
                    <a:pt x="1770" y="1"/>
                    <a:pt x="1769" y="1"/>
                    <a:pt x="1767" y="1"/>
                  </a:cubicBez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6235364" y="1411237"/>
              <a:ext cx="636985" cy="5177"/>
            </a:xfrm>
            <a:custGeom>
              <a:avLst/>
              <a:gdLst/>
              <a:ahLst/>
              <a:cxnLst/>
              <a:rect l="l" t="t" r="r" b="b"/>
              <a:pathLst>
                <a:path w="14519" h="118" extrusionOk="0">
                  <a:moveTo>
                    <a:pt x="7259" y="0"/>
                  </a:moveTo>
                  <a:cubicBezTo>
                    <a:pt x="3252" y="0"/>
                    <a:pt x="0" y="26"/>
                    <a:pt x="0" y="61"/>
                  </a:cubicBezTo>
                  <a:cubicBezTo>
                    <a:pt x="0" y="91"/>
                    <a:pt x="3252" y="117"/>
                    <a:pt x="7259" y="117"/>
                  </a:cubicBezTo>
                  <a:cubicBezTo>
                    <a:pt x="11267" y="117"/>
                    <a:pt x="14518" y="91"/>
                    <a:pt x="14518" y="61"/>
                  </a:cubicBezTo>
                  <a:cubicBezTo>
                    <a:pt x="14518" y="26"/>
                    <a:pt x="11267" y="0"/>
                    <a:pt x="72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6242822" y="1473535"/>
              <a:ext cx="368178" cy="5001"/>
            </a:xfrm>
            <a:custGeom>
              <a:avLst/>
              <a:gdLst/>
              <a:ahLst/>
              <a:cxnLst/>
              <a:rect l="l" t="t" r="r" b="b"/>
              <a:pathLst>
                <a:path w="8392" h="114" extrusionOk="0">
                  <a:moveTo>
                    <a:pt x="4196" y="0"/>
                  </a:moveTo>
                  <a:cubicBezTo>
                    <a:pt x="1880" y="0"/>
                    <a:pt x="0" y="22"/>
                    <a:pt x="0" y="57"/>
                  </a:cubicBezTo>
                  <a:cubicBezTo>
                    <a:pt x="0" y="87"/>
                    <a:pt x="1880" y="113"/>
                    <a:pt x="4196" y="113"/>
                  </a:cubicBezTo>
                  <a:cubicBezTo>
                    <a:pt x="6513" y="113"/>
                    <a:pt x="8391" y="87"/>
                    <a:pt x="8391" y="57"/>
                  </a:cubicBezTo>
                  <a:cubicBezTo>
                    <a:pt x="8391" y="22"/>
                    <a:pt x="6513" y="0"/>
                    <a:pt x="419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30" name="Google Shape;230;p26"/>
          <p:cNvGrpSpPr/>
          <p:nvPr/>
        </p:nvGrpSpPr>
        <p:grpSpPr>
          <a:xfrm>
            <a:off x="10722749" y="3790849"/>
            <a:ext cx="662416" cy="630127"/>
            <a:chOff x="7814487" y="2708836"/>
            <a:chExt cx="496812" cy="472595"/>
          </a:xfrm>
        </p:grpSpPr>
        <p:sp>
          <p:nvSpPr>
            <p:cNvPr id="231" name="Google Shape;231;p26"/>
            <p:cNvSpPr/>
            <p:nvPr/>
          </p:nvSpPr>
          <p:spPr>
            <a:xfrm>
              <a:off x="7814487" y="2708836"/>
              <a:ext cx="496812" cy="472595"/>
            </a:xfrm>
            <a:custGeom>
              <a:avLst/>
              <a:gdLst/>
              <a:ahLst/>
              <a:cxnLst/>
              <a:rect l="l" t="t" r="r" b="b"/>
              <a:pathLst>
                <a:path w="11324" h="10772" extrusionOk="0">
                  <a:moveTo>
                    <a:pt x="5922" y="1"/>
                  </a:moveTo>
                  <a:cubicBezTo>
                    <a:pt x="5106" y="1"/>
                    <a:pt x="4261" y="192"/>
                    <a:pt x="3483" y="573"/>
                  </a:cubicBezTo>
                  <a:cubicBezTo>
                    <a:pt x="2399" y="1115"/>
                    <a:pt x="1473" y="2063"/>
                    <a:pt x="957" y="3243"/>
                  </a:cubicBezTo>
                  <a:cubicBezTo>
                    <a:pt x="555" y="4152"/>
                    <a:pt x="442" y="5153"/>
                    <a:pt x="555" y="6088"/>
                  </a:cubicBezTo>
                  <a:cubicBezTo>
                    <a:pt x="621" y="6556"/>
                    <a:pt x="743" y="7006"/>
                    <a:pt x="910" y="7430"/>
                  </a:cubicBezTo>
                  <a:cubicBezTo>
                    <a:pt x="1077" y="7838"/>
                    <a:pt x="1295" y="8215"/>
                    <a:pt x="1542" y="8563"/>
                  </a:cubicBezTo>
                  <a:lnTo>
                    <a:pt x="1542" y="8563"/>
                  </a:lnTo>
                  <a:cubicBezTo>
                    <a:pt x="1044" y="9137"/>
                    <a:pt x="560" y="9694"/>
                    <a:pt x="101" y="10223"/>
                  </a:cubicBezTo>
                  <a:lnTo>
                    <a:pt x="0" y="10336"/>
                  </a:lnTo>
                  <a:lnTo>
                    <a:pt x="0" y="10336"/>
                  </a:lnTo>
                  <a:lnTo>
                    <a:pt x="153" y="10306"/>
                  </a:lnTo>
                  <a:cubicBezTo>
                    <a:pt x="1085" y="10128"/>
                    <a:pt x="1978" y="9954"/>
                    <a:pt x="2797" y="9798"/>
                  </a:cubicBezTo>
                  <a:lnTo>
                    <a:pt x="2797" y="9798"/>
                  </a:lnTo>
                  <a:cubicBezTo>
                    <a:pt x="3776" y="10473"/>
                    <a:pt x="4868" y="10768"/>
                    <a:pt x="5822" y="10768"/>
                  </a:cubicBezTo>
                  <a:cubicBezTo>
                    <a:pt x="5831" y="10768"/>
                    <a:pt x="5839" y="10768"/>
                    <a:pt x="5847" y="10768"/>
                  </a:cubicBezTo>
                  <a:cubicBezTo>
                    <a:pt x="5892" y="10770"/>
                    <a:pt x="5938" y="10771"/>
                    <a:pt x="5984" y="10771"/>
                  </a:cubicBezTo>
                  <a:cubicBezTo>
                    <a:pt x="6057" y="10771"/>
                    <a:pt x="6131" y="10768"/>
                    <a:pt x="6201" y="10760"/>
                  </a:cubicBezTo>
                  <a:cubicBezTo>
                    <a:pt x="6319" y="10751"/>
                    <a:pt x="6433" y="10747"/>
                    <a:pt x="6547" y="10734"/>
                  </a:cubicBezTo>
                  <a:cubicBezTo>
                    <a:pt x="6769" y="10695"/>
                    <a:pt x="6983" y="10673"/>
                    <a:pt x="7185" y="10611"/>
                  </a:cubicBezTo>
                  <a:cubicBezTo>
                    <a:pt x="7285" y="10585"/>
                    <a:pt x="7386" y="10558"/>
                    <a:pt x="7481" y="10532"/>
                  </a:cubicBezTo>
                  <a:cubicBezTo>
                    <a:pt x="7574" y="10498"/>
                    <a:pt x="7665" y="10467"/>
                    <a:pt x="7757" y="10432"/>
                  </a:cubicBezTo>
                  <a:cubicBezTo>
                    <a:pt x="7941" y="10375"/>
                    <a:pt x="8098" y="10288"/>
                    <a:pt x="8256" y="10217"/>
                  </a:cubicBezTo>
                  <a:cubicBezTo>
                    <a:pt x="8875" y="9912"/>
                    <a:pt x="9287" y="9558"/>
                    <a:pt x="9557" y="9313"/>
                  </a:cubicBezTo>
                  <a:cubicBezTo>
                    <a:pt x="9688" y="9186"/>
                    <a:pt x="9776" y="9077"/>
                    <a:pt x="9841" y="9011"/>
                  </a:cubicBezTo>
                  <a:cubicBezTo>
                    <a:pt x="9907" y="8942"/>
                    <a:pt x="9934" y="8902"/>
                    <a:pt x="9934" y="8902"/>
                  </a:cubicBezTo>
                  <a:lnTo>
                    <a:pt x="9934" y="8902"/>
                  </a:lnTo>
                  <a:cubicBezTo>
                    <a:pt x="9934" y="8902"/>
                    <a:pt x="9898" y="8933"/>
                    <a:pt x="9833" y="8999"/>
                  </a:cubicBezTo>
                  <a:cubicBezTo>
                    <a:pt x="9763" y="9064"/>
                    <a:pt x="9671" y="9169"/>
                    <a:pt x="9536" y="9291"/>
                  </a:cubicBezTo>
                  <a:cubicBezTo>
                    <a:pt x="9265" y="9527"/>
                    <a:pt x="8849" y="9872"/>
                    <a:pt x="8234" y="10170"/>
                  </a:cubicBezTo>
                  <a:cubicBezTo>
                    <a:pt x="8076" y="10240"/>
                    <a:pt x="7915" y="10322"/>
                    <a:pt x="7735" y="10375"/>
                  </a:cubicBezTo>
                  <a:cubicBezTo>
                    <a:pt x="7648" y="10406"/>
                    <a:pt x="7556" y="10441"/>
                    <a:pt x="7465" y="10471"/>
                  </a:cubicBezTo>
                  <a:cubicBezTo>
                    <a:pt x="7368" y="10498"/>
                    <a:pt x="7268" y="10520"/>
                    <a:pt x="7171" y="10546"/>
                  </a:cubicBezTo>
                  <a:cubicBezTo>
                    <a:pt x="6971" y="10602"/>
                    <a:pt x="6757" y="10624"/>
                    <a:pt x="6538" y="10663"/>
                  </a:cubicBezTo>
                  <a:cubicBezTo>
                    <a:pt x="6428" y="10673"/>
                    <a:pt x="6315" y="10677"/>
                    <a:pt x="6197" y="10685"/>
                  </a:cubicBezTo>
                  <a:cubicBezTo>
                    <a:pt x="6135" y="10693"/>
                    <a:pt x="6071" y="10696"/>
                    <a:pt x="6008" y="10696"/>
                  </a:cubicBezTo>
                  <a:cubicBezTo>
                    <a:pt x="5954" y="10696"/>
                    <a:pt x="5901" y="10694"/>
                    <a:pt x="5847" y="10689"/>
                  </a:cubicBezTo>
                  <a:cubicBezTo>
                    <a:pt x="4895" y="10689"/>
                    <a:pt x="3806" y="10388"/>
                    <a:pt x="2836" y="9707"/>
                  </a:cubicBezTo>
                  <a:lnTo>
                    <a:pt x="2818" y="9693"/>
                  </a:lnTo>
                  <a:lnTo>
                    <a:pt x="2802" y="9698"/>
                  </a:lnTo>
                  <a:cubicBezTo>
                    <a:pt x="2019" y="9847"/>
                    <a:pt x="1171" y="10008"/>
                    <a:pt x="281" y="10176"/>
                  </a:cubicBezTo>
                  <a:lnTo>
                    <a:pt x="281" y="10176"/>
                  </a:lnTo>
                  <a:cubicBezTo>
                    <a:pt x="720" y="9676"/>
                    <a:pt x="1181" y="9146"/>
                    <a:pt x="1652" y="8605"/>
                  </a:cubicBezTo>
                  <a:lnTo>
                    <a:pt x="1682" y="8571"/>
                  </a:lnTo>
                  <a:lnTo>
                    <a:pt x="1656" y="8535"/>
                  </a:lnTo>
                  <a:cubicBezTo>
                    <a:pt x="1408" y="8182"/>
                    <a:pt x="1184" y="7801"/>
                    <a:pt x="1014" y="7391"/>
                  </a:cubicBezTo>
                  <a:cubicBezTo>
                    <a:pt x="852" y="6971"/>
                    <a:pt x="734" y="6530"/>
                    <a:pt x="668" y="6070"/>
                  </a:cubicBezTo>
                  <a:cubicBezTo>
                    <a:pt x="559" y="5157"/>
                    <a:pt x="668" y="4178"/>
                    <a:pt x="1067" y="3291"/>
                  </a:cubicBezTo>
                  <a:cubicBezTo>
                    <a:pt x="1569" y="2137"/>
                    <a:pt x="2478" y="1207"/>
                    <a:pt x="3536" y="673"/>
                  </a:cubicBezTo>
                  <a:cubicBezTo>
                    <a:pt x="4296" y="301"/>
                    <a:pt x="5124" y="110"/>
                    <a:pt x="5925" y="110"/>
                  </a:cubicBezTo>
                  <a:cubicBezTo>
                    <a:pt x="6244" y="110"/>
                    <a:pt x="6558" y="140"/>
                    <a:pt x="6862" y="201"/>
                  </a:cubicBezTo>
                  <a:cubicBezTo>
                    <a:pt x="7394" y="302"/>
                    <a:pt x="7910" y="463"/>
                    <a:pt x="8360" y="713"/>
                  </a:cubicBezTo>
                  <a:cubicBezTo>
                    <a:pt x="8815" y="957"/>
                    <a:pt x="9230" y="1246"/>
                    <a:pt x="9575" y="1591"/>
                  </a:cubicBezTo>
                  <a:cubicBezTo>
                    <a:pt x="10287" y="2256"/>
                    <a:pt x="10733" y="3077"/>
                    <a:pt x="10973" y="3864"/>
                  </a:cubicBezTo>
                  <a:cubicBezTo>
                    <a:pt x="11223" y="4654"/>
                    <a:pt x="11253" y="5419"/>
                    <a:pt x="11170" y="6070"/>
                  </a:cubicBezTo>
                  <a:cubicBezTo>
                    <a:pt x="11096" y="6726"/>
                    <a:pt x="10894" y="7264"/>
                    <a:pt x="10702" y="7683"/>
                  </a:cubicBezTo>
                  <a:cubicBezTo>
                    <a:pt x="10650" y="7788"/>
                    <a:pt x="10602" y="7889"/>
                    <a:pt x="10559" y="7980"/>
                  </a:cubicBezTo>
                  <a:cubicBezTo>
                    <a:pt x="10511" y="8067"/>
                    <a:pt x="10454" y="8151"/>
                    <a:pt x="10410" y="8225"/>
                  </a:cubicBezTo>
                  <a:cubicBezTo>
                    <a:pt x="10318" y="8378"/>
                    <a:pt x="10235" y="8509"/>
                    <a:pt x="10156" y="8601"/>
                  </a:cubicBezTo>
                  <a:cubicBezTo>
                    <a:pt x="10087" y="8697"/>
                    <a:pt x="10029" y="8771"/>
                    <a:pt x="9990" y="8824"/>
                  </a:cubicBezTo>
                  <a:cubicBezTo>
                    <a:pt x="9950" y="8876"/>
                    <a:pt x="9934" y="8902"/>
                    <a:pt x="9934" y="8902"/>
                  </a:cubicBezTo>
                  <a:cubicBezTo>
                    <a:pt x="9938" y="8902"/>
                    <a:pt x="9960" y="8880"/>
                    <a:pt x="9999" y="8833"/>
                  </a:cubicBezTo>
                  <a:cubicBezTo>
                    <a:pt x="10043" y="8781"/>
                    <a:pt x="10099" y="8706"/>
                    <a:pt x="10174" y="8614"/>
                  </a:cubicBezTo>
                  <a:cubicBezTo>
                    <a:pt x="10257" y="8523"/>
                    <a:pt x="10344" y="8396"/>
                    <a:pt x="10436" y="8243"/>
                  </a:cubicBezTo>
                  <a:cubicBezTo>
                    <a:pt x="10484" y="8168"/>
                    <a:pt x="10541" y="8089"/>
                    <a:pt x="10593" y="7998"/>
                  </a:cubicBezTo>
                  <a:cubicBezTo>
                    <a:pt x="10642" y="7906"/>
                    <a:pt x="10690" y="7810"/>
                    <a:pt x="10742" y="7706"/>
                  </a:cubicBezTo>
                  <a:cubicBezTo>
                    <a:pt x="10943" y="7286"/>
                    <a:pt x="11152" y="6744"/>
                    <a:pt x="11235" y="6080"/>
                  </a:cubicBezTo>
                  <a:cubicBezTo>
                    <a:pt x="11323" y="5419"/>
                    <a:pt x="11297" y="4646"/>
                    <a:pt x="11057" y="3842"/>
                  </a:cubicBezTo>
                  <a:cubicBezTo>
                    <a:pt x="10816" y="3038"/>
                    <a:pt x="10362" y="2203"/>
                    <a:pt x="9645" y="1522"/>
                  </a:cubicBezTo>
                  <a:cubicBezTo>
                    <a:pt x="9295" y="1171"/>
                    <a:pt x="8871" y="870"/>
                    <a:pt x="8409" y="626"/>
                  </a:cubicBezTo>
                  <a:cubicBezTo>
                    <a:pt x="7949" y="368"/>
                    <a:pt x="7425" y="197"/>
                    <a:pt x="6878" y="92"/>
                  </a:cubicBezTo>
                  <a:cubicBezTo>
                    <a:pt x="6568" y="31"/>
                    <a:pt x="6247" y="1"/>
                    <a:pt x="592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7997564" y="2870459"/>
              <a:ext cx="149956" cy="166277"/>
            </a:xfrm>
            <a:custGeom>
              <a:avLst/>
              <a:gdLst/>
              <a:ahLst/>
              <a:cxnLst/>
              <a:rect l="l" t="t" r="r" b="b"/>
              <a:pathLst>
                <a:path w="3418" h="3790" extrusionOk="0">
                  <a:moveTo>
                    <a:pt x="0" y="0"/>
                  </a:moveTo>
                  <a:lnTo>
                    <a:pt x="192" y="927"/>
                  </a:lnTo>
                  <a:lnTo>
                    <a:pt x="385" y="1858"/>
                  </a:lnTo>
                  <a:lnTo>
                    <a:pt x="874" y="1420"/>
                  </a:lnTo>
                  <a:lnTo>
                    <a:pt x="2981" y="3790"/>
                  </a:lnTo>
                  <a:lnTo>
                    <a:pt x="3418" y="3401"/>
                  </a:lnTo>
                  <a:lnTo>
                    <a:pt x="1312" y="1032"/>
                  </a:lnTo>
                  <a:lnTo>
                    <a:pt x="1801" y="595"/>
                  </a:lnTo>
                  <a:lnTo>
                    <a:pt x="900" y="2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33" name="Google Shape;233;p26"/>
          <p:cNvGrpSpPr/>
          <p:nvPr/>
        </p:nvGrpSpPr>
        <p:grpSpPr>
          <a:xfrm>
            <a:off x="10319600" y="2016667"/>
            <a:ext cx="1479637" cy="1337104"/>
            <a:chOff x="7739700" y="1512500"/>
            <a:chExt cx="1109728" cy="1002828"/>
          </a:xfrm>
        </p:grpSpPr>
        <p:sp>
          <p:nvSpPr>
            <p:cNvPr id="234" name="Google Shape;234;p26"/>
            <p:cNvSpPr/>
            <p:nvPr/>
          </p:nvSpPr>
          <p:spPr>
            <a:xfrm>
              <a:off x="7739700" y="1512500"/>
              <a:ext cx="1109728" cy="1002828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35" name="Google Shape;235;p26"/>
            <p:cNvGrpSpPr/>
            <p:nvPr/>
          </p:nvGrpSpPr>
          <p:grpSpPr>
            <a:xfrm>
              <a:off x="7808309" y="1610467"/>
              <a:ext cx="966993" cy="714803"/>
              <a:chOff x="7183784" y="1476167"/>
              <a:chExt cx="966993" cy="714803"/>
            </a:xfrm>
          </p:grpSpPr>
          <p:sp>
            <p:nvSpPr>
              <p:cNvPr id="236" name="Google Shape;236;p26"/>
              <p:cNvSpPr/>
              <p:nvPr/>
            </p:nvSpPr>
            <p:spPr>
              <a:xfrm>
                <a:off x="7393754" y="1862327"/>
                <a:ext cx="21541" cy="21322"/>
              </a:xfrm>
              <a:custGeom>
                <a:avLst/>
                <a:gdLst/>
                <a:ahLst/>
                <a:cxnLst/>
                <a:rect l="l" t="t" r="r" b="b"/>
                <a:pathLst>
                  <a:path w="491" h="486" extrusionOk="0">
                    <a:moveTo>
                      <a:pt x="245" y="1"/>
                    </a:moveTo>
                    <a:cubicBezTo>
                      <a:pt x="110" y="1"/>
                      <a:pt x="1" y="110"/>
                      <a:pt x="1" y="241"/>
                    </a:cubicBezTo>
                    <a:cubicBezTo>
                      <a:pt x="1" y="376"/>
                      <a:pt x="110" y="485"/>
                      <a:pt x="245" y="485"/>
                    </a:cubicBezTo>
                    <a:cubicBezTo>
                      <a:pt x="380" y="485"/>
                      <a:pt x="491" y="376"/>
                      <a:pt x="491" y="241"/>
                    </a:cubicBezTo>
                    <a:cubicBezTo>
                      <a:pt x="491" y="110"/>
                      <a:pt x="380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7" name="Google Shape;237;p26"/>
              <p:cNvSpPr/>
              <p:nvPr/>
            </p:nvSpPr>
            <p:spPr>
              <a:xfrm>
                <a:off x="7725074" y="1944762"/>
                <a:ext cx="58877" cy="216730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4940" extrusionOk="0">
                    <a:moveTo>
                      <a:pt x="0" y="0"/>
                    </a:moveTo>
                    <a:lnTo>
                      <a:pt x="0" y="4939"/>
                    </a:lnTo>
                    <a:lnTo>
                      <a:pt x="1342" y="4939"/>
                    </a:lnTo>
                    <a:lnTo>
                      <a:pt x="1342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8" name="Google Shape;238;p26"/>
              <p:cNvSpPr/>
              <p:nvPr/>
            </p:nvSpPr>
            <p:spPr>
              <a:xfrm>
                <a:off x="7992132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9" name="Google Shape;239;p26"/>
              <p:cNvSpPr/>
              <p:nvPr/>
            </p:nvSpPr>
            <p:spPr>
              <a:xfrm>
                <a:off x="7309959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0" name="Google Shape;240;p26"/>
              <p:cNvSpPr/>
              <p:nvPr/>
            </p:nvSpPr>
            <p:spPr>
              <a:xfrm>
                <a:off x="7450700" y="1848727"/>
                <a:ext cx="59096" cy="31276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7129" extrusionOk="0">
                    <a:moveTo>
                      <a:pt x="0" y="0"/>
                    </a:moveTo>
                    <a:lnTo>
                      <a:pt x="0" y="7128"/>
                    </a:lnTo>
                    <a:lnTo>
                      <a:pt x="1347" y="7128"/>
                    </a:lnTo>
                    <a:lnTo>
                      <a:pt x="1347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1" name="Google Shape;241;p26"/>
              <p:cNvSpPr/>
              <p:nvPr/>
            </p:nvSpPr>
            <p:spPr>
              <a:xfrm>
                <a:off x="7577840" y="1680391"/>
                <a:ext cx="59052" cy="481106"/>
              </a:xfrm>
              <a:custGeom>
                <a:avLst/>
                <a:gdLst/>
                <a:ahLst/>
                <a:cxnLst/>
                <a:rect l="l" t="t" r="r" b="b"/>
                <a:pathLst>
                  <a:path w="1346" h="10966" extrusionOk="0">
                    <a:moveTo>
                      <a:pt x="0" y="1"/>
                    </a:moveTo>
                    <a:lnTo>
                      <a:pt x="0" y="10965"/>
                    </a:lnTo>
                    <a:lnTo>
                      <a:pt x="1346" y="10965"/>
                    </a:lnTo>
                    <a:lnTo>
                      <a:pt x="1346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2" name="Google Shape;242;p26"/>
              <p:cNvSpPr/>
              <p:nvPr/>
            </p:nvSpPr>
            <p:spPr>
              <a:xfrm>
                <a:off x="7378618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3" name="Google Shape;243;p26"/>
              <p:cNvSpPr/>
              <p:nvPr/>
            </p:nvSpPr>
            <p:spPr>
              <a:xfrm>
                <a:off x="7651457" y="1565534"/>
                <a:ext cx="58877" cy="595964"/>
              </a:xfrm>
              <a:custGeom>
                <a:avLst/>
                <a:gdLst/>
                <a:ahLst/>
                <a:cxnLst/>
                <a:rect l="l" t="t" r="r" b="b"/>
                <a:pathLst>
                  <a:path w="1342" h="13584" extrusionOk="0">
                    <a:moveTo>
                      <a:pt x="0" y="1"/>
                    </a:moveTo>
                    <a:lnTo>
                      <a:pt x="0" y="13583"/>
                    </a:lnTo>
                    <a:lnTo>
                      <a:pt x="1342" y="13583"/>
                    </a:lnTo>
                    <a:lnTo>
                      <a:pt x="1342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4" name="Google Shape;244;p26"/>
              <p:cNvSpPr/>
              <p:nvPr/>
            </p:nvSpPr>
            <p:spPr>
              <a:xfrm>
                <a:off x="7211248" y="2185793"/>
                <a:ext cx="939530" cy="5177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118" extrusionOk="0">
                    <a:moveTo>
                      <a:pt x="10708" y="0"/>
                    </a:moveTo>
                    <a:cubicBezTo>
                      <a:pt x="4794" y="0"/>
                      <a:pt x="0" y="26"/>
                      <a:pt x="0" y="57"/>
                    </a:cubicBezTo>
                    <a:cubicBezTo>
                      <a:pt x="0" y="91"/>
                      <a:pt x="4794" y="118"/>
                      <a:pt x="10708" y="118"/>
                    </a:cubicBezTo>
                    <a:cubicBezTo>
                      <a:pt x="16620" y="118"/>
                      <a:pt x="21414" y="91"/>
                      <a:pt x="21414" y="57"/>
                    </a:cubicBezTo>
                    <a:cubicBezTo>
                      <a:pt x="21414" y="26"/>
                      <a:pt x="16620" y="0"/>
                      <a:pt x="10708" y="0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5" name="Google Shape;245;p26"/>
              <p:cNvSpPr/>
              <p:nvPr/>
            </p:nvSpPr>
            <p:spPr>
              <a:xfrm>
                <a:off x="7183784" y="2082256"/>
                <a:ext cx="36151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1" extrusionOk="0">
                    <a:moveTo>
                      <a:pt x="1" y="0"/>
                    </a:moveTo>
                    <a:lnTo>
                      <a:pt x="1" y="271"/>
                    </a:lnTo>
                    <a:lnTo>
                      <a:pt x="823" y="271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6" name="Google Shape;246;p26"/>
              <p:cNvSpPr/>
              <p:nvPr/>
            </p:nvSpPr>
            <p:spPr>
              <a:xfrm>
                <a:off x="7183784" y="1923879"/>
                <a:ext cx="36151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72" extrusionOk="0">
                    <a:moveTo>
                      <a:pt x="1" y="0"/>
                    </a:moveTo>
                    <a:lnTo>
                      <a:pt x="1" y="272"/>
                    </a:lnTo>
                    <a:lnTo>
                      <a:pt x="823" y="272"/>
                    </a:lnTo>
                    <a:lnTo>
                      <a:pt x="823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7" name="Google Shape;247;p26"/>
              <p:cNvSpPr/>
              <p:nvPr/>
            </p:nvSpPr>
            <p:spPr>
              <a:xfrm>
                <a:off x="7183784" y="1625902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" name="Google Shape;248;p26"/>
              <p:cNvSpPr/>
              <p:nvPr/>
            </p:nvSpPr>
            <p:spPr>
              <a:xfrm>
                <a:off x="7183784" y="1476167"/>
                <a:ext cx="36151" cy="11758"/>
              </a:xfrm>
              <a:custGeom>
                <a:avLst/>
                <a:gdLst/>
                <a:ahLst/>
                <a:cxnLst/>
                <a:rect l="l" t="t" r="r" b="b"/>
                <a:pathLst>
                  <a:path w="824" h="268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823" y="267"/>
                    </a:lnTo>
                    <a:lnTo>
                      <a:pt x="823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9" name="Google Shape;249;p26"/>
              <p:cNvSpPr/>
              <p:nvPr/>
            </p:nvSpPr>
            <p:spPr>
              <a:xfrm>
                <a:off x="7185758" y="1774890"/>
                <a:ext cx="36063" cy="11933"/>
              </a:xfrm>
              <a:custGeom>
                <a:avLst/>
                <a:gdLst/>
                <a:ahLst/>
                <a:cxnLst/>
                <a:rect l="l" t="t" r="r" b="b"/>
                <a:pathLst>
                  <a:path w="822" h="272" extrusionOk="0">
                    <a:moveTo>
                      <a:pt x="0" y="1"/>
                    </a:moveTo>
                    <a:lnTo>
                      <a:pt x="0" y="272"/>
                    </a:lnTo>
                    <a:lnTo>
                      <a:pt x="821" y="272"/>
                    </a:lnTo>
                    <a:lnTo>
                      <a:pt x="821" y="1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0" name="Google Shape;250;p26"/>
              <p:cNvSpPr/>
              <p:nvPr/>
            </p:nvSpPr>
            <p:spPr>
              <a:xfrm>
                <a:off x="7851391" y="1716409"/>
                <a:ext cx="59096" cy="445087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0145" extrusionOk="0">
                    <a:moveTo>
                      <a:pt x="1" y="1"/>
                    </a:moveTo>
                    <a:lnTo>
                      <a:pt x="1" y="10144"/>
                    </a:lnTo>
                    <a:lnTo>
                      <a:pt x="1347" y="10144"/>
                    </a:lnTo>
                    <a:lnTo>
                      <a:pt x="1347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1" name="Google Shape;251;p26"/>
              <p:cNvSpPr/>
              <p:nvPr/>
            </p:nvSpPr>
            <p:spPr>
              <a:xfrm>
                <a:off x="7920051" y="1668677"/>
                <a:ext cx="59096" cy="492820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1233" extrusionOk="0">
                    <a:moveTo>
                      <a:pt x="1" y="0"/>
                    </a:moveTo>
                    <a:lnTo>
                      <a:pt x="1" y="11232"/>
                    </a:lnTo>
                    <a:lnTo>
                      <a:pt x="1346" y="11232"/>
                    </a:lnTo>
                    <a:lnTo>
                      <a:pt x="1346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03" name="Google Shape;403;p26"/>
          <p:cNvGrpSpPr/>
          <p:nvPr/>
        </p:nvGrpSpPr>
        <p:grpSpPr>
          <a:xfrm>
            <a:off x="5852277" y="4260156"/>
            <a:ext cx="2105763" cy="895057"/>
            <a:chOff x="4161633" y="3060816"/>
            <a:chExt cx="1579322" cy="671293"/>
          </a:xfrm>
        </p:grpSpPr>
        <p:sp>
          <p:nvSpPr>
            <p:cNvPr id="404" name="Google Shape;404;p26"/>
            <p:cNvSpPr/>
            <p:nvPr/>
          </p:nvSpPr>
          <p:spPr>
            <a:xfrm>
              <a:off x="4161633" y="3060816"/>
              <a:ext cx="1579322" cy="671293"/>
            </a:xfrm>
            <a:custGeom>
              <a:avLst/>
              <a:gdLst/>
              <a:ahLst/>
              <a:cxnLst/>
              <a:rect l="l" t="t" r="r" b="b"/>
              <a:pathLst>
                <a:path w="35998" h="15301" extrusionOk="0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26"/>
            <p:cNvSpPr/>
            <p:nvPr/>
          </p:nvSpPr>
          <p:spPr>
            <a:xfrm>
              <a:off x="4276884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26"/>
            <p:cNvSpPr/>
            <p:nvPr/>
          </p:nvSpPr>
          <p:spPr>
            <a:xfrm>
              <a:off x="4295266" y="3434077"/>
              <a:ext cx="328517" cy="168383"/>
            </a:xfrm>
            <a:custGeom>
              <a:avLst/>
              <a:gdLst/>
              <a:ahLst/>
              <a:cxnLst/>
              <a:rect l="l" t="t" r="r" b="b"/>
              <a:pathLst>
                <a:path w="7488" h="3838" extrusionOk="0">
                  <a:moveTo>
                    <a:pt x="3742" y="1"/>
                  </a:moveTo>
                  <a:lnTo>
                    <a:pt x="1" y="844"/>
                  </a:lnTo>
                  <a:cubicBezTo>
                    <a:pt x="385" y="2558"/>
                    <a:pt x="1915" y="3838"/>
                    <a:pt x="3742" y="3838"/>
                  </a:cubicBezTo>
                  <a:cubicBezTo>
                    <a:pt x="5577" y="3838"/>
                    <a:pt x="7112" y="2544"/>
                    <a:pt x="7487" y="818"/>
                  </a:cubicBezTo>
                  <a:lnTo>
                    <a:pt x="3746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26"/>
            <p:cNvSpPr/>
            <p:nvPr/>
          </p:nvSpPr>
          <p:spPr>
            <a:xfrm>
              <a:off x="4746970" y="3289739"/>
              <a:ext cx="833709" cy="37774"/>
            </a:xfrm>
            <a:custGeom>
              <a:avLst/>
              <a:gdLst/>
              <a:ahLst/>
              <a:cxnLst/>
              <a:rect l="l" t="t" r="r" b="b"/>
              <a:pathLst>
                <a:path w="19003" h="861" extrusionOk="0">
                  <a:moveTo>
                    <a:pt x="1" y="1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26"/>
            <p:cNvSpPr/>
            <p:nvPr/>
          </p:nvSpPr>
          <p:spPr>
            <a:xfrm>
              <a:off x="4746970" y="3389240"/>
              <a:ext cx="833709" cy="37818"/>
            </a:xfrm>
            <a:custGeom>
              <a:avLst/>
              <a:gdLst/>
              <a:ahLst/>
              <a:cxnLst/>
              <a:rect l="l" t="t" r="r" b="b"/>
              <a:pathLst>
                <a:path w="19003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9003" y="861"/>
                  </a:lnTo>
                  <a:lnTo>
                    <a:pt x="19003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26"/>
            <p:cNvSpPr/>
            <p:nvPr/>
          </p:nvSpPr>
          <p:spPr>
            <a:xfrm>
              <a:off x="4746970" y="3499489"/>
              <a:ext cx="450658" cy="37818"/>
            </a:xfrm>
            <a:custGeom>
              <a:avLst/>
              <a:gdLst/>
              <a:ahLst/>
              <a:cxnLst/>
              <a:rect l="l" t="t" r="r" b="b"/>
              <a:pathLst>
                <a:path w="10272" h="862" extrusionOk="0">
                  <a:moveTo>
                    <a:pt x="1" y="0"/>
                  </a:moveTo>
                  <a:lnTo>
                    <a:pt x="1" y="861"/>
                  </a:lnTo>
                  <a:lnTo>
                    <a:pt x="10271" y="861"/>
                  </a:lnTo>
                  <a:lnTo>
                    <a:pt x="10271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26"/>
            <p:cNvSpPr/>
            <p:nvPr/>
          </p:nvSpPr>
          <p:spPr>
            <a:xfrm flipH="1">
              <a:off x="4468091" y="3249069"/>
              <a:ext cx="173735" cy="205016"/>
            </a:xfrm>
            <a:custGeom>
              <a:avLst/>
              <a:gdLst/>
              <a:ahLst/>
              <a:cxnLst/>
              <a:rect l="l" t="t" r="r" b="b"/>
              <a:pathLst>
                <a:path w="3960" h="4673" extrusionOk="0">
                  <a:moveTo>
                    <a:pt x="3938" y="1"/>
                  </a:moveTo>
                  <a:cubicBezTo>
                    <a:pt x="3025" y="5"/>
                    <a:pt x="2093" y="368"/>
                    <a:pt x="1381" y="997"/>
                  </a:cubicBezTo>
                  <a:cubicBezTo>
                    <a:pt x="538" y="1741"/>
                    <a:pt x="0" y="2859"/>
                    <a:pt x="145" y="4214"/>
                  </a:cubicBezTo>
                  <a:cubicBezTo>
                    <a:pt x="163" y="4357"/>
                    <a:pt x="184" y="4511"/>
                    <a:pt x="219" y="4664"/>
                  </a:cubicBezTo>
                  <a:lnTo>
                    <a:pt x="219" y="4672"/>
                  </a:lnTo>
                  <a:lnTo>
                    <a:pt x="3959" y="3833"/>
                  </a:lnTo>
                  <a:lnTo>
                    <a:pt x="3959" y="3104"/>
                  </a:lnTo>
                  <a:lnTo>
                    <a:pt x="3938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12" name="Google Shape;412;p26"/>
          <p:cNvSpPr/>
          <p:nvPr/>
        </p:nvSpPr>
        <p:spPr>
          <a:xfrm>
            <a:off x="7725491" y="3071870"/>
            <a:ext cx="28664" cy="28429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3" name="Google Shape;413;p26"/>
          <p:cNvSpPr/>
          <p:nvPr/>
        </p:nvSpPr>
        <p:spPr>
          <a:xfrm>
            <a:off x="10163191" y="2662170"/>
            <a:ext cx="28664" cy="28429"/>
          </a:xfrm>
          <a:custGeom>
            <a:avLst/>
            <a:gdLst/>
            <a:ahLst/>
            <a:cxnLst/>
            <a:rect l="l" t="t" r="r" b="b"/>
            <a:pathLst>
              <a:path w="490" h="486" extrusionOk="0">
                <a:moveTo>
                  <a:pt x="245" y="1"/>
                </a:moveTo>
                <a:cubicBezTo>
                  <a:pt x="110" y="1"/>
                  <a:pt x="1" y="110"/>
                  <a:pt x="1" y="241"/>
                </a:cubicBezTo>
                <a:cubicBezTo>
                  <a:pt x="1" y="376"/>
                  <a:pt x="110" y="485"/>
                  <a:pt x="245" y="485"/>
                </a:cubicBezTo>
                <a:cubicBezTo>
                  <a:pt x="380" y="485"/>
                  <a:pt x="489" y="376"/>
                  <a:pt x="489" y="241"/>
                </a:cubicBezTo>
                <a:cubicBezTo>
                  <a:pt x="489" y="110"/>
                  <a:pt x="380" y="1"/>
                  <a:pt x="24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4" name="Google Shape;414;p26"/>
          <p:cNvSpPr/>
          <p:nvPr/>
        </p:nvSpPr>
        <p:spPr>
          <a:xfrm>
            <a:off x="5763731" y="4367400"/>
            <a:ext cx="2105768" cy="858755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5" name="Google Shape;415;p26"/>
          <p:cNvSpPr/>
          <p:nvPr/>
        </p:nvSpPr>
        <p:spPr>
          <a:xfrm>
            <a:off x="4938524" y="3857020"/>
            <a:ext cx="1655280" cy="464229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16" name="Google Shape;416;p26"/>
          <p:cNvSpPr/>
          <p:nvPr/>
        </p:nvSpPr>
        <p:spPr>
          <a:xfrm>
            <a:off x="7935857" y="1804864"/>
            <a:ext cx="1655280" cy="464229"/>
          </a:xfrm>
          <a:custGeom>
            <a:avLst/>
            <a:gdLst/>
            <a:ahLst/>
            <a:cxnLst/>
            <a:rect l="l" t="t" r="r" b="b"/>
            <a:pathLst>
              <a:path w="28297" h="7936" extrusionOk="0">
                <a:moveTo>
                  <a:pt x="722" y="0"/>
                </a:moveTo>
                <a:cubicBezTo>
                  <a:pt x="324" y="0"/>
                  <a:pt x="0" y="323"/>
                  <a:pt x="0" y="725"/>
                </a:cubicBezTo>
                <a:lnTo>
                  <a:pt x="0" y="7211"/>
                </a:lnTo>
                <a:cubicBezTo>
                  <a:pt x="0" y="7613"/>
                  <a:pt x="324" y="7936"/>
                  <a:pt x="722" y="7936"/>
                </a:cubicBezTo>
                <a:lnTo>
                  <a:pt x="27576" y="7936"/>
                </a:lnTo>
                <a:cubicBezTo>
                  <a:pt x="27973" y="7936"/>
                  <a:pt x="28296" y="7613"/>
                  <a:pt x="28296" y="7211"/>
                </a:cubicBezTo>
                <a:lnTo>
                  <a:pt x="28296" y="725"/>
                </a:lnTo>
                <a:cubicBezTo>
                  <a:pt x="28296" y="323"/>
                  <a:pt x="27973" y="0"/>
                  <a:pt x="27576" y="0"/>
                </a:cubicBezTo>
                <a:close/>
              </a:path>
            </a:pathLst>
          </a:cu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E33E204-EEC1-3080-6D0B-7B7AAC374C15}"/>
              </a:ext>
            </a:extLst>
          </p:cNvPr>
          <p:cNvGrpSpPr/>
          <p:nvPr/>
        </p:nvGrpSpPr>
        <p:grpSpPr>
          <a:xfrm>
            <a:off x="8362829" y="2646178"/>
            <a:ext cx="1733132" cy="3632282"/>
            <a:chOff x="1718885" y="1539677"/>
            <a:chExt cx="735914" cy="1542322"/>
          </a:xfrm>
        </p:grpSpPr>
        <p:sp>
          <p:nvSpPr>
            <p:cNvPr id="3" name="Google Shape;3623;p48">
              <a:extLst>
                <a:ext uri="{FF2B5EF4-FFF2-40B4-BE49-F238E27FC236}">
                  <a16:creationId xmlns:a16="http://schemas.microsoft.com/office/drawing/2014/main" id="{2DCC312A-AE5E-1AED-539B-2739C3C94646}"/>
                </a:ext>
              </a:extLst>
            </p:cNvPr>
            <p:cNvSpPr/>
            <p:nvPr/>
          </p:nvSpPr>
          <p:spPr>
            <a:xfrm>
              <a:off x="2323335" y="1732410"/>
              <a:ext cx="60147" cy="4489"/>
            </a:xfrm>
            <a:custGeom>
              <a:avLst/>
              <a:gdLst/>
              <a:ahLst/>
              <a:cxnLst/>
              <a:rect l="l" t="t" r="r" b="b"/>
              <a:pathLst>
                <a:path w="3377" h="252" extrusionOk="0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" name="Google Shape;3708;p48">
              <a:extLst>
                <a:ext uri="{FF2B5EF4-FFF2-40B4-BE49-F238E27FC236}">
                  <a16:creationId xmlns:a16="http://schemas.microsoft.com/office/drawing/2014/main" id="{971A7085-4203-0A02-5AFB-CC49AC3B8D2A}"/>
                </a:ext>
              </a:extLst>
            </p:cNvPr>
            <p:cNvSpPr/>
            <p:nvPr/>
          </p:nvSpPr>
          <p:spPr>
            <a:xfrm>
              <a:off x="2043454" y="3007977"/>
              <a:ext cx="158731" cy="74022"/>
            </a:xfrm>
            <a:custGeom>
              <a:avLst/>
              <a:gdLst/>
              <a:ahLst/>
              <a:cxnLst/>
              <a:rect l="l" t="t" r="r" b="b"/>
              <a:pathLst>
                <a:path w="8912" h="4156" extrusionOk="0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3709;p48">
              <a:extLst>
                <a:ext uri="{FF2B5EF4-FFF2-40B4-BE49-F238E27FC236}">
                  <a16:creationId xmlns:a16="http://schemas.microsoft.com/office/drawing/2014/main" id="{15BE4F52-CFD5-C777-3A97-D938CCE6EA1F}"/>
                </a:ext>
              </a:extLst>
            </p:cNvPr>
            <p:cNvSpPr/>
            <p:nvPr/>
          </p:nvSpPr>
          <p:spPr>
            <a:xfrm>
              <a:off x="2043703" y="3073431"/>
              <a:ext cx="142862" cy="2938"/>
            </a:xfrm>
            <a:custGeom>
              <a:avLst/>
              <a:gdLst/>
              <a:ahLst/>
              <a:cxnLst/>
              <a:rect l="l" t="t" r="r" b="b"/>
              <a:pathLst>
                <a:path w="8021" h="165" extrusionOk="0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3710;p48">
              <a:extLst>
                <a:ext uri="{FF2B5EF4-FFF2-40B4-BE49-F238E27FC236}">
                  <a16:creationId xmlns:a16="http://schemas.microsoft.com/office/drawing/2014/main" id="{7A3EE584-FF79-CFA7-E716-F2F09A056C21}"/>
                </a:ext>
              </a:extLst>
            </p:cNvPr>
            <p:cNvSpPr/>
            <p:nvPr/>
          </p:nvSpPr>
          <p:spPr>
            <a:xfrm>
              <a:off x="2130478" y="3057206"/>
              <a:ext cx="7587" cy="8834"/>
            </a:xfrm>
            <a:custGeom>
              <a:avLst/>
              <a:gdLst/>
              <a:ahLst/>
              <a:cxnLst/>
              <a:rect l="l" t="t" r="r" b="b"/>
              <a:pathLst>
                <a:path w="426" h="496" extrusionOk="0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3711;p48">
              <a:extLst>
                <a:ext uri="{FF2B5EF4-FFF2-40B4-BE49-F238E27FC236}">
                  <a16:creationId xmlns:a16="http://schemas.microsoft.com/office/drawing/2014/main" id="{952E09A2-738F-751F-791A-8C6E436A41D8}"/>
                </a:ext>
              </a:extLst>
            </p:cNvPr>
            <p:cNvSpPr/>
            <p:nvPr/>
          </p:nvSpPr>
          <p:spPr>
            <a:xfrm>
              <a:off x="2135857" y="3058666"/>
              <a:ext cx="7267" cy="10491"/>
            </a:xfrm>
            <a:custGeom>
              <a:avLst/>
              <a:gdLst/>
              <a:ahLst/>
              <a:cxnLst/>
              <a:rect l="l" t="t" r="r" b="b"/>
              <a:pathLst>
                <a:path w="408" h="589" extrusionOk="0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712;p48">
              <a:extLst>
                <a:ext uri="{FF2B5EF4-FFF2-40B4-BE49-F238E27FC236}">
                  <a16:creationId xmlns:a16="http://schemas.microsoft.com/office/drawing/2014/main" id="{A5EC6C75-A3D2-BA75-D565-C18582E16276}"/>
                </a:ext>
              </a:extLst>
            </p:cNvPr>
            <p:cNvSpPr/>
            <p:nvPr/>
          </p:nvSpPr>
          <p:spPr>
            <a:xfrm>
              <a:off x="2044719" y="3057847"/>
              <a:ext cx="25095" cy="16778"/>
            </a:xfrm>
            <a:custGeom>
              <a:avLst/>
              <a:gdLst/>
              <a:ahLst/>
              <a:cxnLst/>
              <a:rect l="l" t="t" r="r" b="b"/>
              <a:pathLst>
                <a:path w="1409" h="942" extrusionOk="0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3713;p48">
              <a:extLst>
                <a:ext uri="{FF2B5EF4-FFF2-40B4-BE49-F238E27FC236}">
                  <a16:creationId xmlns:a16="http://schemas.microsoft.com/office/drawing/2014/main" id="{304C4C74-42E7-6484-F4D9-DAD54B63820B}"/>
                </a:ext>
              </a:extLst>
            </p:cNvPr>
            <p:cNvSpPr/>
            <p:nvPr/>
          </p:nvSpPr>
          <p:spPr>
            <a:xfrm>
              <a:off x="2123016" y="3056635"/>
              <a:ext cx="8798" cy="4150"/>
            </a:xfrm>
            <a:custGeom>
              <a:avLst/>
              <a:gdLst/>
              <a:ahLst/>
              <a:cxnLst/>
              <a:rect l="l" t="t" r="r" b="b"/>
              <a:pathLst>
                <a:path w="494" h="233" extrusionOk="0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3714;p48">
              <a:extLst>
                <a:ext uri="{FF2B5EF4-FFF2-40B4-BE49-F238E27FC236}">
                  <a16:creationId xmlns:a16="http://schemas.microsoft.com/office/drawing/2014/main" id="{04AB6F6C-F817-6BC2-6A3D-8420F9C6B8EE}"/>
                </a:ext>
              </a:extLst>
            </p:cNvPr>
            <p:cNvSpPr/>
            <p:nvPr/>
          </p:nvSpPr>
          <p:spPr>
            <a:xfrm>
              <a:off x="2119828" y="3051025"/>
              <a:ext cx="10331" cy="2868"/>
            </a:xfrm>
            <a:custGeom>
              <a:avLst/>
              <a:gdLst/>
              <a:ahLst/>
              <a:cxnLst/>
              <a:rect l="l" t="t" r="r" b="b"/>
              <a:pathLst>
                <a:path w="580" h="161" extrusionOk="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3715;p48">
              <a:extLst>
                <a:ext uri="{FF2B5EF4-FFF2-40B4-BE49-F238E27FC236}">
                  <a16:creationId xmlns:a16="http://schemas.microsoft.com/office/drawing/2014/main" id="{4DC897C9-44E0-DE49-5440-A5DDEFDDD24B}"/>
                </a:ext>
              </a:extLst>
            </p:cNvPr>
            <p:cNvSpPr/>
            <p:nvPr/>
          </p:nvSpPr>
          <p:spPr>
            <a:xfrm>
              <a:off x="2368879" y="1539677"/>
              <a:ext cx="85920" cy="119565"/>
            </a:xfrm>
            <a:custGeom>
              <a:avLst/>
              <a:gdLst/>
              <a:ahLst/>
              <a:cxnLst/>
              <a:rect l="l" t="t" r="r" b="b"/>
              <a:pathLst>
                <a:path w="4824" h="6713" extrusionOk="0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3716;p48">
              <a:extLst>
                <a:ext uri="{FF2B5EF4-FFF2-40B4-BE49-F238E27FC236}">
                  <a16:creationId xmlns:a16="http://schemas.microsoft.com/office/drawing/2014/main" id="{518BC832-E43E-CEE8-BD4D-0EC44340B4F0}"/>
                </a:ext>
              </a:extLst>
            </p:cNvPr>
            <p:cNvSpPr/>
            <p:nvPr/>
          </p:nvSpPr>
          <p:spPr>
            <a:xfrm>
              <a:off x="1966350" y="1609390"/>
              <a:ext cx="121293" cy="210721"/>
            </a:xfrm>
            <a:custGeom>
              <a:avLst/>
              <a:gdLst/>
              <a:ahLst/>
              <a:cxnLst/>
              <a:rect l="l" t="t" r="r" b="b"/>
              <a:pathLst>
                <a:path w="6810" h="11831" extrusionOk="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3717;p48">
              <a:extLst>
                <a:ext uri="{FF2B5EF4-FFF2-40B4-BE49-F238E27FC236}">
                  <a16:creationId xmlns:a16="http://schemas.microsoft.com/office/drawing/2014/main" id="{38200AAA-B4F5-8A3F-220D-F589F4EEE7B5}"/>
                </a:ext>
              </a:extLst>
            </p:cNvPr>
            <p:cNvSpPr/>
            <p:nvPr/>
          </p:nvSpPr>
          <p:spPr>
            <a:xfrm>
              <a:off x="1931619" y="1579912"/>
              <a:ext cx="174370" cy="182135"/>
            </a:xfrm>
            <a:custGeom>
              <a:avLst/>
              <a:gdLst/>
              <a:ahLst/>
              <a:cxnLst/>
              <a:rect l="l" t="t" r="r" b="b"/>
              <a:pathLst>
                <a:path w="9790" h="10226" extrusionOk="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3718;p48">
              <a:extLst>
                <a:ext uri="{FF2B5EF4-FFF2-40B4-BE49-F238E27FC236}">
                  <a16:creationId xmlns:a16="http://schemas.microsoft.com/office/drawing/2014/main" id="{DC778A4E-B6AC-96A5-EB40-D3A0D952CB6F}"/>
                </a:ext>
              </a:extLst>
            </p:cNvPr>
            <p:cNvSpPr/>
            <p:nvPr/>
          </p:nvSpPr>
          <p:spPr>
            <a:xfrm>
              <a:off x="1736625" y="3020550"/>
              <a:ext cx="82715" cy="61412"/>
            </a:xfrm>
            <a:custGeom>
              <a:avLst/>
              <a:gdLst/>
              <a:ahLst/>
              <a:cxnLst/>
              <a:rect l="l" t="t" r="r" b="b"/>
              <a:pathLst>
                <a:path w="4644" h="3448" extrusionOk="0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3719;p48">
              <a:extLst>
                <a:ext uri="{FF2B5EF4-FFF2-40B4-BE49-F238E27FC236}">
                  <a16:creationId xmlns:a16="http://schemas.microsoft.com/office/drawing/2014/main" id="{8D337EF3-60DF-E142-6100-CE30AE6F4896}"/>
                </a:ext>
              </a:extLst>
            </p:cNvPr>
            <p:cNvSpPr/>
            <p:nvPr/>
          </p:nvSpPr>
          <p:spPr>
            <a:xfrm>
              <a:off x="1775952" y="3023080"/>
              <a:ext cx="8994" cy="46985"/>
            </a:xfrm>
            <a:custGeom>
              <a:avLst/>
              <a:gdLst/>
              <a:ahLst/>
              <a:cxnLst/>
              <a:rect l="l" t="t" r="r" b="b"/>
              <a:pathLst>
                <a:path w="505" h="2638" extrusionOk="0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3720;p48">
              <a:extLst>
                <a:ext uri="{FF2B5EF4-FFF2-40B4-BE49-F238E27FC236}">
                  <a16:creationId xmlns:a16="http://schemas.microsoft.com/office/drawing/2014/main" id="{7A788E30-6FDE-BB6E-E75D-C7E0562CC347}"/>
                </a:ext>
              </a:extLst>
            </p:cNvPr>
            <p:cNvSpPr/>
            <p:nvPr/>
          </p:nvSpPr>
          <p:spPr>
            <a:xfrm>
              <a:off x="1738619" y="3062032"/>
              <a:ext cx="78262" cy="14427"/>
            </a:xfrm>
            <a:custGeom>
              <a:avLst/>
              <a:gdLst/>
              <a:ahLst/>
              <a:cxnLst/>
              <a:rect l="l" t="t" r="r" b="b"/>
              <a:pathLst>
                <a:path w="4394" h="810" extrusionOk="0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3721;p48">
              <a:extLst>
                <a:ext uri="{FF2B5EF4-FFF2-40B4-BE49-F238E27FC236}">
                  <a16:creationId xmlns:a16="http://schemas.microsoft.com/office/drawing/2014/main" id="{576298CD-4933-F173-3F18-C10F7BED76AD}"/>
                </a:ext>
              </a:extLst>
            </p:cNvPr>
            <p:cNvSpPr/>
            <p:nvPr/>
          </p:nvSpPr>
          <p:spPr>
            <a:xfrm>
              <a:off x="1718885" y="2199680"/>
              <a:ext cx="435407" cy="847765"/>
            </a:xfrm>
            <a:custGeom>
              <a:avLst/>
              <a:gdLst/>
              <a:ahLst/>
              <a:cxnLst/>
              <a:rect l="l" t="t" r="r" b="b"/>
              <a:pathLst>
                <a:path w="24446" h="47598" extrusionOk="0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3722;p48">
              <a:extLst>
                <a:ext uri="{FF2B5EF4-FFF2-40B4-BE49-F238E27FC236}">
                  <a16:creationId xmlns:a16="http://schemas.microsoft.com/office/drawing/2014/main" id="{633DA9E8-0DE2-E760-C812-FAEC908FE77A}"/>
                </a:ext>
              </a:extLst>
            </p:cNvPr>
            <p:cNvSpPr/>
            <p:nvPr/>
          </p:nvSpPr>
          <p:spPr>
            <a:xfrm>
              <a:off x="1954845" y="2312708"/>
              <a:ext cx="98744" cy="21053"/>
            </a:xfrm>
            <a:custGeom>
              <a:avLst/>
              <a:gdLst/>
              <a:ahLst/>
              <a:cxnLst/>
              <a:rect l="l" t="t" r="r" b="b"/>
              <a:pathLst>
                <a:path w="5544" h="1182" extrusionOk="0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3723;p48">
              <a:extLst>
                <a:ext uri="{FF2B5EF4-FFF2-40B4-BE49-F238E27FC236}">
                  <a16:creationId xmlns:a16="http://schemas.microsoft.com/office/drawing/2014/main" id="{63650CF6-337C-5C14-DC42-C8A5EAEA7F52}"/>
                </a:ext>
              </a:extLst>
            </p:cNvPr>
            <p:cNvSpPr/>
            <p:nvPr/>
          </p:nvSpPr>
          <p:spPr>
            <a:xfrm>
              <a:off x="1726917" y="2994404"/>
              <a:ext cx="127686" cy="4667"/>
            </a:xfrm>
            <a:custGeom>
              <a:avLst/>
              <a:gdLst/>
              <a:ahLst/>
              <a:cxnLst/>
              <a:rect l="l" t="t" r="r" b="b"/>
              <a:pathLst>
                <a:path w="7169" h="262" extrusionOk="0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3724;p48">
              <a:extLst>
                <a:ext uri="{FF2B5EF4-FFF2-40B4-BE49-F238E27FC236}">
                  <a16:creationId xmlns:a16="http://schemas.microsoft.com/office/drawing/2014/main" id="{6F78D36B-57E8-11DF-647A-6CDCE670A717}"/>
                </a:ext>
              </a:extLst>
            </p:cNvPr>
            <p:cNvSpPr/>
            <p:nvPr/>
          </p:nvSpPr>
          <p:spPr>
            <a:xfrm>
              <a:off x="2015509" y="2994351"/>
              <a:ext cx="137857" cy="4791"/>
            </a:xfrm>
            <a:custGeom>
              <a:avLst/>
              <a:gdLst/>
              <a:ahLst/>
              <a:cxnLst/>
              <a:rect l="l" t="t" r="r" b="b"/>
              <a:pathLst>
                <a:path w="7740" h="269" extrusionOk="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3725;p48">
              <a:extLst>
                <a:ext uri="{FF2B5EF4-FFF2-40B4-BE49-F238E27FC236}">
                  <a16:creationId xmlns:a16="http://schemas.microsoft.com/office/drawing/2014/main" id="{AABEBF9D-9F9A-C78B-F2DF-99293665A0B0}"/>
                </a:ext>
              </a:extLst>
            </p:cNvPr>
            <p:cNvSpPr/>
            <p:nvPr/>
          </p:nvSpPr>
          <p:spPr>
            <a:xfrm>
              <a:off x="1786870" y="2335738"/>
              <a:ext cx="143432" cy="660946"/>
            </a:xfrm>
            <a:custGeom>
              <a:avLst/>
              <a:gdLst/>
              <a:ahLst/>
              <a:cxnLst/>
              <a:rect l="l" t="t" r="r" b="b"/>
              <a:pathLst>
                <a:path w="8053" h="37109" extrusionOk="0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3726;p48">
              <a:extLst>
                <a:ext uri="{FF2B5EF4-FFF2-40B4-BE49-F238E27FC236}">
                  <a16:creationId xmlns:a16="http://schemas.microsoft.com/office/drawing/2014/main" id="{EA4ED2FA-149D-289B-8219-72EC9D2FC188}"/>
                </a:ext>
              </a:extLst>
            </p:cNvPr>
            <p:cNvSpPr/>
            <p:nvPr/>
          </p:nvSpPr>
          <p:spPr>
            <a:xfrm>
              <a:off x="2076921" y="2332211"/>
              <a:ext cx="8122" cy="664545"/>
            </a:xfrm>
            <a:custGeom>
              <a:avLst/>
              <a:gdLst/>
              <a:ahLst/>
              <a:cxnLst/>
              <a:rect l="l" t="t" r="r" b="b"/>
              <a:pathLst>
                <a:path w="456" h="37311" extrusionOk="0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3727;p48">
              <a:extLst>
                <a:ext uri="{FF2B5EF4-FFF2-40B4-BE49-F238E27FC236}">
                  <a16:creationId xmlns:a16="http://schemas.microsoft.com/office/drawing/2014/main" id="{B4F75D77-24E5-E70B-1003-CFD088838B91}"/>
                </a:ext>
              </a:extLst>
            </p:cNvPr>
            <p:cNvSpPr/>
            <p:nvPr/>
          </p:nvSpPr>
          <p:spPr>
            <a:xfrm>
              <a:off x="1744747" y="1628892"/>
              <a:ext cx="682908" cy="588652"/>
            </a:xfrm>
            <a:custGeom>
              <a:avLst/>
              <a:gdLst/>
              <a:ahLst/>
              <a:cxnLst/>
              <a:rect l="l" t="t" r="r" b="b"/>
              <a:pathLst>
                <a:path w="38342" h="33050" extrusionOk="0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4" name="Google Shape;3728;p48">
              <a:extLst>
                <a:ext uri="{FF2B5EF4-FFF2-40B4-BE49-F238E27FC236}">
                  <a16:creationId xmlns:a16="http://schemas.microsoft.com/office/drawing/2014/main" id="{0C92A241-3467-D768-83C7-157B78D83582}"/>
                </a:ext>
              </a:extLst>
            </p:cNvPr>
            <p:cNvSpPr/>
            <p:nvPr/>
          </p:nvSpPr>
          <p:spPr>
            <a:xfrm>
              <a:off x="1861106" y="1896271"/>
              <a:ext cx="10331" cy="321274"/>
            </a:xfrm>
            <a:custGeom>
              <a:avLst/>
              <a:gdLst/>
              <a:ahLst/>
              <a:cxnLst/>
              <a:rect l="l" t="t" r="r" b="b"/>
              <a:pathLst>
                <a:path w="580" h="18038" extrusionOk="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3729;p48">
              <a:extLst>
                <a:ext uri="{FF2B5EF4-FFF2-40B4-BE49-F238E27FC236}">
                  <a16:creationId xmlns:a16="http://schemas.microsoft.com/office/drawing/2014/main" id="{C5D319A4-C267-2E03-1CDD-A995E9E96C92}"/>
                </a:ext>
              </a:extLst>
            </p:cNvPr>
            <p:cNvSpPr/>
            <p:nvPr/>
          </p:nvSpPr>
          <p:spPr>
            <a:xfrm>
              <a:off x="2257809" y="1784880"/>
              <a:ext cx="14836" cy="33307"/>
            </a:xfrm>
            <a:custGeom>
              <a:avLst/>
              <a:gdLst/>
              <a:ahLst/>
              <a:cxnLst/>
              <a:rect l="l" t="t" r="r" b="b"/>
              <a:pathLst>
                <a:path w="833" h="1870" extrusionOk="0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3730;p48">
              <a:extLst>
                <a:ext uri="{FF2B5EF4-FFF2-40B4-BE49-F238E27FC236}">
                  <a16:creationId xmlns:a16="http://schemas.microsoft.com/office/drawing/2014/main" id="{81344B14-4C46-2097-5251-EE9C6FE9B638}"/>
                </a:ext>
              </a:extLst>
            </p:cNvPr>
            <p:cNvSpPr/>
            <p:nvPr/>
          </p:nvSpPr>
          <p:spPr>
            <a:xfrm>
              <a:off x="2257809" y="1784880"/>
              <a:ext cx="25808" cy="20750"/>
            </a:xfrm>
            <a:custGeom>
              <a:avLst/>
              <a:gdLst/>
              <a:ahLst/>
              <a:cxnLst/>
              <a:rect l="l" t="t" r="r" b="b"/>
              <a:pathLst>
                <a:path w="1449" h="1165" extrusionOk="0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3731;p48">
              <a:extLst>
                <a:ext uri="{FF2B5EF4-FFF2-40B4-BE49-F238E27FC236}">
                  <a16:creationId xmlns:a16="http://schemas.microsoft.com/office/drawing/2014/main" id="{FA3C720D-0BE5-81D3-8165-5F5D05546212}"/>
                </a:ext>
              </a:extLst>
            </p:cNvPr>
            <p:cNvSpPr/>
            <p:nvPr/>
          </p:nvSpPr>
          <p:spPr>
            <a:xfrm>
              <a:off x="2354007" y="1643889"/>
              <a:ext cx="65206" cy="34802"/>
            </a:xfrm>
            <a:custGeom>
              <a:avLst/>
              <a:gdLst/>
              <a:ahLst/>
              <a:cxnLst/>
              <a:rect l="l" t="t" r="r" b="b"/>
              <a:pathLst>
                <a:path w="3661" h="1954" extrusionOk="0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3732;p48">
              <a:extLst>
                <a:ext uri="{FF2B5EF4-FFF2-40B4-BE49-F238E27FC236}">
                  <a16:creationId xmlns:a16="http://schemas.microsoft.com/office/drawing/2014/main" id="{B0AD9B1F-9A76-7E92-644A-88E0E616EEC7}"/>
                </a:ext>
              </a:extLst>
            </p:cNvPr>
            <p:cNvSpPr/>
            <p:nvPr/>
          </p:nvSpPr>
          <p:spPr>
            <a:xfrm>
              <a:off x="1833961" y="2050264"/>
              <a:ext cx="33610" cy="7587"/>
            </a:xfrm>
            <a:custGeom>
              <a:avLst/>
              <a:gdLst/>
              <a:ahLst/>
              <a:cxnLst/>
              <a:rect l="l" t="t" r="r" b="b"/>
              <a:pathLst>
                <a:path w="1887" h="426" extrusionOk="0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3733;p48">
              <a:extLst>
                <a:ext uri="{FF2B5EF4-FFF2-40B4-BE49-F238E27FC236}">
                  <a16:creationId xmlns:a16="http://schemas.microsoft.com/office/drawing/2014/main" id="{4A1912FE-E6B7-A5C3-CF1B-2F057090BF33}"/>
                </a:ext>
              </a:extLst>
            </p:cNvPr>
            <p:cNvSpPr/>
            <p:nvPr/>
          </p:nvSpPr>
          <p:spPr>
            <a:xfrm>
              <a:off x="2065415" y="1807055"/>
              <a:ext cx="56426" cy="73933"/>
            </a:xfrm>
            <a:custGeom>
              <a:avLst/>
              <a:gdLst/>
              <a:ahLst/>
              <a:cxnLst/>
              <a:rect l="l" t="t" r="r" b="b"/>
              <a:pathLst>
                <a:path w="3168" h="4151" extrusionOk="0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3734;p48">
              <a:extLst>
                <a:ext uri="{FF2B5EF4-FFF2-40B4-BE49-F238E27FC236}">
                  <a16:creationId xmlns:a16="http://schemas.microsoft.com/office/drawing/2014/main" id="{4F50836E-2B17-84CA-7F7D-720706393B62}"/>
                </a:ext>
              </a:extLst>
            </p:cNvPr>
            <p:cNvSpPr/>
            <p:nvPr/>
          </p:nvSpPr>
          <p:spPr>
            <a:xfrm>
              <a:off x="1861693" y="2200339"/>
              <a:ext cx="275446" cy="17277"/>
            </a:xfrm>
            <a:custGeom>
              <a:avLst/>
              <a:gdLst/>
              <a:ahLst/>
              <a:cxnLst/>
              <a:rect l="l" t="t" r="r" b="b"/>
              <a:pathLst>
                <a:path w="15465" h="970" extrusionOk="0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3735;p48">
              <a:extLst>
                <a:ext uri="{FF2B5EF4-FFF2-40B4-BE49-F238E27FC236}">
                  <a16:creationId xmlns:a16="http://schemas.microsoft.com/office/drawing/2014/main" id="{46043254-56EF-86A8-EFCA-14602952B1FE}"/>
                </a:ext>
              </a:extLst>
            </p:cNvPr>
            <p:cNvSpPr/>
            <p:nvPr/>
          </p:nvSpPr>
          <p:spPr>
            <a:xfrm>
              <a:off x="1797503" y="1804330"/>
              <a:ext cx="232593" cy="182296"/>
            </a:xfrm>
            <a:custGeom>
              <a:avLst/>
              <a:gdLst/>
              <a:ahLst/>
              <a:cxnLst/>
              <a:rect l="l" t="t" r="r" b="b"/>
              <a:pathLst>
                <a:path w="13059" h="10235" extrusionOk="0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3736;p48">
              <a:extLst>
                <a:ext uri="{FF2B5EF4-FFF2-40B4-BE49-F238E27FC236}">
                  <a16:creationId xmlns:a16="http://schemas.microsoft.com/office/drawing/2014/main" id="{8AE36AB1-F4DD-1257-8505-C560DC94997D}"/>
                </a:ext>
              </a:extLst>
            </p:cNvPr>
            <p:cNvSpPr/>
            <p:nvPr/>
          </p:nvSpPr>
          <p:spPr>
            <a:xfrm>
              <a:off x="1994367" y="1960407"/>
              <a:ext cx="137323" cy="183631"/>
            </a:xfrm>
            <a:custGeom>
              <a:avLst/>
              <a:gdLst/>
              <a:ahLst/>
              <a:cxnLst/>
              <a:rect l="l" t="t" r="r" b="b"/>
              <a:pathLst>
                <a:path w="7710" h="10310" extrusionOk="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3737;p48">
              <a:extLst>
                <a:ext uri="{FF2B5EF4-FFF2-40B4-BE49-F238E27FC236}">
                  <a16:creationId xmlns:a16="http://schemas.microsoft.com/office/drawing/2014/main" id="{2F6B1292-39CE-7435-5542-FABCF126FF10}"/>
                </a:ext>
              </a:extLst>
            </p:cNvPr>
            <p:cNvSpPr/>
            <p:nvPr/>
          </p:nvSpPr>
          <p:spPr>
            <a:xfrm>
              <a:off x="1868818" y="2037368"/>
              <a:ext cx="110731" cy="174316"/>
            </a:xfrm>
            <a:custGeom>
              <a:avLst/>
              <a:gdLst/>
              <a:ahLst/>
              <a:cxnLst/>
              <a:rect l="l" t="t" r="r" b="b"/>
              <a:pathLst>
                <a:path w="6217" h="9787" extrusionOk="0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3738;p48">
              <a:extLst>
                <a:ext uri="{FF2B5EF4-FFF2-40B4-BE49-F238E27FC236}">
                  <a16:creationId xmlns:a16="http://schemas.microsoft.com/office/drawing/2014/main" id="{D0E23EB0-81DD-7776-E4EC-0B4DB09FD990}"/>
                </a:ext>
              </a:extLst>
            </p:cNvPr>
            <p:cNvSpPr/>
            <p:nvPr/>
          </p:nvSpPr>
          <p:spPr>
            <a:xfrm>
              <a:off x="1961488" y="1953817"/>
              <a:ext cx="31151" cy="30528"/>
            </a:xfrm>
            <a:custGeom>
              <a:avLst/>
              <a:gdLst/>
              <a:ahLst/>
              <a:cxnLst/>
              <a:rect l="l" t="t" r="r" b="b"/>
              <a:pathLst>
                <a:path w="1749" h="1714" extrusionOk="0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3739;p48">
              <a:extLst>
                <a:ext uri="{FF2B5EF4-FFF2-40B4-BE49-F238E27FC236}">
                  <a16:creationId xmlns:a16="http://schemas.microsoft.com/office/drawing/2014/main" id="{E7CB6A72-D333-703C-92D8-4D69506CBD04}"/>
                </a:ext>
              </a:extLst>
            </p:cNvPr>
            <p:cNvSpPr/>
            <p:nvPr/>
          </p:nvSpPr>
          <p:spPr>
            <a:xfrm>
              <a:off x="1780261" y="2024045"/>
              <a:ext cx="54983" cy="128952"/>
            </a:xfrm>
            <a:custGeom>
              <a:avLst/>
              <a:gdLst/>
              <a:ahLst/>
              <a:cxnLst/>
              <a:rect l="l" t="t" r="r" b="b"/>
              <a:pathLst>
                <a:path w="3087" h="7240" extrusionOk="0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3740;p48">
              <a:extLst>
                <a:ext uri="{FF2B5EF4-FFF2-40B4-BE49-F238E27FC236}">
                  <a16:creationId xmlns:a16="http://schemas.microsoft.com/office/drawing/2014/main" id="{1E58FC8C-BC17-8867-DF6E-428C457B727A}"/>
                </a:ext>
              </a:extLst>
            </p:cNvPr>
            <p:cNvSpPr/>
            <p:nvPr/>
          </p:nvSpPr>
          <p:spPr>
            <a:xfrm>
              <a:off x="2165851" y="1838972"/>
              <a:ext cx="144447" cy="73951"/>
            </a:xfrm>
            <a:custGeom>
              <a:avLst/>
              <a:gdLst/>
              <a:ahLst/>
              <a:cxnLst/>
              <a:rect l="l" t="t" r="r" b="b"/>
              <a:pathLst>
                <a:path w="8110" h="4152" extrusionOk="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3741;p48">
              <a:extLst>
                <a:ext uri="{FF2B5EF4-FFF2-40B4-BE49-F238E27FC236}">
                  <a16:creationId xmlns:a16="http://schemas.microsoft.com/office/drawing/2014/main" id="{DE2C1DFA-0C06-BF4E-BDA9-7F312EE8C55F}"/>
                </a:ext>
              </a:extLst>
            </p:cNvPr>
            <p:cNvSpPr/>
            <p:nvPr/>
          </p:nvSpPr>
          <p:spPr>
            <a:xfrm>
              <a:off x="2282210" y="1653631"/>
              <a:ext cx="83106" cy="103178"/>
            </a:xfrm>
            <a:custGeom>
              <a:avLst/>
              <a:gdLst/>
              <a:ahLst/>
              <a:cxnLst/>
              <a:rect l="l" t="t" r="r" b="b"/>
              <a:pathLst>
                <a:path w="4666" h="5793" extrusionOk="0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3742;p48">
              <a:extLst>
                <a:ext uri="{FF2B5EF4-FFF2-40B4-BE49-F238E27FC236}">
                  <a16:creationId xmlns:a16="http://schemas.microsoft.com/office/drawing/2014/main" id="{C90F794C-AFC7-7394-001F-F83C021F7B9C}"/>
                </a:ext>
              </a:extLst>
            </p:cNvPr>
            <p:cNvSpPr/>
            <p:nvPr/>
          </p:nvSpPr>
          <p:spPr>
            <a:xfrm>
              <a:off x="1966208" y="1802798"/>
              <a:ext cx="80256" cy="2493"/>
            </a:xfrm>
            <a:custGeom>
              <a:avLst/>
              <a:gdLst/>
              <a:ahLst/>
              <a:cxnLst/>
              <a:rect l="l" t="t" r="r" b="b"/>
              <a:pathLst>
                <a:path w="4506" h="140" extrusionOk="0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로지스틱 검정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0146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478548" y="5899110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ko-KR" altLang="en-US" sz="18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호스머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 </a:t>
            </a:r>
            <a:r>
              <a:rPr lang="ko-KR" altLang="en-US" sz="18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렘쇼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사용</a:t>
            </a:r>
            <a:b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p-value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0.9464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모형 적합도 우수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822;p33">
            <a:extLst>
              <a:ext uri="{FF2B5EF4-FFF2-40B4-BE49-F238E27FC236}">
                <a16:creationId xmlns:a16="http://schemas.microsoft.com/office/drawing/2014/main" id="{FE682077-1108-82B0-7463-8092AFA9C42F}"/>
              </a:ext>
            </a:extLst>
          </p:cNvPr>
          <p:cNvSpPr/>
          <p:nvPr/>
        </p:nvSpPr>
        <p:spPr>
          <a:xfrm>
            <a:off x="3930441" y="2220627"/>
            <a:ext cx="4121359" cy="228928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828" name="그림 827">
            <a:extLst>
              <a:ext uri="{FF2B5EF4-FFF2-40B4-BE49-F238E27FC236}">
                <a16:creationId xmlns:a16="http://schemas.microsoft.com/office/drawing/2014/main" id="{4CD94C50-9E40-07C6-A70C-C83D4E4E0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535" y="2618442"/>
            <a:ext cx="3590925" cy="1009650"/>
          </a:xfrm>
          <a:prstGeom prst="rect">
            <a:avLst/>
          </a:prstGeom>
        </p:spPr>
      </p:pic>
      <p:sp>
        <p:nvSpPr>
          <p:cNvPr id="829" name="TextBox 828">
            <a:extLst>
              <a:ext uri="{FF2B5EF4-FFF2-40B4-BE49-F238E27FC236}">
                <a16:creationId xmlns:a16="http://schemas.microsoft.com/office/drawing/2014/main" id="{16DE0D4F-46B5-6A3D-4B27-A44F75380A31}"/>
              </a:ext>
            </a:extLst>
          </p:cNvPr>
          <p:cNvSpPr txBox="1"/>
          <p:nvPr/>
        </p:nvSpPr>
        <p:spPr>
          <a:xfrm>
            <a:off x="4771426" y="3914628"/>
            <a:ext cx="264914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H0: </a:t>
            </a:r>
            <a:r>
              <a:rPr lang="ko-KR" altLang="en-US" sz="1050" dirty="0"/>
              <a:t>회귀모형 적합</a:t>
            </a:r>
            <a:endParaRPr lang="en-US" altLang="ko-KR" sz="1050" dirty="0"/>
          </a:p>
          <a:p>
            <a:r>
              <a:rPr lang="en-US" altLang="ko-KR" sz="1050" dirty="0"/>
              <a:t>H1: </a:t>
            </a:r>
            <a:r>
              <a:rPr lang="ko-KR" altLang="en-US" sz="1050" dirty="0"/>
              <a:t>회귀모형 부적합</a:t>
            </a:r>
          </a:p>
        </p:txBody>
      </p:sp>
      <p:grpSp>
        <p:nvGrpSpPr>
          <p:cNvPr id="830" name="Google Shape;820;p33">
            <a:extLst>
              <a:ext uri="{FF2B5EF4-FFF2-40B4-BE49-F238E27FC236}">
                <a16:creationId xmlns:a16="http://schemas.microsoft.com/office/drawing/2014/main" id="{A9B0D3CF-D2C4-EB4B-D94A-8B2DFBE54FF0}"/>
              </a:ext>
            </a:extLst>
          </p:cNvPr>
          <p:cNvGrpSpPr/>
          <p:nvPr/>
        </p:nvGrpSpPr>
        <p:grpSpPr>
          <a:xfrm>
            <a:off x="4991104" y="2043368"/>
            <a:ext cx="2180187" cy="407282"/>
            <a:chOff x="1575694" y="930575"/>
            <a:chExt cx="1989550" cy="713693"/>
          </a:xfrm>
        </p:grpSpPr>
        <p:sp>
          <p:nvSpPr>
            <p:cNvPr id="831" name="Google Shape;821;p33">
              <a:extLst>
                <a:ext uri="{FF2B5EF4-FFF2-40B4-BE49-F238E27FC236}">
                  <a16:creationId xmlns:a16="http://schemas.microsoft.com/office/drawing/2014/main" id="{2CDC7A81-239C-CD8F-CD87-63807295AAC6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2" name="Google Shape;822;p33">
              <a:extLst>
                <a:ext uri="{FF2B5EF4-FFF2-40B4-BE49-F238E27FC236}">
                  <a16:creationId xmlns:a16="http://schemas.microsoft.com/office/drawing/2014/main" id="{1D0BBD44-2623-F826-A7E4-27AD104394F6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33" name="Google Shape;825;p33">
            <a:extLst>
              <a:ext uri="{FF2B5EF4-FFF2-40B4-BE49-F238E27FC236}">
                <a16:creationId xmlns:a16="http://schemas.microsoft.com/office/drawing/2014/main" id="{66DA50A2-5B42-7870-FD55-4F8DFDB9A9AE}"/>
              </a:ext>
            </a:extLst>
          </p:cNvPr>
          <p:cNvSpPr txBox="1">
            <a:spLocks/>
          </p:cNvSpPr>
          <p:nvPr/>
        </p:nvSpPr>
        <p:spPr>
          <a:xfrm>
            <a:off x="5127802" y="1875576"/>
            <a:ext cx="2060398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호스머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렘쇼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적합도 검정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34" name="직선 연결선 833">
            <a:extLst>
              <a:ext uri="{FF2B5EF4-FFF2-40B4-BE49-F238E27FC236}">
                <a16:creationId xmlns:a16="http://schemas.microsoft.com/office/drawing/2014/main" id="{05B1796E-3EBA-8432-1F34-F1777C062AAC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직선 연결선 834">
            <a:extLst>
              <a:ext uri="{FF2B5EF4-FFF2-40B4-BE49-F238E27FC236}">
                <a16:creationId xmlns:a16="http://schemas.microsoft.com/office/drawing/2014/main" id="{6D73416C-0187-6E21-1EDB-459906D2EBAF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053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로지스틱 회귀분석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28750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933826" y="5771713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유의수준이 높아 유의미한 변수가 없음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822;p33">
            <a:extLst>
              <a:ext uri="{FF2B5EF4-FFF2-40B4-BE49-F238E27FC236}">
                <a16:creationId xmlns:a16="http://schemas.microsoft.com/office/drawing/2014/main" id="{FE682077-1108-82B0-7463-8092AFA9C42F}"/>
              </a:ext>
            </a:extLst>
          </p:cNvPr>
          <p:cNvSpPr/>
          <p:nvPr/>
        </p:nvSpPr>
        <p:spPr>
          <a:xfrm>
            <a:off x="3860800" y="1521374"/>
            <a:ext cx="4259599" cy="40020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828" name="그림 827">
            <a:extLst>
              <a:ext uri="{FF2B5EF4-FFF2-40B4-BE49-F238E27FC236}">
                <a16:creationId xmlns:a16="http://schemas.microsoft.com/office/drawing/2014/main" id="{835CBB41-7906-DD12-0B86-15F717801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75" y="1649224"/>
            <a:ext cx="3416649" cy="3653446"/>
          </a:xfrm>
          <a:prstGeom prst="rect">
            <a:avLst/>
          </a:prstGeom>
        </p:spPr>
      </p:pic>
      <p:cxnSp>
        <p:nvCxnSpPr>
          <p:cNvPr id="829" name="직선 연결선 828">
            <a:extLst>
              <a:ext uri="{FF2B5EF4-FFF2-40B4-BE49-F238E27FC236}">
                <a16:creationId xmlns:a16="http://schemas.microsoft.com/office/drawing/2014/main" id="{CCC0D584-777C-EDD7-20CE-BAEFD02593F6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직선 연결선 829">
            <a:extLst>
              <a:ext uri="{FF2B5EF4-FFF2-40B4-BE49-F238E27FC236}">
                <a16:creationId xmlns:a16="http://schemas.microsoft.com/office/drawing/2014/main" id="{CBEBF3C1-BBB3-BEFD-4045-77F64574F52C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26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1678439" y="5681677"/>
            <a:ext cx="3854183" cy="173829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1776662" y="5671301"/>
            <a:ext cx="3714107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0.59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공통성이 있음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822;p33">
            <a:extLst>
              <a:ext uri="{FF2B5EF4-FFF2-40B4-BE49-F238E27FC236}">
                <a16:creationId xmlns:a16="http://schemas.microsoft.com/office/drawing/2014/main" id="{FE682077-1108-82B0-7463-8092AFA9C42F}"/>
              </a:ext>
            </a:extLst>
          </p:cNvPr>
          <p:cNvSpPr/>
          <p:nvPr/>
        </p:nvSpPr>
        <p:spPr>
          <a:xfrm>
            <a:off x="1624878" y="2363393"/>
            <a:ext cx="3844378" cy="2126120"/>
          </a:xfrm>
          <a:prstGeom prst="roundRect">
            <a:avLst>
              <a:gd name="adj" fmla="val 9234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Google Shape;822;p33">
            <a:extLst>
              <a:ext uri="{FF2B5EF4-FFF2-40B4-BE49-F238E27FC236}">
                <a16:creationId xmlns:a16="http://schemas.microsoft.com/office/drawing/2014/main" id="{AC69371D-B8C4-C4E5-4FC5-752AD0BB562D}"/>
              </a:ext>
            </a:extLst>
          </p:cNvPr>
          <p:cNvSpPr/>
          <p:nvPr/>
        </p:nvSpPr>
        <p:spPr>
          <a:xfrm>
            <a:off x="6603966" y="2363393"/>
            <a:ext cx="3844378" cy="1414920"/>
          </a:xfrm>
          <a:prstGeom prst="roundRect">
            <a:avLst>
              <a:gd name="adj" fmla="val 9234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" name="Google Shape;820;p33">
            <a:extLst>
              <a:ext uri="{FF2B5EF4-FFF2-40B4-BE49-F238E27FC236}">
                <a16:creationId xmlns:a16="http://schemas.microsoft.com/office/drawing/2014/main" id="{8A214413-C53C-61B3-E949-876132286932}"/>
              </a:ext>
            </a:extLst>
          </p:cNvPr>
          <p:cNvGrpSpPr/>
          <p:nvPr/>
        </p:nvGrpSpPr>
        <p:grpSpPr>
          <a:xfrm>
            <a:off x="2811789" y="2201427"/>
            <a:ext cx="1447791" cy="407282"/>
            <a:chOff x="1575694" y="930575"/>
            <a:chExt cx="1989550" cy="713693"/>
          </a:xfrm>
        </p:grpSpPr>
        <p:sp>
          <p:nvSpPr>
            <p:cNvPr id="7" name="Google Shape;821;p33">
              <a:extLst>
                <a:ext uri="{FF2B5EF4-FFF2-40B4-BE49-F238E27FC236}">
                  <a16:creationId xmlns:a16="http://schemas.microsoft.com/office/drawing/2014/main" id="{98E0E90A-A437-CD77-517F-199E765D24C2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822;p33">
              <a:extLst>
                <a:ext uri="{FF2B5EF4-FFF2-40B4-BE49-F238E27FC236}">
                  <a16:creationId xmlns:a16="http://schemas.microsoft.com/office/drawing/2014/main" id="{31F3C857-1655-D829-04F6-BB0FA65A847C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Google Shape;825;p33">
            <a:extLst>
              <a:ext uri="{FF2B5EF4-FFF2-40B4-BE49-F238E27FC236}">
                <a16:creationId xmlns:a16="http://schemas.microsoft.com/office/drawing/2014/main" id="{3020EEFF-D6F1-E546-33F3-0117F49AD373}"/>
              </a:ext>
            </a:extLst>
          </p:cNvPr>
          <p:cNvSpPr txBox="1">
            <a:spLocks/>
          </p:cNvSpPr>
          <p:nvPr/>
        </p:nvSpPr>
        <p:spPr>
          <a:xfrm>
            <a:off x="3062787" y="2033635"/>
            <a:ext cx="1368243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KMO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검정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Google Shape;820;p33">
            <a:extLst>
              <a:ext uri="{FF2B5EF4-FFF2-40B4-BE49-F238E27FC236}">
                <a16:creationId xmlns:a16="http://schemas.microsoft.com/office/drawing/2014/main" id="{F7183FBB-B14E-FDD3-C72E-F2E475CEABC4}"/>
              </a:ext>
            </a:extLst>
          </p:cNvPr>
          <p:cNvGrpSpPr/>
          <p:nvPr/>
        </p:nvGrpSpPr>
        <p:grpSpPr>
          <a:xfrm>
            <a:off x="7784586" y="2210614"/>
            <a:ext cx="1458927" cy="407282"/>
            <a:chOff x="1575694" y="930575"/>
            <a:chExt cx="1989550" cy="713693"/>
          </a:xfrm>
        </p:grpSpPr>
        <p:sp>
          <p:nvSpPr>
            <p:cNvPr id="11" name="Google Shape;821;p33">
              <a:extLst>
                <a:ext uri="{FF2B5EF4-FFF2-40B4-BE49-F238E27FC236}">
                  <a16:creationId xmlns:a16="http://schemas.microsoft.com/office/drawing/2014/main" id="{4ECCA938-CBCD-4A70-DB06-92688560E971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Google Shape;822;p33">
              <a:extLst>
                <a:ext uri="{FF2B5EF4-FFF2-40B4-BE49-F238E27FC236}">
                  <a16:creationId xmlns:a16="http://schemas.microsoft.com/office/drawing/2014/main" id="{9354D189-C70D-74DE-7999-B9264E3B3AFE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Google Shape;825;p33">
            <a:extLst>
              <a:ext uri="{FF2B5EF4-FFF2-40B4-BE49-F238E27FC236}">
                <a16:creationId xmlns:a16="http://schemas.microsoft.com/office/drawing/2014/main" id="{753FF45A-6066-7E6B-0E9B-D2BAFB029E0F}"/>
              </a:ext>
            </a:extLst>
          </p:cNvPr>
          <p:cNvSpPr txBox="1">
            <a:spLocks/>
          </p:cNvSpPr>
          <p:nvPr/>
        </p:nvSpPr>
        <p:spPr>
          <a:xfrm>
            <a:off x="7956269" y="2042822"/>
            <a:ext cx="1731632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Bartlett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검정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Google Shape;3485;p48">
            <a:extLst>
              <a:ext uri="{FF2B5EF4-FFF2-40B4-BE49-F238E27FC236}">
                <a16:creationId xmlns:a16="http://schemas.microsoft.com/office/drawing/2014/main" id="{CB8E831F-DFE7-32E0-1EE9-333D38B4AC28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21" name="Google Shape;3486;p48">
              <a:extLst>
                <a:ext uri="{FF2B5EF4-FFF2-40B4-BE49-F238E27FC236}">
                  <a16:creationId xmlns:a16="http://schemas.microsoft.com/office/drawing/2014/main" id="{15A6DB67-3C3B-DF5A-90C2-D0123D7BAACF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28" name="Google Shape;3487;p48">
                <a:extLst>
                  <a:ext uri="{FF2B5EF4-FFF2-40B4-BE49-F238E27FC236}">
                    <a16:creationId xmlns:a16="http://schemas.microsoft.com/office/drawing/2014/main" id="{20BCB0EE-21E2-7C6E-4BC9-A88695C80816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9" name="Google Shape;3488;p48">
                <a:extLst>
                  <a:ext uri="{FF2B5EF4-FFF2-40B4-BE49-F238E27FC236}">
                    <a16:creationId xmlns:a16="http://schemas.microsoft.com/office/drawing/2014/main" id="{8C0673DE-670F-0923-ED56-E47CD5E5D4DF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0" name="Google Shape;3489;p48">
                <a:extLst>
                  <a:ext uri="{FF2B5EF4-FFF2-40B4-BE49-F238E27FC236}">
                    <a16:creationId xmlns:a16="http://schemas.microsoft.com/office/drawing/2014/main" id="{1135B38E-7C77-7D5F-FD84-1B366FCABC65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1" name="Google Shape;3490;p48">
                <a:extLst>
                  <a:ext uri="{FF2B5EF4-FFF2-40B4-BE49-F238E27FC236}">
                    <a16:creationId xmlns:a16="http://schemas.microsoft.com/office/drawing/2014/main" id="{01856D62-25EA-8972-944A-39587E199488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2" name="Google Shape;3491;p48">
                <a:extLst>
                  <a:ext uri="{FF2B5EF4-FFF2-40B4-BE49-F238E27FC236}">
                    <a16:creationId xmlns:a16="http://schemas.microsoft.com/office/drawing/2014/main" id="{777928EA-6EC0-885B-94FF-9A64A626FDE0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3" name="Google Shape;3492;p48">
                <a:extLst>
                  <a:ext uri="{FF2B5EF4-FFF2-40B4-BE49-F238E27FC236}">
                    <a16:creationId xmlns:a16="http://schemas.microsoft.com/office/drawing/2014/main" id="{19336B54-4BBD-CA53-9CB0-C240BD4E7A17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4" name="Google Shape;3493;p48">
                <a:extLst>
                  <a:ext uri="{FF2B5EF4-FFF2-40B4-BE49-F238E27FC236}">
                    <a16:creationId xmlns:a16="http://schemas.microsoft.com/office/drawing/2014/main" id="{9B6E9D3D-752B-2412-4FE1-E18A52ABCB33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5" name="Google Shape;3494;p48">
                <a:extLst>
                  <a:ext uri="{FF2B5EF4-FFF2-40B4-BE49-F238E27FC236}">
                    <a16:creationId xmlns:a16="http://schemas.microsoft.com/office/drawing/2014/main" id="{AB0D868D-0D10-4AC8-7E1E-D914869A361C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6" name="Google Shape;3495;p48">
                <a:extLst>
                  <a:ext uri="{FF2B5EF4-FFF2-40B4-BE49-F238E27FC236}">
                    <a16:creationId xmlns:a16="http://schemas.microsoft.com/office/drawing/2014/main" id="{06027BF2-59FB-D7E5-02AA-5151B99C22D4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7" name="Google Shape;3496;p48">
                <a:extLst>
                  <a:ext uri="{FF2B5EF4-FFF2-40B4-BE49-F238E27FC236}">
                    <a16:creationId xmlns:a16="http://schemas.microsoft.com/office/drawing/2014/main" id="{731E6DE9-56A5-4445-1D8E-36444376144F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8" name="Google Shape;3497;p48">
                <a:extLst>
                  <a:ext uri="{FF2B5EF4-FFF2-40B4-BE49-F238E27FC236}">
                    <a16:creationId xmlns:a16="http://schemas.microsoft.com/office/drawing/2014/main" id="{89FF420D-B079-284A-3CFE-9179731CCD14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9" name="Google Shape;3498;p48">
                <a:extLst>
                  <a:ext uri="{FF2B5EF4-FFF2-40B4-BE49-F238E27FC236}">
                    <a16:creationId xmlns:a16="http://schemas.microsoft.com/office/drawing/2014/main" id="{C6CAB229-C19C-18F8-C303-48C121E620AC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0" name="Google Shape;3499;p48">
                <a:extLst>
                  <a:ext uri="{FF2B5EF4-FFF2-40B4-BE49-F238E27FC236}">
                    <a16:creationId xmlns:a16="http://schemas.microsoft.com/office/drawing/2014/main" id="{16937FC4-D492-6EB6-3624-FBCE4693CE71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1" name="Google Shape;3500;p48">
                <a:extLst>
                  <a:ext uri="{FF2B5EF4-FFF2-40B4-BE49-F238E27FC236}">
                    <a16:creationId xmlns:a16="http://schemas.microsoft.com/office/drawing/2014/main" id="{3558A96E-B0AC-83AB-9107-0CDBD8B9DAF2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2" name="Google Shape;3501;p48">
                <a:extLst>
                  <a:ext uri="{FF2B5EF4-FFF2-40B4-BE49-F238E27FC236}">
                    <a16:creationId xmlns:a16="http://schemas.microsoft.com/office/drawing/2014/main" id="{CA69541F-5C31-8898-7379-2068BF497A89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3" name="Google Shape;3502;p48">
                <a:extLst>
                  <a:ext uri="{FF2B5EF4-FFF2-40B4-BE49-F238E27FC236}">
                    <a16:creationId xmlns:a16="http://schemas.microsoft.com/office/drawing/2014/main" id="{4774C327-40AF-75CF-25D5-24C7FB4954F2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" name="Google Shape;3503;p48">
              <a:extLst>
                <a:ext uri="{FF2B5EF4-FFF2-40B4-BE49-F238E27FC236}">
                  <a16:creationId xmlns:a16="http://schemas.microsoft.com/office/drawing/2014/main" id="{435C5763-D19F-328E-6494-1E6F2A2674F3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805" name="Google Shape;3504;p48">
                <a:extLst>
                  <a:ext uri="{FF2B5EF4-FFF2-40B4-BE49-F238E27FC236}">
                    <a16:creationId xmlns:a16="http://schemas.microsoft.com/office/drawing/2014/main" id="{E4BBF40F-BB6B-B114-4409-06050820A1B9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6" name="Google Shape;3505;p48">
                <a:extLst>
                  <a:ext uri="{FF2B5EF4-FFF2-40B4-BE49-F238E27FC236}">
                    <a16:creationId xmlns:a16="http://schemas.microsoft.com/office/drawing/2014/main" id="{A8050273-84C3-FC5E-FF93-A4F2700D8661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506;p48">
                <a:extLst>
                  <a:ext uri="{FF2B5EF4-FFF2-40B4-BE49-F238E27FC236}">
                    <a16:creationId xmlns:a16="http://schemas.microsoft.com/office/drawing/2014/main" id="{6D7BD580-79D7-316C-E22C-60CBCF9FE0E3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507;p48">
                <a:extLst>
                  <a:ext uri="{FF2B5EF4-FFF2-40B4-BE49-F238E27FC236}">
                    <a16:creationId xmlns:a16="http://schemas.microsoft.com/office/drawing/2014/main" id="{9BDD3DB6-9DA5-C354-B963-03279A5C3F52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508;p48">
                <a:extLst>
                  <a:ext uri="{FF2B5EF4-FFF2-40B4-BE49-F238E27FC236}">
                    <a16:creationId xmlns:a16="http://schemas.microsoft.com/office/drawing/2014/main" id="{2EC56806-14F4-F6A3-1EE2-1105F95B27FB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509;p48">
                <a:extLst>
                  <a:ext uri="{FF2B5EF4-FFF2-40B4-BE49-F238E27FC236}">
                    <a16:creationId xmlns:a16="http://schemas.microsoft.com/office/drawing/2014/main" id="{340114EE-D60B-5877-BC01-C42B9F085BEF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510;p48">
                <a:extLst>
                  <a:ext uri="{FF2B5EF4-FFF2-40B4-BE49-F238E27FC236}">
                    <a16:creationId xmlns:a16="http://schemas.microsoft.com/office/drawing/2014/main" id="{C40205CE-9456-A67C-5413-B64412CDA80D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511;p48">
                <a:extLst>
                  <a:ext uri="{FF2B5EF4-FFF2-40B4-BE49-F238E27FC236}">
                    <a16:creationId xmlns:a16="http://schemas.microsoft.com/office/drawing/2014/main" id="{4635F53F-45CD-97FD-6BFA-6B9C93C26BE1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512;p48">
                <a:extLst>
                  <a:ext uri="{FF2B5EF4-FFF2-40B4-BE49-F238E27FC236}">
                    <a16:creationId xmlns:a16="http://schemas.microsoft.com/office/drawing/2014/main" id="{1BC85380-C341-035F-EBD4-202EDE12CD7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513;p48">
                <a:extLst>
                  <a:ext uri="{FF2B5EF4-FFF2-40B4-BE49-F238E27FC236}">
                    <a16:creationId xmlns:a16="http://schemas.microsoft.com/office/drawing/2014/main" id="{08CD2B52-7D3D-CA2E-7F47-B3DA45594DE8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514;p48">
                <a:extLst>
                  <a:ext uri="{FF2B5EF4-FFF2-40B4-BE49-F238E27FC236}">
                    <a16:creationId xmlns:a16="http://schemas.microsoft.com/office/drawing/2014/main" id="{A56C38E6-2CE7-091A-7D74-BA247BBBE6FA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515;p48">
                <a:extLst>
                  <a:ext uri="{FF2B5EF4-FFF2-40B4-BE49-F238E27FC236}">
                    <a16:creationId xmlns:a16="http://schemas.microsoft.com/office/drawing/2014/main" id="{70DDC113-102B-30C6-6BC7-33910993786C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516;p48">
                <a:extLst>
                  <a:ext uri="{FF2B5EF4-FFF2-40B4-BE49-F238E27FC236}">
                    <a16:creationId xmlns:a16="http://schemas.microsoft.com/office/drawing/2014/main" id="{67AF1198-DD79-5BD1-3DE8-69FA148A6F54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517;p48">
                <a:extLst>
                  <a:ext uri="{FF2B5EF4-FFF2-40B4-BE49-F238E27FC236}">
                    <a16:creationId xmlns:a16="http://schemas.microsoft.com/office/drawing/2014/main" id="{9EAB8234-B539-DF94-AAB1-9FD2540BFD45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18;p48">
                <a:extLst>
                  <a:ext uri="{FF2B5EF4-FFF2-40B4-BE49-F238E27FC236}">
                    <a16:creationId xmlns:a16="http://schemas.microsoft.com/office/drawing/2014/main" id="{B9E4FB0B-DCCD-36BB-E435-D42AE6574237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19;p48">
                <a:extLst>
                  <a:ext uri="{FF2B5EF4-FFF2-40B4-BE49-F238E27FC236}">
                    <a16:creationId xmlns:a16="http://schemas.microsoft.com/office/drawing/2014/main" id="{9F632D59-379A-1D77-C0EC-3365E6B015D1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20;p48">
                <a:extLst>
                  <a:ext uri="{FF2B5EF4-FFF2-40B4-BE49-F238E27FC236}">
                    <a16:creationId xmlns:a16="http://schemas.microsoft.com/office/drawing/2014/main" id="{B1F66FA5-9E9B-B833-255A-AAC729AF9995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7" name="Google Shape;3521;p48">
                <a:extLst>
                  <a:ext uri="{FF2B5EF4-FFF2-40B4-BE49-F238E27FC236}">
                    <a16:creationId xmlns:a16="http://schemas.microsoft.com/office/drawing/2014/main" id="{61004865-1ED1-1668-80FC-E3CA9548E92D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" name="Google Shape;3522;p48">
              <a:extLst>
                <a:ext uri="{FF2B5EF4-FFF2-40B4-BE49-F238E27FC236}">
                  <a16:creationId xmlns:a16="http://schemas.microsoft.com/office/drawing/2014/main" id="{78404B4F-46F4-A20C-5C3B-7F5441742F16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85" name="Google Shape;3523;p48">
                <a:extLst>
                  <a:ext uri="{FF2B5EF4-FFF2-40B4-BE49-F238E27FC236}">
                    <a16:creationId xmlns:a16="http://schemas.microsoft.com/office/drawing/2014/main" id="{538D8F6E-B78B-DB9E-1163-63EA658C7462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24;p48">
                <a:extLst>
                  <a:ext uri="{FF2B5EF4-FFF2-40B4-BE49-F238E27FC236}">
                    <a16:creationId xmlns:a16="http://schemas.microsoft.com/office/drawing/2014/main" id="{D125773E-2E55-0FF0-099E-2B078BFA1D53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25;p48">
                <a:extLst>
                  <a:ext uri="{FF2B5EF4-FFF2-40B4-BE49-F238E27FC236}">
                    <a16:creationId xmlns:a16="http://schemas.microsoft.com/office/drawing/2014/main" id="{E29FC544-FF8A-DB6C-ABF2-E1DBD6E2691C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8" name="Google Shape;3526;p48">
                <a:extLst>
                  <a:ext uri="{FF2B5EF4-FFF2-40B4-BE49-F238E27FC236}">
                    <a16:creationId xmlns:a16="http://schemas.microsoft.com/office/drawing/2014/main" id="{58C0499F-78CD-C894-F9BD-0EDECC56B9E7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27;p48">
                <a:extLst>
                  <a:ext uri="{FF2B5EF4-FFF2-40B4-BE49-F238E27FC236}">
                    <a16:creationId xmlns:a16="http://schemas.microsoft.com/office/drawing/2014/main" id="{1BBB64B3-D71A-1AA3-7A0C-95E3DC236ABC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28;p48">
                <a:extLst>
                  <a:ext uri="{FF2B5EF4-FFF2-40B4-BE49-F238E27FC236}">
                    <a16:creationId xmlns:a16="http://schemas.microsoft.com/office/drawing/2014/main" id="{E127C465-BC58-3D43-2AD4-2A20852CC817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29;p48">
                <a:extLst>
                  <a:ext uri="{FF2B5EF4-FFF2-40B4-BE49-F238E27FC236}">
                    <a16:creationId xmlns:a16="http://schemas.microsoft.com/office/drawing/2014/main" id="{C84FF76D-BA28-D983-D26B-BB68C4C9FF3E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30;p48">
                <a:extLst>
                  <a:ext uri="{FF2B5EF4-FFF2-40B4-BE49-F238E27FC236}">
                    <a16:creationId xmlns:a16="http://schemas.microsoft.com/office/drawing/2014/main" id="{6E408404-4963-4F69-A844-9B9BD29F24B4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31;p48">
                <a:extLst>
                  <a:ext uri="{FF2B5EF4-FFF2-40B4-BE49-F238E27FC236}">
                    <a16:creationId xmlns:a16="http://schemas.microsoft.com/office/drawing/2014/main" id="{DE0C2B27-5EE5-1387-1F9F-D32D28D890B3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32;p48">
                <a:extLst>
                  <a:ext uri="{FF2B5EF4-FFF2-40B4-BE49-F238E27FC236}">
                    <a16:creationId xmlns:a16="http://schemas.microsoft.com/office/drawing/2014/main" id="{2EC7EA1B-49D0-03DC-B7A3-B30297D14260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33;p48">
                <a:extLst>
                  <a:ext uri="{FF2B5EF4-FFF2-40B4-BE49-F238E27FC236}">
                    <a16:creationId xmlns:a16="http://schemas.microsoft.com/office/drawing/2014/main" id="{79DC04DA-AC52-8F4E-7524-DBF4D8DB9D7C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34;p48">
                <a:extLst>
                  <a:ext uri="{FF2B5EF4-FFF2-40B4-BE49-F238E27FC236}">
                    <a16:creationId xmlns:a16="http://schemas.microsoft.com/office/drawing/2014/main" id="{1AF8BB31-CD23-338A-2570-727253EE5505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35;p48">
                <a:extLst>
                  <a:ext uri="{FF2B5EF4-FFF2-40B4-BE49-F238E27FC236}">
                    <a16:creationId xmlns:a16="http://schemas.microsoft.com/office/drawing/2014/main" id="{48D41B7A-75C0-B705-C6D3-47C8FD6FCA86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36;p48">
                <a:extLst>
                  <a:ext uri="{FF2B5EF4-FFF2-40B4-BE49-F238E27FC236}">
                    <a16:creationId xmlns:a16="http://schemas.microsoft.com/office/drawing/2014/main" id="{1D78D8D2-84C4-FBAB-C746-AC7E53BF142F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37;p48">
                <a:extLst>
                  <a:ext uri="{FF2B5EF4-FFF2-40B4-BE49-F238E27FC236}">
                    <a16:creationId xmlns:a16="http://schemas.microsoft.com/office/drawing/2014/main" id="{E30191A3-6697-6A26-1AE1-AEA51FB75DCC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38;p48">
                <a:extLst>
                  <a:ext uri="{FF2B5EF4-FFF2-40B4-BE49-F238E27FC236}">
                    <a16:creationId xmlns:a16="http://schemas.microsoft.com/office/drawing/2014/main" id="{79A7A247-A574-EEAE-EDF2-A40D02B9884B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39;p48">
                <a:extLst>
                  <a:ext uri="{FF2B5EF4-FFF2-40B4-BE49-F238E27FC236}">
                    <a16:creationId xmlns:a16="http://schemas.microsoft.com/office/drawing/2014/main" id="{390D5C16-F040-6B29-7803-7D0CA8F2384C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40;p48">
                <a:extLst>
                  <a:ext uri="{FF2B5EF4-FFF2-40B4-BE49-F238E27FC236}">
                    <a16:creationId xmlns:a16="http://schemas.microsoft.com/office/drawing/2014/main" id="{EF15BF74-7694-9CEB-1AD2-7F52264F9805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41;p48">
                <a:extLst>
                  <a:ext uri="{FF2B5EF4-FFF2-40B4-BE49-F238E27FC236}">
                    <a16:creationId xmlns:a16="http://schemas.microsoft.com/office/drawing/2014/main" id="{E4F27B01-456B-2C49-6F43-874F95C12E40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42;p48">
                <a:extLst>
                  <a:ext uri="{FF2B5EF4-FFF2-40B4-BE49-F238E27FC236}">
                    <a16:creationId xmlns:a16="http://schemas.microsoft.com/office/drawing/2014/main" id="{D9B1790D-FDF2-E520-E65D-FB86DF52014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" name="Google Shape;3543;p48">
              <a:extLst>
                <a:ext uri="{FF2B5EF4-FFF2-40B4-BE49-F238E27FC236}">
                  <a16:creationId xmlns:a16="http://schemas.microsoft.com/office/drawing/2014/main" id="{745BD1F9-255C-9824-A560-49ADD28F87A0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774" name="Google Shape;3544;p48">
                <a:extLst>
                  <a:ext uri="{FF2B5EF4-FFF2-40B4-BE49-F238E27FC236}">
                    <a16:creationId xmlns:a16="http://schemas.microsoft.com/office/drawing/2014/main" id="{1F331B0F-178A-EA94-33E3-660ED6851CEF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45;p48">
                <a:extLst>
                  <a:ext uri="{FF2B5EF4-FFF2-40B4-BE49-F238E27FC236}">
                    <a16:creationId xmlns:a16="http://schemas.microsoft.com/office/drawing/2014/main" id="{2979C184-66BB-E4D6-F133-CCFB5BEA143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46;p48">
                <a:extLst>
                  <a:ext uri="{FF2B5EF4-FFF2-40B4-BE49-F238E27FC236}">
                    <a16:creationId xmlns:a16="http://schemas.microsoft.com/office/drawing/2014/main" id="{5552F64D-1085-FBDF-5F02-AAF75477AFB4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47;p48">
                <a:extLst>
                  <a:ext uri="{FF2B5EF4-FFF2-40B4-BE49-F238E27FC236}">
                    <a16:creationId xmlns:a16="http://schemas.microsoft.com/office/drawing/2014/main" id="{C80BFAD3-E659-BC35-AB93-97961F29AEF4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48;p48">
                <a:extLst>
                  <a:ext uri="{FF2B5EF4-FFF2-40B4-BE49-F238E27FC236}">
                    <a16:creationId xmlns:a16="http://schemas.microsoft.com/office/drawing/2014/main" id="{14B010F1-32C2-5488-CB7F-890A5DDCBB90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49;p48">
                <a:extLst>
                  <a:ext uri="{FF2B5EF4-FFF2-40B4-BE49-F238E27FC236}">
                    <a16:creationId xmlns:a16="http://schemas.microsoft.com/office/drawing/2014/main" id="{C65BA301-A27B-68BF-4B7F-1EC11746A9C2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50;p48">
                <a:extLst>
                  <a:ext uri="{FF2B5EF4-FFF2-40B4-BE49-F238E27FC236}">
                    <a16:creationId xmlns:a16="http://schemas.microsoft.com/office/drawing/2014/main" id="{AB6661D4-9800-71B7-1B62-FB16655BD7A9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51;p48">
                <a:extLst>
                  <a:ext uri="{FF2B5EF4-FFF2-40B4-BE49-F238E27FC236}">
                    <a16:creationId xmlns:a16="http://schemas.microsoft.com/office/drawing/2014/main" id="{2807AAE1-0375-D706-C36A-1E86F9963E0A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52;p48">
                <a:extLst>
                  <a:ext uri="{FF2B5EF4-FFF2-40B4-BE49-F238E27FC236}">
                    <a16:creationId xmlns:a16="http://schemas.microsoft.com/office/drawing/2014/main" id="{B8D28A5B-2578-BF74-34E2-1BE1405095F8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53;p48">
                <a:extLst>
                  <a:ext uri="{FF2B5EF4-FFF2-40B4-BE49-F238E27FC236}">
                    <a16:creationId xmlns:a16="http://schemas.microsoft.com/office/drawing/2014/main" id="{5AE333D1-9E1D-0D74-EF55-00CA8A6392B8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54;p48">
                <a:extLst>
                  <a:ext uri="{FF2B5EF4-FFF2-40B4-BE49-F238E27FC236}">
                    <a16:creationId xmlns:a16="http://schemas.microsoft.com/office/drawing/2014/main" id="{69961EE5-816F-4655-0AFE-6A147017B49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5" name="Google Shape;3555;p48">
              <a:extLst>
                <a:ext uri="{FF2B5EF4-FFF2-40B4-BE49-F238E27FC236}">
                  <a16:creationId xmlns:a16="http://schemas.microsoft.com/office/drawing/2014/main" id="{5CA5D4C0-7667-74C3-FE0A-0FF7B67D3136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3556;p48">
              <a:extLst>
                <a:ext uri="{FF2B5EF4-FFF2-40B4-BE49-F238E27FC236}">
                  <a16:creationId xmlns:a16="http://schemas.microsoft.com/office/drawing/2014/main" id="{C77A0FF7-06F3-FA90-737C-7BD829941D43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7" name="Google Shape;3557;p48">
              <a:extLst>
                <a:ext uri="{FF2B5EF4-FFF2-40B4-BE49-F238E27FC236}">
                  <a16:creationId xmlns:a16="http://schemas.microsoft.com/office/drawing/2014/main" id="{3F671C08-3DC1-F2E9-005E-36F7D77E342B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49" name="Google Shape;3558;p48">
                <a:extLst>
                  <a:ext uri="{FF2B5EF4-FFF2-40B4-BE49-F238E27FC236}">
                    <a16:creationId xmlns:a16="http://schemas.microsoft.com/office/drawing/2014/main" id="{0D95587D-6404-86DC-0CB8-56C7002373E1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59;p48">
                <a:extLst>
                  <a:ext uri="{FF2B5EF4-FFF2-40B4-BE49-F238E27FC236}">
                    <a16:creationId xmlns:a16="http://schemas.microsoft.com/office/drawing/2014/main" id="{C5198030-B3DA-676B-5D34-5B7A1A98D15D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60;p48">
                <a:extLst>
                  <a:ext uri="{FF2B5EF4-FFF2-40B4-BE49-F238E27FC236}">
                    <a16:creationId xmlns:a16="http://schemas.microsoft.com/office/drawing/2014/main" id="{176F6D91-CC5E-629D-5F66-069F3AE0BAC9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61;p48">
                <a:extLst>
                  <a:ext uri="{FF2B5EF4-FFF2-40B4-BE49-F238E27FC236}">
                    <a16:creationId xmlns:a16="http://schemas.microsoft.com/office/drawing/2014/main" id="{07412044-47D0-3A32-FC0B-343F0E3FFA88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3562;p48">
                <a:extLst>
                  <a:ext uri="{FF2B5EF4-FFF2-40B4-BE49-F238E27FC236}">
                    <a16:creationId xmlns:a16="http://schemas.microsoft.com/office/drawing/2014/main" id="{62B20B22-81B4-4AC0-8B71-CEE13AB943CC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63;p48">
                <a:extLst>
                  <a:ext uri="{FF2B5EF4-FFF2-40B4-BE49-F238E27FC236}">
                    <a16:creationId xmlns:a16="http://schemas.microsoft.com/office/drawing/2014/main" id="{1EEF3048-D61D-D717-B9A6-A863B5148D9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64;p48">
                <a:extLst>
                  <a:ext uri="{FF2B5EF4-FFF2-40B4-BE49-F238E27FC236}">
                    <a16:creationId xmlns:a16="http://schemas.microsoft.com/office/drawing/2014/main" id="{637BE3A5-3E38-A228-5BAF-02F41CC38694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65;p48">
                <a:extLst>
                  <a:ext uri="{FF2B5EF4-FFF2-40B4-BE49-F238E27FC236}">
                    <a16:creationId xmlns:a16="http://schemas.microsoft.com/office/drawing/2014/main" id="{82339196-8B12-9032-4E90-1B3589ED1EDF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66;p48">
                <a:extLst>
                  <a:ext uri="{FF2B5EF4-FFF2-40B4-BE49-F238E27FC236}">
                    <a16:creationId xmlns:a16="http://schemas.microsoft.com/office/drawing/2014/main" id="{2107251A-3DCA-1F3B-9264-022EEEC272B5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67;p48">
                <a:extLst>
                  <a:ext uri="{FF2B5EF4-FFF2-40B4-BE49-F238E27FC236}">
                    <a16:creationId xmlns:a16="http://schemas.microsoft.com/office/drawing/2014/main" id="{BB2399ED-4C73-1C55-69F9-AD550F7CEC17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68;p48">
                <a:extLst>
                  <a:ext uri="{FF2B5EF4-FFF2-40B4-BE49-F238E27FC236}">
                    <a16:creationId xmlns:a16="http://schemas.microsoft.com/office/drawing/2014/main" id="{4C1B5DA3-FA24-6FBE-45A5-CF5F809091BE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69;p48">
                <a:extLst>
                  <a:ext uri="{FF2B5EF4-FFF2-40B4-BE49-F238E27FC236}">
                    <a16:creationId xmlns:a16="http://schemas.microsoft.com/office/drawing/2014/main" id="{E97D9748-F4A6-C231-7F0A-3FED5A43D8F2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70;p48">
                <a:extLst>
                  <a:ext uri="{FF2B5EF4-FFF2-40B4-BE49-F238E27FC236}">
                    <a16:creationId xmlns:a16="http://schemas.microsoft.com/office/drawing/2014/main" id="{6763843C-66ED-B1F0-F4C4-26A261DC75CC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71;p48">
                <a:extLst>
                  <a:ext uri="{FF2B5EF4-FFF2-40B4-BE49-F238E27FC236}">
                    <a16:creationId xmlns:a16="http://schemas.microsoft.com/office/drawing/2014/main" id="{41DC3BED-F8B3-32A2-8C26-75971EA73424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72;p48">
                <a:extLst>
                  <a:ext uri="{FF2B5EF4-FFF2-40B4-BE49-F238E27FC236}">
                    <a16:creationId xmlns:a16="http://schemas.microsoft.com/office/drawing/2014/main" id="{58F3A248-0A5F-CDA1-6D0E-F98657BC1543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8" name="Google Shape;3573;p48">
                <a:extLst>
                  <a:ext uri="{FF2B5EF4-FFF2-40B4-BE49-F238E27FC236}">
                    <a16:creationId xmlns:a16="http://schemas.microsoft.com/office/drawing/2014/main" id="{C667D49C-77B4-6BCC-70B5-21FA7875893B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74;p48">
                <a:extLst>
                  <a:ext uri="{FF2B5EF4-FFF2-40B4-BE49-F238E27FC236}">
                    <a16:creationId xmlns:a16="http://schemas.microsoft.com/office/drawing/2014/main" id="{C72E3F1D-B989-A361-83FC-1195CB9B759B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75;p48">
                <a:extLst>
                  <a:ext uri="{FF2B5EF4-FFF2-40B4-BE49-F238E27FC236}">
                    <a16:creationId xmlns:a16="http://schemas.microsoft.com/office/drawing/2014/main" id="{DDDDC5AE-218A-CC98-F0D4-B4BC5E4A149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76;p48">
                <a:extLst>
                  <a:ext uri="{FF2B5EF4-FFF2-40B4-BE49-F238E27FC236}">
                    <a16:creationId xmlns:a16="http://schemas.microsoft.com/office/drawing/2014/main" id="{302D232E-268A-BD1E-162C-E54B95C2C8A2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77;p48">
                <a:extLst>
                  <a:ext uri="{FF2B5EF4-FFF2-40B4-BE49-F238E27FC236}">
                    <a16:creationId xmlns:a16="http://schemas.microsoft.com/office/drawing/2014/main" id="{7E981559-FDA1-3950-4D62-4F2264BA0882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78;p48">
                <a:extLst>
                  <a:ext uri="{FF2B5EF4-FFF2-40B4-BE49-F238E27FC236}">
                    <a16:creationId xmlns:a16="http://schemas.microsoft.com/office/drawing/2014/main" id="{E3A2B857-0989-7792-382E-02634CA8DB6C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" name="Google Shape;3579;p48">
              <a:extLst>
                <a:ext uri="{FF2B5EF4-FFF2-40B4-BE49-F238E27FC236}">
                  <a16:creationId xmlns:a16="http://schemas.microsoft.com/office/drawing/2014/main" id="{793C6029-1C22-270D-EA6C-A19D14BE5F94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45" name="Google Shape;3580;p48">
                <a:extLst>
                  <a:ext uri="{FF2B5EF4-FFF2-40B4-BE49-F238E27FC236}">
                    <a16:creationId xmlns:a16="http://schemas.microsoft.com/office/drawing/2014/main" id="{BC17556C-D312-E679-A901-C4164832B1B9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81;p48">
                <a:extLst>
                  <a:ext uri="{FF2B5EF4-FFF2-40B4-BE49-F238E27FC236}">
                    <a16:creationId xmlns:a16="http://schemas.microsoft.com/office/drawing/2014/main" id="{2AAC5BF3-B16E-F018-FE32-B59ABB195F03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82;p48">
                <a:extLst>
                  <a:ext uri="{FF2B5EF4-FFF2-40B4-BE49-F238E27FC236}">
                    <a16:creationId xmlns:a16="http://schemas.microsoft.com/office/drawing/2014/main" id="{697810E8-27C4-F61A-DEE0-73EC1281F989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83;p48">
                <a:extLst>
                  <a:ext uri="{FF2B5EF4-FFF2-40B4-BE49-F238E27FC236}">
                    <a16:creationId xmlns:a16="http://schemas.microsoft.com/office/drawing/2014/main" id="{05D67006-553C-CDB7-3D9B-E8BCD858879C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9" name="Google Shape;3584;p48">
              <a:extLst>
                <a:ext uri="{FF2B5EF4-FFF2-40B4-BE49-F238E27FC236}">
                  <a16:creationId xmlns:a16="http://schemas.microsoft.com/office/drawing/2014/main" id="{4248C94F-95F8-4C13-E7E5-E361D7C8A17B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35" name="Google Shape;3585;p48">
                <a:extLst>
                  <a:ext uri="{FF2B5EF4-FFF2-40B4-BE49-F238E27FC236}">
                    <a16:creationId xmlns:a16="http://schemas.microsoft.com/office/drawing/2014/main" id="{DC82220E-506B-633A-E2B7-F9B32FB9EAD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86;p48">
                <a:extLst>
                  <a:ext uri="{FF2B5EF4-FFF2-40B4-BE49-F238E27FC236}">
                    <a16:creationId xmlns:a16="http://schemas.microsoft.com/office/drawing/2014/main" id="{CCDEF14D-AC4B-E6FB-4B1E-059B821A52D8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87;p48">
                <a:extLst>
                  <a:ext uri="{FF2B5EF4-FFF2-40B4-BE49-F238E27FC236}">
                    <a16:creationId xmlns:a16="http://schemas.microsoft.com/office/drawing/2014/main" id="{C26C0F5A-F5D5-E4DA-5DA3-FCC626A628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88;p48">
                <a:extLst>
                  <a:ext uri="{FF2B5EF4-FFF2-40B4-BE49-F238E27FC236}">
                    <a16:creationId xmlns:a16="http://schemas.microsoft.com/office/drawing/2014/main" id="{969CA898-0E75-7511-056A-9DC43DB1A6B1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89;p48">
                <a:extLst>
                  <a:ext uri="{FF2B5EF4-FFF2-40B4-BE49-F238E27FC236}">
                    <a16:creationId xmlns:a16="http://schemas.microsoft.com/office/drawing/2014/main" id="{2E0CDBEC-9334-7E9A-D5AD-B9F1167B7D0E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90;p48">
                <a:extLst>
                  <a:ext uri="{FF2B5EF4-FFF2-40B4-BE49-F238E27FC236}">
                    <a16:creationId xmlns:a16="http://schemas.microsoft.com/office/drawing/2014/main" id="{CF5489ED-8CFF-778E-BA14-DDB4466B9C3B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91;p48">
                <a:extLst>
                  <a:ext uri="{FF2B5EF4-FFF2-40B4-BE49-F238E27FC236}">
                    <a16:creationId xmlns:a16="http://schemas.microsoft.com/office/drawing/2014/main" id="{39A1C78E-11A8-3D6A-4D8E-6D5A9625215A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92;p48">
                <a:extLst>
                  <a:ext uri="{FF2B5EF4-FFF2-40B4-BE49-F238E27FC236}">
                    <a16:creationId xmlns:a16="http://schemas.microsoft.com/office/drawing/2014/main" id="{324DC348-77DF-3DFB-65B3-C14BAD52F525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93;p48">
                <a:extLst>
                  <a:ext uri="{FF2B5EF4-FFF2-40B4-BE49-F238E27FC236}">
                    <a16:creationId xmlns:a16="http://schemas.microsoft.com/office/drawing/2014/main" id="{9FFA07C3-5372-E414-9EF7-DAEA594AE378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94;p48">
                <a:extLst>
                  <a:ext uri="{FF2B5EF4-FFF2-40B4-BE49-F238E27FC236}">
                    <a16:creationId xmlns:a16="http://schemas.microsoft.com/office/drawing/2014/main" id="{1A94FB09-9B3A-4755-FBB2-CE403F02D500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" name="Google Shape;3595;p48">
              <a:extLst>
                <a:ext uri="{FF2B5EF4-FFF2-40B4-BE49-F238E27FC236}">
                  <a16:creationId xmlns:a16="http://schemas.microsoft.com/office/drawing/2014/main" id="{72382E1F-98F7-B465-2D8F-D332F97E13E1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31" name="Google Shape;3596;p48">
                <a:extLst>
                  <a:ext uri="{FF2B5EF4-FFF2-40B4-BE49-F238E27FC236}">
                    <a16:creationId xmlns:a16="http://schemas.microsoft.com/office/drawing/2014/main" id="{0B307C82-2E26-20D6-554A-63E5EEFD1EC5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3597;p48">
                <a:extLst>
                  <a:ext uri="{FF2B5EF4-FFF2-40B4-BE49-F238E27FC236}">
                    <a16:creationId xmlns:a16="http://schemas.microsoft.com/office/drawing/2014/main" id="{09B37682-8B8F-B24C-16D6-4AA453911C42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98;p48">
                <a:extLst>
                  <a:ext uri="{FF2B5EF4-FFF2-40B4-BE49-F238E27FC236}">
                    <a16:creationId xmlns:a16="http://schemas.microsoft.com/office/drawing/2014/main" id="{03250386-9586-DD4C-73F5-38066BDAC7D7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99;p48">
                <a:extLst>
                  <a:ext uri="{FF2B5EF4-FFF2-40B4-BE49-F238E27FC236}">
                    <a16:creationId xmlns:a16="http://schemas.microsoft.com/office/drawing/2014/main" id="{D2BD0912-A0D2-F2C8-4726-20D679D6A0CB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5558A17-C729-2369-F4B5-EF679535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290" y="2886705"/>
            <a:ext cx="3648075" cy="1295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ABD7E87-0401-3846-0EE8-51423A292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742" y="2935247"/>
            <a:ext cx="3552825" cy="495300"/>
          </a:xfrm>
          <a:prstGeom prst="rect">
            <a:avLst/>
          </a:prstGeom>
        </p:spPr>
      </p:pic>
      <p:grpSp>
        <p:nvGrpSpPr>
          <p:cNvPr id="15" name="Google Shape;820;p33">
            <a:extLst>
              <a:ext uri="{FF2B5EF4-FFF2-40B4-BE49-F238E27FC236}">
                <a16:creationId xmlns:a16="http://schemas.microsoft.com/office/drawing/2014/main" id="{1FC931A3-4103-F7C4-647E-2E95C213C44F}"/>
              </a:ext>
            </a:extLst>
          </p:cNvPr>
          <p:cNvGrpSpPr/>
          <p:nvPr/>
        </p:nvGrpSpPr>
        <p:grpSpPr>
          <a:xfrm>
            <a:off x="6659379" y="5686137"/>
            <a:ext cx="3816777" cy="1738298"/>
            <a:chOff x="1575694" y="930575"/>
            <a:chExt cx="1989550" cy="713693"/>
          </a:xfrm>
        </p:grpSpPr>
        <p:sp>
          <p:nvSpPr>
            <p:cNvPr id="16" name="Google Shape;821;p33">
              <a:extLst>
                <a:ext uri="{FF2B5EF4-FFF2-40B4-BE49-F238E27FC236}">
                  <a16:creationId xmlns:a16="http://schemas.microsoft.com/office/drawing/2014/main" id="{CB867F69-E7E8-64C4-E5FD-EA83C646D484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8" name="Google Shape;822;p33">
              <a:extLst>
                <a:ext uri="{FF2B5EF4-FFF2-40B4-BE49-F238E27FC236}">
                  <a16:creationId xmlns:a16="http://schemas.microsoft.com/office/drawing/2014/main" id="{0E643089-BF43-2C3B-510E-12E8D4E4D581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9" name="Google Shape;825;p33">
            <a:extLst>
              <a:ext uri="{FF2B5EF4-FFF2-40B4-BE49-F238E27FC236}">
                <a16:creationId xmlns:a16="http://schemas.microsoft.com/office/drawing/2014/main" id="{7F0A3012-334B-B4C7-C541-11C3F63955C1}"/>
              </a:ext>
            </a:extLst>
          </p:cNvPr>
          <p:cNvSpPr txBox="1">
            <a:spLocks/>
          </p:cNvSpPr>
          <p:nvPr/>
        </p:nvSpPr>
        <p:spPr>
          <a:xfrm>
            <a:off x="6757603" y="5675761"/>
            <a:ext cx="3501256" cy="768400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algn="ctr"/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변수들 간의 선형 상관성을 가짐</a:t>
            </a:r>
          </a:p>
        </p:txBody>
      </p:sp>
      <p:cxnSp>
        <p:nvCxnSpPr>
          <p:cNvPr id="848" name="직선 연결선 847">
            <a:extLst>
              <a:ext uri="{FF2B5EF4-FFF2-40B4-BE49-F238E27FC236}">
                <a16:creationId xmlns:a16="http://schemas.microsoft.com/office/drawing/2014/main" id="{4E6522EE-B337-B50B-0C56-7CDB0317D05A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9" name="직선 연결선 848">
            <a:extLst>
              <a:ext uri="{FF2B5EF4-FFF2-40B4-BE49-F238E27FC236}">
                <a16:creationId xmlns:a16="http://schemas.microsoft.com/office/drawing/2014/main" id="{DB117E54-C451-B61E-A032-7AD49DCB692A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3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" name="Google Shape;3485;p48">
            <a:extLst>
              <a:ext uri="{FF2B5EF4-FFF2-40B4-BE49-F238E27FC236}">
                <a16:creationId xmlns:a16="http://schemas.microsoft.com/office/drawing/2014/main" id="{CB8E831F-DFE7-32E0-1EE9-333D38B4AC28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21" name="Google Shape;3486;p48">
              <a:extLst>
                <a:ext uri="{FF2B5EF4-FFF2-40B4-BE49-F238E27FC236}">
                  <a16:creationId xmlns:a16="http://schemas.microsoft.com/office/drawing/2014/main" id="{15A6DB67-3C3B-DF5A-90C2-D0123D7BAACF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28" name="Google Shape;3487;p48">
                <a:extLst>
                  <a:ext uri="{FF2B5EF4-FFF2-40B4-BE49-F238E27FC236}">
                    <a16:creationId xmlns:a16="http://schemas.microsoft.com/office/drawing/2014/main" id="{20BCB0EE-21E2-7C6E-4BC9-A88695C80816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9" name="Google Shape;3488;p48">
                <a:extLst>
                  <a:ext uri="{FF2B5EF4-FFF2-40B4-BE49-F238E27FC236}">
                    <a16:creationId xmlns:a16="http://schemas.microsoft.com/office/drawing/2014/main" id="{8C0673DE-670F-0923-ED56-E47CD5E5D4DF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0" name="Google Shape;3489;p48">
                <a:extLst>
                  <a:ext uri="{FF2B5EF4-FFF2-40B4-BE49-F238E27FC236}">
                    <a16:creationId xmlns:a16="http://schemas.microsoft.com/office/drawing/2014/main" id="{1135B38E-7C77-7D5F-FD84-1B366FCABC65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1" name="Google Shape;3490;p48">
                <a:extLst>
                  <a:ext uri="{FF2B5EF4-FFF2-40B4-BE49-F238E27FC236}">
                    <a16:creationId xmlns:a16="http://schemas.microsoft.com/office/drawing/2014/main" id="{01856D62-25EA-8972-944A-39587E199488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2" name="Google Shape;3491;p48">
                <a:extLst>
                  <a:ext uri="{FF2B5EF4-FFF2-40B4-BE49-F238E27FC236}">
                    <a16:creationId xmlns:a16="http://schemas.microsoft.com/office/drawing/2014/main" id="{777928EA-6EC0-885B-94FF-9A64A626FDE0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3" name="Google Shape;3492;p48">
                <a:extLst>
                  <a:ext uri="{FF2B5EF4-FFF2-40B4-BE49-F238E27FC236}">
                    <a16:creationId xmlns:a16="http://schemas.microsoft.com/office/drawing/2014/main" id="{19336B54-4BBD-CA53-9CB0-C240BD4E7A17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4" name="Google Shape;3493;p48">
                <a:extLst>
                  <a:ext uri="{FF2B5EF4-FFF2-40B4-BE49-F238E27FC236}">
                    <a16:creationId xmlns:a16="http://schemas.microsoft.com/office/drawing/2014/main" id="{9B6E9D3D-752B-2412-4FE1-E18A52ABCB33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5" name="Google Shape;3494;p48">
                <a:extLst>
                  <a:ext uri="{FF2B5EF4-FFF2-40B4-BE49-F238E27FC236}">
                    <a16:creationId xmlns:a16="http://schemas.microsoft.com/office/drawing/2014/main" id="{AB0D868D-0D10-4AC8-7E1E-D914869A361C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6" name="Google Shape;3495;p48">
                <a:extLst>
                  <a:ext uri="{FF2B5EF4-FFF2-40B4-BE49-F238E27FC236}">
                    <a16:creationId xmlns:a16="http://schemas.microsoft.com/office/drawing/2014/main" id="{06027BF2-59FB-D7E5-02AA-5151B99C22D4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7" name="Google Shape;3496;p48">
                <a:extLst>
                  <a:ext uri="{FF2B5EF4-FFF2-40B4-BE49-F238E27FC236}">
                    <a16:creationId xmlns:a16="http://schemas.microsoft.com/office/drawing/2014/main" id="{731E6DE9-56A5-4445-1D8E-36444376144F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8" name="Google Shape;3497;p48">
                <a:extLst>
                  <a:ext uri="{FF2B5EF4-FFF2-40B4-BE49-F238E27FC236}">
                    <a16:creationId xmlns:a16="http://schemas.microsoft.com/office/drawing/2014/main" id="{89FF420D-B079-284A-3CFE-9179731CCD14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9" name="Google Shape;3498;p48">
                <a:extLst>
                  <a:ext uri="{FF2B5EF4-FFF2-40B4-BE49-F238E27FC236}">
                    <a16:creationId xmlns:a16="http://schemas.microsoft.com/office/drawing/2014/main" id="{C6CAB229-C19C-18F8-C303-48C121E620AC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0" name="Google Shape;3499;p48">
                <a:extLst>
                  <a:ext uri="{FF2B5EF4-FFF2-40B4-BE49-F238E27FC236}">
                    <a16:creationId xmlns:a16="http://schemas.microsoft.com/office/drawing/2014/main" id="{16937FC4-D492-6EB6-3624-FBCE4693CE71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1" name="Google Shape;3500;p48">
                <a:extLst>
                  <a:ext uri="{FF2B5EF4-FFF2-40B4-BE49-F238E27FC236}">
                    <a16:creationId xmlns:a16="http://schemas.microsoft.com/office/drawing/2014/main" id="{3558A96E-B0AC-83AB-9107-0CDBD8B9DAF2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2" name="Google Shape;3501;p48">
                <a:extLst>
                  <a:ext uri="{FF2B5EF4-FFF2-40B4-BE49-F238E27FC236}">
                    <a16:creationId xmlns:a16="http://schemas.microsoft.com/office/drawing/2014/main" id="{CA69541F-5C31-8898-7379-2068BF497A89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3" name="Google Shape;3502;p48">
                <a:extLst>
                  <a:ext uri="{FF2B5EF4-FFF2-40B4-BE49-F238E27FC236}">
                    <a16:creationId xmlns:a16="http://schemas.microsoft.com/office/drawing/2014/main" id="{4774C327-40AF-75CF-25D5-24C7FB4954F2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" name="Google Shape;3503;p48">
              <a:extLst>
                <a:ext uri="{FF2B5EF4-FFF2-40B4-BE49-F238E27FC236}">
                  <a16:creationId xmlns:a16="http://schemas.microsoft.com/office/drawing/2014/main" id="{435C5763-D19F-328E-6494-1E6F2A2674F3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805" name="Google Shape;3504;p48">
                <a:extLst>
                  <a:ext uri="{FF2B5EF4-FFF2-40B4-BE49-F238E27FC236}">
                    <a16:creationId xmlns:a16="http://schemas.microsoft.com/office/drawing/2014/main" id="{E4BBF40F-BB6B-B114-4409-06050820A1B9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6" name="Google Shape;3505;p48">
                <a:extLst>
                  <a:ext uri="{FF2B5EF4-FFF2-40B4-BE49-F238E27FC236}">
                    <a16:creationId xmlns:a16="http://schemas.microsoft.com/office/drawing/2014/main" id="{A8050273-84C3-FC5E-FF93-A4F2700D8661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506;p48">
                <a:extLst>
                  <a:ext uri="{FF2B5EF4-FFF2-40B4-BE49-F238E27FC236}">
                    <a16:creationId xmlns:a16="http://schemas.microsoft.com/office/drawing/2014/main" id="{6D7BD580-79D7-316C-E22C-60CBCF9FE0E3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507;p48">
                <a:extLst>
                  <a:ext uri="{FF2B5EF4-FFF2-40B4-BE49-F238E27FC236}">
                    <a16:creationId xmlns:a16="http://schemas.microsoft.com/office/drawing/2014/main" id="{9BDD3DB6-9DA5-C354-B963-03279A5C3F52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508;p48">
                <a:extLst>
                  <a:ext uri="{FF2B5EF4-FFF2-40B4-BE49-F238E27FC236}">
                    <a16:creationId xmlns:a16="http://schemas.microsoft.com/office/drawing/2014/main" id="{2EC56806-14F4-F6A3-1EE2-1105F95B27FB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509;p48">
                <a:extLst>
                  <a:ext uri="{FF2B5EF4-FFF2-40B4-BE49-F238E27FC236}">
                    <a16:creationId xmlns:a16="http://schemas.microsoft.com/office/drawing/2014/main" id="{340114EE-D60B-5877-BC01-C42B9F085BEF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510;p48">
                <a:extLst>
                  <a:ext uri="{FF2B5EF4-FFF2-40B4-BE49-F238E27FC236}">
                    <a16:creationId xmlns:a16="http://schemas.microsoft.com/office/drawing/2014/main" id="{C40205CE-9456-A67C-5413-B64412CDA80D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511;p48">
                <a:extLst>
                  <a:ext uri="{FF2B5EF4-FFF2-40B4-BE49-F238E27FC236}">
                    <a16:creationId xmlns:a16="http://schemas.microsoft.com/office/drawing/2014/main" id="{4635F53F-45CD-97FD-6BFA-6B9C93C26BE1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512;p48">
                <a:extLst>
                  <a:ext uri="{FF2B5EF4-FFF2-40B4-BE49-F238E27FC236}">
                    <a16:creationId xmlns:a16="http://schemas.microsoft.com/office/drawing/2014/main" id="{1BC85380-C341-035F-EBD4-202EDE12CD7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513;p48">
                <a:extLst>
                  <a:ext uri="{FF2B5EF4-FFF2-40B4-BE49-F238E27FC236}">
                    <a16:creationId xmlns:a16="http://schemas.microsoft.com/office/drawing/2014/main" id="{08CD2B52-7D3D-CA2E-7F47-B3DA45594DE8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514;p48">
                <a:extLst>
                  <a:ext uri="{FF2B5EF4-FFF2-40B4-BE49-F238E27FC236}">
                    <a16:creationId xmlns:a16="http://schemas.microsoft.com/office/drawing/2014/main" id="{A56C38E6-2CE7-091A-7D74-BA247BBBE6FA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515;p48">
                <a:extLst>
                  <a:ext uri="{FF2B5EF4-FFF2-40B4-BE49-F238E27FC236}">
                    <a16:creationId xmlns:a16="http://schemas.microsoft.com/office/drawing/2014/main" id="{70DDC113-102B-30C6-6BC7-33910993786C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516;p48">
                <a:extLst>
                  <a:ext uri="{FF2B5EF4-FFF2-40B4-BE49-F238E27FC236}">
                    <a16:creationId xmlns:a16="http://schemas.microsoft.com/office/drawing/2014/main" id="{67AF1198-DD79-5BD1-3DE8-69FA148A6F54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517;p48">
                <a:extLst>
                  <a:ext uri="{FF2B5EF4-FFF2-40B4-BE49-F238E27FC236}">
                    <a16:creationId xmlns:a16="http://schemas.microsoft.com/office/drawing/2014/main" id="{9EAB8234-B539-DF94-AAB1-9FD2540BFD45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18;p48">
                <a:extLst>
                  <a:ext uri="{FF2B5EF4-FFF2-40B4-BE49-F238E27FC236}">
                    <a16:creationId xmlns:a16="http://schemas.microsoft.com/office/drawing/2014/main" id="{B9E4FB0B-DCCD-36BB-E435-D42AE6574237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19;p48">
                <a:extLst>
                  <a:ext uri="{FF2B5EF4-FFF2-40B4-BE49-F238E27FC236}">
                    <a16:creationId xmlns:a16="http://schemas.microsoft.com/office/drawing/2014/main" id="{9F632D59-379A-1D77-C0EC-3365E6B015D1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20;p48">
                <a:extLst>
                  <a:ext uri="{FF2B5EF4-FFF2-40B4-BE49-F238E27FC236}">
                    <a16:creationId xmlns:a16="http://schemas.microsoft.com/office/drawing/2014/main" id="{B1F66FA5-9E9B-B833-255A-AAC729AF9995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7" name="Google Shape;3521;p48">
                <a:extLst>
                  <a:ext uri="{FF2B5EF4-FFF2-40B4-BE49-F238E27FC236}">
                    <a16:creationId xmlns:a16="http://schemas.microsoft.com/office/drawing/2014/main" id="{61004865-1ED1-1668-80FC-E3CA9548E92D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" name="Google Shape;3522;p48">
              <a:extLst>
                <a:ext uri="{FF2B5EF4-FFF2-40B4-BE49-F238E27FC236}">
                  <a16:creationId xmlns:a16="http://schemas.microsoft.com/office/drawing/2014/main" id="{78404B4F-46F4-A20C-5C3B-7F5441742F16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85" name="Google Shape;3523;p48">
                <a:extLst>
                  <a:ext uri="{FF2B5EF4-FFF2-40B4-BE49-F238E27FC236}">
                    <a16:creationId xmlns:a16="http://schemas.microsoft.com/office/drawing/2014/main" id="{538D8F6E-B78B-DB9E-1163-63EA658C7462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24;p48">
                <a:extLst>
                  <a:ext uri="{FF2B5EF4-FFF2-40B4-BE49-F238E27FC236}">
                    <a16:creationId xmlns:a16="http://schemas.microsoft.com/office/drawing/2014/main" id="{D125773E-2E55-0FF0-099E-2B078BFA1D53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25;p48">
                <a:extLst>
                  <a:ext uri="{FF2B5EF4-FFF2-40B4-BE49-F238E27FC236}">
                    <a16:creationId xmlns:a16="http://schemas.microsoft.com/office/drawing/2014/main" id="{E29FC544-FF8A-DB6C-ABF2-E1DBD6E2691C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8" name="Google Shape;3526;p48">
                <a:extLst>
                  <a:ext uri="{FF2B5EF4-FFF2-40B4-BE49-F238E27FC236}">
                    <a16:creationId xmlns:a16="http://schemas.microsoft.com/office/drawing/2014/main" id="{58C0499F-78CD-C894-F9BD-0EDECC56B9E7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27;p48">
                <a:extLst>
                  <a:ext uri="{FF2B5EF4-FFF2-40B4-BE49-F238E27FC236}">
                    <a16:creationId xmlns:a16="http://schemas.microsoft.com/office/drawing/2014/main" id="{1BBB64B3-D71A-1AA3-7A0C-95E3DC236ABC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28;p48">
                <a:extLst>
                  <a:ext uri="{FF2B5EF4-FFF2-40B4-BE49-F238E27FC236}">
                    <a16:creationId xmlns:a16="http://schemas.microsoft.com/office/drawing/2014/main" id="{E127C465-BC58-3D43-2AD4-2A20852CC817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29;p48">
                <a:extLst>
                  <a:ext uri="{FF2B5EF4-FFF2-40B4-BE49-F238E27FC236}">
                    <a16:creationId xmlns:a16="http://schemas.microsoft.com/office/drawing/2014/main" id="{C84FF76D-BA28-D983-D26B-BB68C4C9FF3E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30;p48">
                <a:extLst>
                  <a:ext uri="{FF2B5EF4-FFF2-40B4-BE49-F238E27FC236}">
                    <a16:creationId xmlns:a16="http://schemas.microsoft.com/office/drawing/2014/main" id="{6E408404-4963-4F69-A844-9B9BD29F24B4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31;p48">
                <a:extLst>
                  <a:ext uri="{FF2B5EF4-FFF2-40B4-BE49-F238E27FC236}">
                    <a16:creationId xmlns:a16="http://schemas.microsoft.com/office/drawing/2014/main" id="{DE0C2B27-5EE5-1387-1F9F-D32D28D890B3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32;p48">
                <a:extLst>
                  <a:ext uri="{FF2B5EF4-FFF2-40B4-BE49-F238E27FC236}">
                    <a16:creationId xmlns:a16="http://schemas.microsoft.com/office/drawing/2014/main" id="{2EC7EA1B-49D0-03DC-B7A3-B30297D14260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33;p48">
                <a:extLst>
                  <a:ext uri="{FF2B5EF4-FFF2-40B4-BE49-F238E27FC236}">
                    <a16:creationId xmlns:a16="http://schemas.microsoft.com/office/drawing/2014/main" id="{79DC04DA-AC52-8F4E-7524-DBF4D8DB9D7C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34;p48">
                <a:extLst>
                  <a:ext uri="{FF2B5EF4-FFF2-40B4-BE49-F238E27FC236}">
                    <a16:creationId xmlns:a16="http://schemas.microsoft.com/office/drawing/2014/main" id="{1AF8BB31-CD23-338A-2570-727253EE5505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35;p48">
                <a:extLst>
                  <a:ext uri="{FF2B5EF4-FFF2-40B4-BE49-F238E27FC236}">
                    <a16:creationId xmlns:a16="http://schemas.microsoft.com/office/drawing/2014/main" id="{48D41B7A-75C0-B705-C6D3-47C8FD6FCA86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36;p48">
                <a:extLst>
                  <a:ext uri="{FF2B5EF4-FFF2-40B4-BE49-F238E27FC236}">
                    <a16:creationId xmlns:a16="http://schemas.microsoft.com/office/drawing/2014/main" id="{1D78D8D2-84C4-FBAB-C746-AC7E53BF142F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37;p48">
                <a:extLst>
                  <a:ext uri="{FF2B5EF4-FFF2-40B4-BE49-F238E27FC236}">
                    <a16:creationId xmlns:a16="http://schemas.microsoft.com/office/drawing/2014/main" id="{E30191A3-6697-6A26-1AE1-AEA51FB75DCC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38;p48">
                <a:extLst>
                  <a:ext uri="{FF2B5EF4-FFF2-40B4-BE49-F238E27FC236}">
                    <a16:creationId xmlns:a16="http://schemas.microsoft.com/office/drawing/2014/main" id="{79A7A247-A574-EEAE-EDF2-A40D02B9884B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39;p48">
                <a:extLst>
                  <a:ext uri="{FF2B5EF4-FFF2-40B4-BE49-F238E27FC236}">
                    <a16:creationId xmlns:a16="http://schemas.microsoft.com/office/drawing/2014/main" id="{390D5C16-F040-6B29-7803-7D0CA8F2384C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40;p48">
                <a:extLst>
                  <a:ext uri="{FF2B5EF4-FFF2-40B4-BE49-F238E27FC236}">
                    <a16:creationId xmlns:a16="http://schemas.microsoft.com/office/drawing/2014/main" id="{EF15BF74-7694-9CEB-1AD2-7F52264F9805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41;p48">
                <a:extLst>
                  <a:ext uri="{FF2B5EF4-FFF2-40B4-BE49-F238E27FC236}">
                    <a16:creationId xmlns:a16="http://schemas.microsoft.com/office/drawing/2014/main" id="{E4F27B01-456B-2C49-6F43-874F95C12E40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42;p48">
                <a:extLst>
                  <a:ext uri="{FF2B5EF4-FFF2-40B4-BE49-F238E27FC236}">
                    <a16:creationId xmlns:a16="http://schemas.microsoft.com/office/drawing/2014/main" id="{D9B1790D-FDF2-E520-E65D-FB86DF52014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" name="Google Shape;3543;p48">
              <a:extLst>
                <a:ext uri="{FF2B5EF4-FFF2-40B4-BE49-F238E27FC236}">
                  <a16:creationId xmlns:a16="http://schemas.microsoft.com/office/drawing/2014/main" id="{745BD1F9-255C-9824-A560-49ADD28F87A0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774" name="Google Shape;3544;p48">
                <a:extLst>
                  <a:ext uri="{FF2B5EF4-FFF2-40B4-BE49-F238E27FC236}">
                    <a16:creationId xmlns:a16="http://schemas.microsoft.com/office/drawing/2014/main" id="{1F331B0F-178A-EA94-33E3-660ED6851CEF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45;p48">
                <a:extLst>
                  <a:ext uri="{FF2B5EF4-FFF2-40B4-BE49-F238E27FC236}">
                    <a16:creationId xmlns:a16="http://schemas.microsoft.com/office/drawing/2014/main" id="{2979C184-66BB-E4D6-F133-CCFB5BEA143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46;p48">
                <a:extLst>
                  <a:ext uri="{FF2B5EF4-FFF2-40B4-BE49-F238E27FC236}">
                    <a16:creationId xmlns:a16="http://schemas.microsoft.com/office/drawing/2014/main" id="{5552F64D-1085-FBDF-5F02-AAF75477AFB4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47;p48">
                <a:extLst>
                  <a:ext uri="{FF2B5EF4-FFF2-40B4-BE49-F238E27FC236}">
                    <a16:creationId xmlns:a16="http://schemas.microsoft.com/office/drawing/2014/main" id="{C80BFAD3-E659-BC35-AB93-97961F29AEF4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48;p48">
                <a:extLst>
                  <a:ext uri="{FF2B5EF4-FFF2-40B4-BE49-F238E27FC236}">
                    <a16:creationId xmlns:a16="http://schemas.microsoft.com/office/drawing/2014/main" id="{14B010F1-32C2-5488-CB7F-890A5DDCBB90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49;p48">
                <a:extLst>
                  <a:ext uri="{FF2B5EF4-FFF2-40B4-BE49-F238E27FC236}">
                    <a16:creationId xmlns:a16="http://schemas.microsoft.com/office/drawing/2014/main" id="{C65BA301-A27B-68BF-4B7F-1EC11746A9C2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50;p48">
                <a:extLst>
                  <a:ext uri="{FF2B5EF4-FFF2-40B4-BE49-F238E27FC236}">
                    <a16:creationId xmlns:a16="http://schemas.microsoft.com/office/drawing/2014/main" id="{AB6661D4-9800-71B7-1B62-FB16655BD7A9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51;p48">
                <a:extLst>
                  <a:ext uri="{FF2B5EF4-FFF2-40B4-BE49-F238E27FC236}">
                    <a16:creationId xmlns:a16="http://schemas.microsoft.com/office/drawing/2014/main" id="{2807AAE1-0375-D706-C36A-1E86F9963E0A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52;p48">
                <a:extLst>
                  <a:ext uri="{FF2B5EF4-FFF2-40B4-BE49-F238E27FC236}">
                    <a16:creationId xmlns:a16="http://schemas.microsoft.com/office/drawing/2014/main" id="{B8D28A5B-2578-BF74-34E2-1BE1405095F8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53;p48">
                <a:extLst>
                  <a:ext uri="{FF2B5EF4-FFF2-40B4-BE49-F238E27FC236}">
                    <a16:creationId xmlns:a16="http://schemas.microsoft.com/office/drawing/2014/main" id="{5AE333D1-9E1D-0D74-EF55-00CA8A6392B8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54;p48">
                <a:extLst>
                  <a:ext uri="{FF2B5EF4-FFF2-40B4-BE49-F238E27FC236}">
                    <a16:creationId xmlns:a16="http://schemas.microsoft.com/office/drawing/2014/main" id="{69961EE5-816F-4655-0AFE-6A147017B49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5" name="Google Shape;3555;p48">
              <a:extLst>
                <a:ext uri="{FF2B5EF4-FFF2-40B4-BE49-F238E27FC236}">
                  <a16:creationId xmlns:a16="http://schemas.microsoft.com/office/drawing/2014/main" id="{5CA5D4C0-7667-74C3-FE0A-0FF7B67D3136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3556;p48">
              <a:extLst>
                <a:ext uri="{FF2B5EF4-FFF2-40B4-BE49-F238E27FC236}">
                  <a16:creationId xmlns:a16="http://schemas.microsoft.com/office/drawing/2014/main" id="{C77A0FF7-06F3-FA90-737C-7BD829941D43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7" name="Google Shape;3557;p48">
              <a:extLst>
                <a:ext uri="{FF2B5EF4-FFF2-40B4-BE49-F238E27FC236}">
                  <a16:creationId xmlns:a16="http://schemas.microsoft.com/office/drawing/2014/main" id="{3F671C08-3DC1-F2E9-005E-36F7D77E342B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49" name="Google Shape;3558;p48">
                <a:extLst>
                  <a:ext uri="{FF2B5EF4-FFF2-40B4-BE49-F238E27FC236}">
                    <a16:creationId xmlns:a16="http://schemas.microsoft.com/office/drawing/2014/main" id="{0D95587D-6404-86DC-0CB8-56C7002373E1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59;p48">
                <a:extLst>
                  <a:ext uri="{FF2B5EF4-FFF2-40B4-BE49-F238E27FC236}">
                    <a16:creationId xmlns:a16="http://schemas.microsoft.com/office/drawing/2014/main" id="{C5198030-B3DA-676B-5D34-5B7A1A98D15D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60;p48">
                <a:extLst>
                  <a:ext uri="{FF2B5EF4-FFF2-40B4-BE49-F238E27FC236}">
                    <a16:creationId xmlns:a16="http://schemas.microsoft.com/office/drawing/2014/main" id="{176F6D91-CC5E-629D-5F66-069F3AE0BAC9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61;p48">
                <a:extLst>
                  <a:ext uri="{FF2B5EF4-FFF2-40B4-BE49-F238E27FC236}">
                    <a16:creationId xmlns:a16="http://schemas.microsoft.com/office/drawing/2014/main" id="{07412044-47D0-3A32-FC0B-343F0E3FFA88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3562;p48">
                <a:extLst>
                  <a:ext uri="{FF2B5EF4-FFF2-40B4-BE49-F238E27FC236}">
                    <a16:creationId xmlns:a16="http://schemas.microsoft.com/office/drawing/2014/main" id="{62B20B22-81B4-4AC0-8B71-CEE13AB943CC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63;p48">
                <a:extLst>
                  <a:ext uri="{FF2B5EF4-FFF2-40B4-BE49-F238E27FC236}">
                    <a16:creationId xmlns:a16="http://schemas.microsoft.com/office/drawing/2014/main" id="{1EEF3048-D61D-D717-B9A6-A863B5148D9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64;p48">
                <a:extLst>
                  <a:ext uri="{FF2B5EF4-FFF2-40B4-BE49-F238E27FC236}">
                    <a16:creationId xmlns:a16="http://schemas.microsoft.com/office/drawing/2014/main" id="{637BE3A5-3E38-A228-5BAF-02F41CC38694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65;p48">
                <a:extLst>
                  <a:ext uri="{FF2B5EF4-FFF2-40B4-BE49-F238E27FC236}">
                    <a16:creationId xmlns:a16="http://schemas.microsoft.com/office/drawing/2014/main" id="{82339196-8B12-9032-4E90-1B3589ED1EDF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66;p48">
                <a:extLst>
                  <a:ext uri="{FF2B5EF4-FFF2-40B4-BE49-F238E27FC236}">
                    <a16:creationId xmlns:a16="http://schemas.microsoft.com/office/drawing/2014/main" id="{2107251A-3DCA-1F3B-9264-022EEEC272B5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67;p48">
                <a:extLst>
                  <a:ext uri="{FF2B5EF4-FFF2-40B4-BE49-F238E27FC236}">
                    <a16:creationId xmlns:a16="http://schemas.microsoft.com/office/drawing/2014/main" id="{BB2399ED-4C73-1C55-69F9-AD550F7CEC17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68;p48">
                <a:extLst>
                  <a:ext uri="{FF2B5EF4-FFF2-40B4-BE49-F238E27FC236}">
                    <a16:creationId xmlns:a16="http://schemas.microsoft.com/office/drawing/2014/main" id="{4C1B5DA3-FA24-6FBE-45A5-CF5F809091BE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69;p48">
                <a:extLst>
                  <a:ext uri="{FF2B5EF4-FFF2-40B4-BE49-F238E27FC236}">
                    <a16:creationId xmlns:a16="http://schemas.microsoft.com/office/drawing/2014/main" id="{E97D9748-F4A6-C231-7F0A-3FED5A43D8F2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70;p48">
                <a:extLst>
                  <a:ext uri="{FF2B5EF4-FFF2-40B4-BE49-F238E27FC236}">
                    <a16:creationId xmlns:a16="http://schemas.microsoft.com/office/drawing/2014/main" id="{6763843C-66ED-B1F0-F4C4-26A261DC75CC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71;p48">
                <a:extLst>
                  <a:ext uri="{FF2B5EF4-FFF2-40B4-BE49-F238E27FC236}">
                    <a16:creationId xmlns:a16="http://schemas.microsoft.com/office/drawing/2014/main" id="{41DC3BED-F8B3-32A2-8C26-75971EA73424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72;p48">
                <a:extLst>
                  <a:ext uri="{FF2B5EF4-FFF2-40B4-BE49-F238E27FC236}">
                    <a16:creationId xmlns:a16="http://schemas.microsoft.com/office/drawing/2014/main" id="{58F3A248-0A5F-CDA1-6D0E-F98657BC1543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8" name="Google Shape;3573;p48">
                <a:extLst>
                  <a:ext uri="{FF2B5EF4-FFF2-40B4-BE49-F238E27FC236}">
                    <a16:creationId xmlns:a16="http://schemas.microsoft.com/office/drawing/2014/main" id="{C667D49C-77B4-6BCC-70B5-21FA7875893B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74;p48">
                <a:extLst>
                  <a:ext uri="{FF2B5EF4-FFF2-40B4-BE49-F238E27FC236}">
                    <a16:creationId xmlns:a16="http://schemas.microsoft.com/office/drawing/2014/main" id="{C72E3F1D-B989-A361-83FC-1195CB9B759B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75;p48">
                <a:extLst>
                  <a:ext uri="{FF2B5EF4-FFF2-40B4-BE49-F238E27FC236}">
                    <a16:creationId xmlns:a16="http://schemas.microsoft.com/office/drawing/2014/main" id="{DDDDC5AE-218A-CC98-F0D4-B4BC5E4A149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76;p48">
                <a:extLst>
                  <a:ext uri="{FF2B5EF4-FFF2-40B4-BE49-F238E27FC236}">
                    <a16:creationId xmlns:a16="http://schemas.microsoft.com/office/drawing/2014/main" id="{302D232E-268A-BD1E-162C-E54B95C2C8A2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77;p48">
                <a:extLst>
                  <a:ext uri="{FF2B5EF4-FFF2-40B4-BE49-F238E27FC236}">
                    <a16:creationId xmlns:a16="http://schemas.microsoft.com/office/drawing/2014/main" id="{7E981559-FDA1-3950-4D62-4F2264BA0882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78;p48">
                <a:extLst>
                  <a:ext uri="{FF2B5EF4-FFF2-40B4-BE49-F238E27FC236}">
                    <a16:creationId xmlns:a16="http://schemas.microsoft.com/office/drawing/2014/main" id="{E3A2B857-0989-7792-382E-02634CA8DB6C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" name="Google Shape;3579;p48">
              <a:extLst>
                <a:ext uri="{FF2B5EF4-FFF2-40B4-BE49-F238E27FC236}">
                  <a16:creationId xmlns:a16="http://schemas.microsoft.com/office/drawing/2014/main" id="{793C6029-1C22-270D-EA6C-A19D14BE5F94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45" name="Google Shape;3580;p48">
                <a:extLst>
                  <a:ext uri="{FF2B5EF4-FFF2-40B4-BE49-F238E27FC236}">
                    <a16:creationId xmlns:a16="http://schemas.microsoft.com/office/drawing/2014/main" id="{BC17556C-D312-E679-A901-C4164832B1B9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81;p48">
                <a:extLst>
                  <a:ext uri="{FF2B5EF4-FFF2-40B4-BE49-F238E27FC236}">
                    <a16:creationId xmlns:a16="http://schemas.microsoft.com/office/drawing/2014/main" id="{2AAC5BF3-B16E-F018-FE32-B59ABB195F03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82;p48">
                <a:extLst>
                  <a:ext uri="{FF2B5EF4-FFF2-40B4-BE49-F238E27FC236}">
                    <a16:creationId xmlns:a16="http://schemas.microsoft.com/office/drawing/2014/main" id="{697810E8-27C4-F61A-DEE0-73EC1281F989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83;p48">
                <a:extLst>
                  <a:ext uri="{FF2B5EF4-FFF2-40B4-BE49-F238E27FC236}">
                    <a16:creationId xmlns:a16="http://schemas.microsoft.com/office/drawing/2014/main" id="{05D67006-553C-CDB7-3D9B-E8BCD858879C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9" name="Google Shape;3584;p48">
              <a:extLst>
                <a:ext uri="{FF2B5EF4-FFF2-40B4-BE49-F238E27FC236}">
                  <a16:creationId xmlns:a16="http://schemas.microsoft.com/office/drawing/2014/main" id="{4248C94F-95F8-4C13-E7E5-E361D7C8A17B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35" name="Google Shape;3585;p48">
                <a:extLst>
                  <a:ext uri="{FF2B5EF4-FFF2-40B4-BE49-F238E27FC236}">
                    <a16:creationId xmlns:a16="http://schemas.microsoft.com/office/drawing/2014/main" id="{DC82220E-506B-633A-E2B7-F9B32FB9EAD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86;p48">
                <a:extLst>
                  <a:ext uri="{FF2B5EF4-FFF2-40B4-BE49-F238E27FC236}">
                    <a16:creationId xmlns:a16="http://schemas.microsoft.com/office/drawing/2014/main" id="{CCDEF14D-AC4B-E6FB-4B1E-059B821A52D8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87;p48">
                <a:extLst>
                  <a:ext uri="{FF2B5EF4-FFF2-40B4-BE49-F238E27FC236}">
                    <a16:creationId xmlns:a16="http://schemas.microsoft.com/office/drawing/2014/main" id="{C26C0F5A-F5D5-E4DA-5DA3-FCC626A628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88;p48">
                <a:extLst>
                  <a:ext uri="{FF2B5EF4-FFF2-40B4-BE49-F238E27FC236}">
                    <a16:creationId xmlns:a16="http://schemas.microsoft.com/office/drawing/2014/main" id="{969CA898-0E75-7511-056A-9DC43DB1A6B1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89;p48">
                <a:extLst>
                  <a:ext uri="{FF2B5EF4-FFF2-40B4-BE49-F238E27FC236}">
                    <a16:creationId xmlns:a16="http://schemas.microsoft.com/office/drawing/2014/main" id="{2E0CDBEC-9334-7E9A-D5AD-B9F1167B7D0E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90;p48">
                <a:extLst>
                  <a:ext uri="{FF2B5EF4-FFF2-40B4-BE49-F238E27FC236}">
                    <a16:creationId xmlns:a16="http://schemas.microsoft.com/office/drawing/2014/main" id="{CF5489ED-8CFF-778E-BA14-DDB4466B9C3B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91;p48">
                <a:extLst>
                  <a:ext uri="{FF2B5EF4-FFF2-40B4-BE49-F238E27FC236}">
                    <a16:creationId xmlns:a16="http://schemas.microsoft.com/office/drawing/2014/main" id="{39A1C78E-11A8-3D6A-4D8E-6D5A9625215A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92;p48">
                <a:extLst>
                  <a:ext uri="{FF2B5EF4-FFF2-40B4-BE49-F238E27FC236}">
                    <a16:creationId xmlns:a16="http://schemas.microsoft.com/office/drawing/2014/main" id="{324DC348-77DF-3DFB-65B3-C14BAD52F525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93;p48">
                <a:extLst>
                  <a:ext uri="{FF2B5EF4-FFF2-40B4-BE49-F238E27FC236}">
                    <a16:creationId xmlns:a16="http://schemas.microsoft.com/office/drawing/2014/main" id="{9FFA07C3-5372-E414-9EF7-DAEA594AE378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94;p48">
                <a:extLst>
                  <a:ext uri="{FF2B5EF4-FFF2-40B4-BE49-F238E27FC236}">
                    <a16:creationId xmlns:a16="http://schemas.microsoft.com/office/drawing/2014/main" id="{1A94FB09-9B3A-4755-FBB2-CE403F02D500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" name="Google Shape;3595;p48">
              <a:extLst>
                <a:ext uri="{FF2B5EF4-FFF2-40B4-BE49-F238E27FC236}">
                  <a16:creationId xmlns:a16="http://schemas.microsoft.com/office/drawing/2014/main" id="{72382E1F-98F7-B465-2D8F-D332F97E13E1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31" name="Google Shape;3596;p48">
                <a:extLst>
                  <a:ext uri="{FF2B5EF4-FFF2-40B4-BE49-F238E27FC236}">
                    <a16:creationId xmlns:a16="http://schemas.microsoft.com/office/drawing/2014/main" id="{0B307C82-2E26-20D6-554A-63E5EEFD1EC5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3597;p48">
                <a:extLst>
                  <a:ext uri="{FF2B5EF4-FFF2-40B4-BE49-F238E27FC236}">
                    <a16:creationId xmlns:a16="http://schemas.microsoft.com/office/drawing/2014/main" id="{09B37682-8B8F-B24C-16D6-4AA453911C42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98;p48">
                <a:extLst>
                  <a:ext uri="{FF2B5EF4-FFF2-40B4-BE49-F238E27FC236}">
                    <a16:creationId xmlns:a16="http://schemas.microsoft.com/office/drawing/2014/main" id="{03250386-9586-DD4C-73F5-38066BDAC7D7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99;p48">
                <a:extLst>
                  <a:ext uri="{FF2B5EF4-FFF2-40B4-BE49-F238E27FC236}">
                    <a16:creationId xmlns:a16="http://schemas.microsoft.com/office/drawing/2014/main" id="{D2BD0912-A0D2-F2C8-4726-20D679D6A0CB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44" name="Google Shape;820;p33">
            <a:extLst>
              <a:ext uri="{FF2B5EF4-FFF2-40B4-BE49-F238E27FC236}">
                <a16:creationId xmlns:a16="http://schemas.microsoft.com/office/drawing/2014/main" id="{117627AB-ACA8-22FD-3488-7AD2A7E05F76}"/>
              </a:ext>
            </a:extLst>
          </p:cNvPr>
          <p:cNvGrpSpPr/>
          <p:nvPr/>
        </p:nvGrpSpPr>
        <p:grpSpPr>
          <a:xfrm>
            <a:off x="3580040" y="5681677"/>
            <a:ext cx="5231396" cy="1738298"/>
            <a:chOff x="1575694" y="930575"/>
            <a:chExt cx="1989550" cy="713693"/>
          </a:xfrm>
        </p:grpSpPr>
        <p:sp>
          <p:nvSpPr>
            <p:cNvPr id="845" name="Google Shape;821;p33">
              <a:extLst>
                <a:ext uri="{FF2B5EF4-FFF2-40B4-BE49-F238E27FC236}">
                  <a16:creationId xmlns:a16="http://schemas.microsoft.com/office/drawing/2014/main" id="{1331A579-DD60-D1F6-4482-2560925A6732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6" name="Google Shape;822;p33">
              <a:extLst>
                <a:ext uri="{FF2B5EF4-FFF2-40B4-BE49-F238E27FC236}">
                  <a16:creationId xmlns:a16="http://schemas.microsoft.com/office/drawing/2014/main" id="{F8E5D155-DF9F-6267-EC27-EEA9DEBF4985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47" name="Google Shape;825;p33">
            <a:extLst>
              <a:ext uri="{FF2B5EF4-FFF2-40B4-BE49-F238E27FC236}">
                <a16:creationId xmlns:a16="http://schemas.microsoft.com/office/drawing/2014/main" id="{E7A0C8AD-E98E-3A05-D8BD-213F2954CB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78262" y="5671301"/>
            <a:ext cx="5041267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주성분 분석을 이용한 시각화 및 요인 개수 설정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8" name="Google Shape;822;p33">
            <a:extLst>
              <a:ext uri="{FF2B5EF4-FFF2-40B4-BE49-F238E27FC236}">
                <a16:creationId xmlns:a16="http://schemas.microsoft.com/office/drawing/2014/main" id="{FC8EEC1F-4B7C-6000-663D-6F8B7D6AC99F}"/>
              </a:ext>
            </a:extLst>
          </p:cNvPr>
          <p:cNvSpPr/>
          <p:nvPr/>
        </p:nvSpPr>
        <p:spPr>
          <a:xfrm>
            <a:off x="1074057" y="1941509"/>
            <a:ext cx="4828862" cy="2714625"/>
          </a:xfrm>
          <a:prstGeom prst="roundRect">
            <a:avLst>
              <a:gd name="adj" fmla="val 9234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60" name="그림 859">
            <a:extLst>
              <a:ext uri="{FF2B5EF4-FFF2-40B4-BE49-F238E27FC236}">
                <a16:creationId xmlns:a16="http://schemas.microsoft.com/office/drawing/2014/main" id="{4C849DC5-D05D-887B-E626-60A65704E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949" y="2193238"/>
            <a:ext cx="4380842" cy="2272856"/>
          </a:xfrm>
          <a:prstGeom prst="rect">
            <a:avLst/>
          </a:prstGeom>
        </p:spPr>
      </p:pic>
      <p:pic>
        <p:nvPicPr>
          <p:cNvPr id="861" name="그림 860">
            <a:extLst>
              <a:ext uri="{FF2B5EF4-FFF2-40B4-BE49-F238E27FC236}">
                <a16:creationId xmlns:a16="http://schemas.microsoft.com/office/drawing/2014/main" id="{227FF252-F06F-C28C-B04C-64A851B193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3438"/>
          <a:stretch/>
        </p:blipFill>
        <p:spPr>
          <a:xfrm>
            <a:off x="6509532" y="2006414"/>
            <a:ext cx="5066532" cy="2633500"/>
          </a:xfrm>
          <a:prstGeom prst="rect">
            <a:avLst/>
          </a:prstGeom>
        </p:spPr>
      </p:pic>
      <p:cxnSp>
        <p:nvCxnSpPr>
          <p:cNvPr id="862" name="직선 연결선 861">
            <a:extLst>
              <a:ext uri="{FF2B5EF4-FFF2-40B4-BE49-F238E27FC236}">
                <a16:creationId xmlns:a16="http://schemas.microsoft.com/office/drawing/2014/main" id="{827B791A-3DD4-996C-6065-E82E6C75648F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직선 연결선 862">
            <a:extLst>
              <a:ext uri="{FF2B5EF4-FFF2-40B4-BE49-F238E27FC236}">
                <a16:creationId xmlns:a16="http://schemas.microsoft.com/office/drawing/2014/main" id="{6E818DA6-2170-6C44-F083-BAA18C70B4FD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80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" name="Google Shape;3485;p48">
            <a:extLst>
              <a:ext uri="{FF2B5EF4-FFF2-40B4-BE49-F238E27FC236}">
                <a16:creationId xmlns:a16="http://schemas.microsoft.com/office/drawing/2014/main" id="{CB8E831F-DFE7-32E0-1EE9-333D38B4AC28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21" name="Google Shape;3486;p48">
              <a:extLst>
                <a:ext uri="{FF2B5EF4-FFF2-40B4-BE49-F238E27FC236}">
                  <a16:creationId xmlns:a16="http://schemas.microsoft.com/office/drawing/2014/main" id="{15A6DB67-3C3B-DF5A-90C2-D0123D7BAACF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28" name="Google Shape;3487;p48">
                <a:extLst>
                  <a:ext uri="{FF2B5EF4-FFF2-40B4-BE49-F238E27FC236}">
                    <a16:creationId xmlns:a16="http://schemas.microsoft.com/office/drawing/2014/main" id="{20BCB0EE-21E2-7C6E-4BC9-A88695C80816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9" name="Google Shape;3488;p48">
                <a:extLst>
                  <a:ext uri="{FF2B5EF4-FFF2-40B4-BE49-F238E27FC236}">
                    <a16:creationId xmlns:a16="http://schemas.microsoft.com/office/drawing/2014/main" id="{8C0673DE-670F-0923-ED56-E47CD5E5D4DF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0" name="Google Shape;3489;p48">
                <a:extLst>
                  <a:ext uri="{FF2B5EF4-FFF2-40B4-BE49-F238E27FC236}">
                    <a16:creationId xmlns:a16="http://schemas.microsoft.com/office/drawing/2014/main" id="{1135B38E-7C77-7D5F-FD84-1B366FCABC65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1" name="Google Shape;3490;p48">
                <a:extLst>
                  <a:ext uri="{FF2B5EF4-FFF2-40B4-BE49-F238E27FC236}">
                    <a16:creationId xmlns:a16="http://schemas.microsoft.com/office/drawing/2014/main" id="{01856D62-25EA-8972-944A-39587E199488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2" name="Google Shape;3491;p48">
                <a:extLst>
                  <a:ext uri="{FF2B5EF4-FFF2-40B4-BE49-F238E27FC236}">
                    <a16:creationId xmlns:a16="http://schemas.microsoft.com/office/drawing/2014/main" id="{777928EA-6EC0-885B-94FF-9A64A626FDE0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3" name="Google Shape;3492;p48">
                <a:extLst>
                  <a:ext uri="{FF2B5EF4-FFF2-40B4-BE49-F238E27FC236}">
                    <a16:creationId xmlns:a16="http://schemas.microsoft.com/office/drawing/2014/main" id="{19336B54-4BBD-CA53-9CB0-C240BD4E7A17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4" name="Google Shape;3493;p48">
                <a:extLst>
                  <a:ext uri="{FF2B5EF4-FFF2-40B4-BE49-F238E27FC236}">
                    <a16:creationId xmlns:a16="http://schemas.microsoft.com/office/drawing/2014/main" id="{9B6E9D3D-752B-2412-4FE1-E18A52ABCB33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5" name="Google Shape;3494;p48">
                <a:extLst>
                  <a:ext uri="{FF2B5EF4-FFF2-40B4-BE49-F238E27FC236}">
                    <a16:creationId xmlns:a16="http://schemas.microsoft.com/office/drawing/2014/main" id="{AB0D868D-0D10-4AC8-7E1E-D914869A361C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6" name="Google Shape;3495;p48">
                <a:extLst>
                  <a:ext uri="{FF2B5EF4-FFF2-40B4-BE49-F238E27FC236}">
                    <a16:creationId xmlns:a16="http://schemas.microsoft.com/office/drawing/2014/main" id="{06027BF2-59FB-D7E5-02AA-5151B99C22D4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7" name="Google Shape;3496;p48">
                <a:extLst>
                  <a:ext uri="{FF2B5EF4-FFF2-40B4-BE49-F238E27FC236}">
                    <a16:creationId xmlns:a16="http://schemas.microsoft.com/office/drawing/2014/main" id="{731E6DE9-56A5-4445-1D8E-36444376144F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8" name="Google Shape;3497;p48">
                <a:extLst>
                  <a:ext uri="{FF2B5EF4-FFF2-40B4-BE49-F238E27FC236}">
                    <a16:creationId xmlns:a16="http://schemas.microsoft.com/office/drawing/2014/main" id="{89FF420D-B079-284A-3CFE-9179731CCD14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9" name="Google Shape;3498;p48">
                <a:extLst>
                  <a:ext uri="{FF2B5EF4-FFF2-40B4-BE49-F238E27FC236}">
                    <a16:creationId xmlns:a16="http://schemas.microsoft.com/office/drawing/2014/main" id="{C6CAB229-C19C-18F8-C303-48C121E620AC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0" name="Google Shape;3499;p48">
                <a:extLst>
                  <a:ext uri="{FF2B5EF4-FFF2-40B4-BE49-F238E27FC236}">
                    <a16:creationId xmlns:a16="http://schemas.microsoft.com/office/drawing/2014/main" id="{16937FC4-D492-6EB6-3624-FBCE4693CE71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1" name="Google Shape;3500;p48">
                <a:extLst>
                  <a:ext uri="{FF2B5EF4-FFF2-40B4-BE49-F238E27FC236}">
                    <a16:creationId xmlns:a16="http://schemas.microsoft.com/office/drawing/2014/main" id="{3558A96E-B0AC-83AB-9107-0CDBD8B9DAF2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2" name="Google Shape;3501;p48">
                <a:extLst>
                  <a:ext uri="{FF2B5EF4-FFF2-40B4-BE49-F238E27FC236}">
                    <a16:creationId xmlns:a16="http://schemas.microsoft.com/office/drawing/2014/main" id="{CA69541F-5C31-8898-7379-2068BF497A89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3" name="Google Shape;3502;p48">
                <a:extLst>
                  <a:ext uri="{FF2B5EF4-FFF2-40B4-BE49-F238E27FC236}">
                    <a16:creationId xmlns:a16="http://schemas.microsoft.com/office/drawing/2014/main" id="{4774C327-40AF-75CF-25D5-24C7FB4954F2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" name="Google Shape;3503;p48">
              <a:extLst>
                <a:ext uri="{FF2B5EF4-FFF2-40B4-BE49-F238E27FC236}">
                  <a16:creationId xmlns:a16="http://schemas.microsoft.com/office/drawing/2014/main" id="{435C5763-D19F-328E-6494-1E6F2A2674F3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805" name="Google Shape;3504;p48">
                <a:extLst>
                  <a:ext uri="{FF2B5EF4-FFF2-40B4-BE49-F238E27FC236}">
                    <a16:creationId xmlns:a16="http://schemas.microsoft.com/office/drawing/2014/main" id="{E4BBF40F-BB6B-B114-4409-06050820A1B9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6" name="Google Shape;3505;p48">
                <a:extLst>
                  <a:ext uri="{FF2B5EF4-FFF2-40B4-BE49-F238E27FC236}">
                    <a16:creationId xmlns:a16="http://schemas.microsoft.com/office/drawing/2014/main" id="{A8050273-84C3-FC5E-FF93-A4F2700D8661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506;p48">
                <a:extLst>
                  <a:ext uri="{FF2B5EF4-FFF2-40B4-BE49-F238E27FC236}">
                    <a16:creationId xmlns:a16="http://schemas.microsoft.com/office/drawing/2014/main" id="{6D7BD580-79D7-316C-E22C-60CBCF9FE0E3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507;p48">
                <a:extLst>
                  <a:ext uri="{FF2B5EF4-FFF2-40B4-BE49-F238E27FC236}">
                    <a16:creationId xmlns:a16="http://schemas.microsoft.com/office/drawing/2014/main" id="{9BDD3DB6-9DA5-C354-B963-03279A5C3F52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508;p48">
                <a:extLst>
                  <a:ext uri="{FF2B5EF4-FFF2-40B4-BE49-F238E27FC236}">
                    <a16:creationId xmlns:a16="http://schemas.microsoft.com/office/drawing/2014/main" id="{2EC56806-14F4-F6A3-1EE2-1105F95B27FB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509;p48">
                <a:extLst>
                  <a:ext uri="{FF2B5EF4-FFF2-40B4-BE49-F238E27FC236}">
                    <a16:creationId xmlns:a16="http://schemas.microsoft.com/office/drawing/2014/main" id="{340114EE-D60B-5877-BC01-C42B9F085BEF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510;p48">
                <a:extLst>
                  <a:ext uri="{FF2B5EF4-FFF2-40B4-BE49-F238E27FC236}">
                    <a16:creationId xmlns:a16="http://schemas.microsoft.com/office/drawing/2014/main" id="{C40205CE-9456-A67C-5413-B64412CDA80D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511;p48">
                <a:extLst>
                  <a:ext uri="{FF2B5EF4-FFF2-40B4-BE49-F238E27FC236}">
                    <a16:creationId xmlns:a16="http://schemas.microsoft.com/office/drawing/2014/main" id="{4635F53F-45CD-97FD-6BFA-6B9C93C26BE1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512;p48">
                <a:extLst>
                  <a:ext uri="{FF2B5EF4-FFF2-40B4-BE49-F238E27FC236}">
                    <a16:creationId xmlns:a16="http://schemas.microsoft.com/office/drawing/2014/main" id="{1BC85380-C341-035F-EBD4-202EDE12CD7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513;p48">
                <a:extLst>
                  <a:ext uri="{FF2B5EF4-FFF2-40B4-BE49-F238E27FC236}">
                    <a16:creationId xmlns:a16="http://schemas.microsoft.com/office/drawing/2014/main" id="{08CD2B52-7D3D-CA2E-7F47-B3DA45594DE8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514;p48">
                <a:extLst>
                  <a:ext uri="{FF2B5EF4-FFF2-40B4-BE49-F238E27FC236}">
                    <a16:creationId xmlns:a16="http://schemas.microsoft.com/office/drawing/2014/main" id="{A56C38E6-2CE7-091A-7D74-BA247BBBE6FA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515;p48">
                <a:extLst>
                  <a:ext uri="{FF2B5EF4-FFF2-40B4-BE49-F238E27FC236}">
                    <a16:creationId xmlns:a16="http://schemas.microsoft.com/office/drawing/2014/main" id="{70DDC113-102B-30C6-6BC7-33910993786C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516;p48">
                <a:extLst>
                  <a:ext uri="{FF2B5EF4-FFF2-40B4-BE49-F238E27FC236}">
                    <a16:creationId xmlns:a16="http://schemas.microsoft.com/office/drawing/2014/main" id="{67AF1198-DD79-5BD1-3DE8-69FA148A6F54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517;p48">
                <a:extLst>
                  <a:ext uri="{FF2B5EF4-FFF2-40B4-BE49-F238E27FC236}">
                    <a16:creationId xmlns:a16="http://schemas.microsoft.com/office/drawing/2014/main" id="{9EAB8234-B539-DF94-AAB1-9FD2540BFD45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18;p48">
                <a:extLst>
                  <a:ext uri="{FF2B5EF4-FFF2-40B4-BE49-F238E27FC236}">
                    <a16:creationId xmlns:a16="http://schemas.microsoft.com/office/drawing/2014/main" id="{B9E4FB0B-DCCD-36BB-E435-D42AE6574237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19;p48">
                <a:extLst>
                  <a:ext uri="{FF2B5EF4-FFF2-40B4-BE49-F238E27FC236}">
                    <a16:creationId xmlns:a16="http://schemas.microsoft.com/office/drawing/2014/main" id="{9F632D59-379A-1D77-C0EC-3365E6B015D1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20;p48">
                <a:extLst>
                  <a:ext uri="{FF2B5EF4-FFF2-40B4-BE49-F238E27FC236}">
                    <a16:creationId xmlns:a16="http://schemas.microsoft.com/office/drawing/2014/main" id="{B1F66FA5-9E9B-B833-255A-AAC729AF9995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7" name="Google Shape;3521;p48">
                <a:extLst>
                  <a:ext uri="{FF2B5EF4-FFF2-40B4-BE49-F238E27FC236}">
                    <a16:creationId xmlns:a16="http://schemas.microsoft.com/office/drawing/2014/main" id="{61004865-1ED1-1668-80FC-E3CA9548E92D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" name="Google Shape;3522;p48">
              <a:extLst>
                <a:ext uri="{FF2B5EF4-FFF2-40B4-BE49-F238E27FC236}">
                  <a16:creationId xmlns:a16="http://schemas.microsoft.com/office/drawing/2014/main" id="{78404B4F-46F4-A20C-5C3B-7F5441742F16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85" name="Google Shape;3523;p48">
                <a:extLst>
                  <a:ext uri="{FF2B5EF4-FFF2-40B4-BE49-F238E27FC236}">
                    <a16:creationId xmlns:a16="http://schemas.microsoft.com/office/drawing/2014/main" id="{538D8F6E-B78B-DB9E-1163-63EA658C7462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24;p48">
                <a:extLst>
                  <a:ext uri="{FF2B5EF4-FFF2-40B4-BE49-F238E27FC236}">
                    <a16:creationId xmlns:a16="http://schemas.microsoft.com/office/drawing/2014/main" id="{D125773E-2E55-0FF0-099E-2B078BFA1D53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25;p48">
                <a:extLst>
                  <a:ext uri="{FF2B5EF4-FFF2-40B4-BE49-F238E27FC236}">
                    <a16:creationId xmlns:a16="http://schemas.microsoft.com/office/drawing/2014/main" id="{E29FC544-FF8A-DB6C-ABF2-E1DBD6E2691C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8" name="Google Shape;3526;p48">
                <a:extLst>
                  <a:ext uri="{FF2B5EF4-FFF2-40B4-BE49-F238E27FC236}">
                    <a16:creationId xmlns:a16="http://schemas.microsoft.com/office/drawing/2014/main" id="{58C0499F-78CD-C894-F9BD-0EDECC56B9E7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27;p48">
                <a:extLst>
                  <a:ext uri="{FF2B5EF4-FFF2-40B4-BE49-F238E27FC236}">
                    <a16:creationId xmlns:a16="http://schemas.microsoft.com/office/drawing/2014/main" id="{1BBB64B3-D71A-1AA3-7A0C-95E3DC236ABC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28;p48">
                <a:extLst>
                  <a:ext uri="{FF2B5EF4-FFF2-40B4-BE49-F238E27FC236}">
                    <a16:creationId xmlns:a16="http://schemas.microsoft.com/office/drawing/2014/main" id="{E127C465-BC58-3D43-2AD4-2A20852CC817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29;p48">
                <a:extLst>
                  <a:ext uri="{FF2B5EF4-FFF2-40B4-BE49-F238E27FC236}">
                    <a16:creationId xmlns:a16="http://schemas.microsoft.com/office/drawing/2014/main" id="{C84FF76D-BA28-D983-D26B-BB68C4C9FF3E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30;p48">
                <a:extLst>
                  <a:ext uri="{FF2B5EF4-FFF2-40B4-BE49-F238E27FC236}">
                    <a16:creationId xmlns:a16="http://schemas.microsoft.com/office/drawing/2014/main" id="{6E408404-4963-4F69-A844-9B9BD29F24B4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31;p48">
                <a:extLst>
                  <a:ext uri="{FF2B5EF4-FFF2-40B4-BE49-F238E27FC236}">
                    <a16:creationId xmlns:a16="http://schemas.microsoft.com/office/drawing/2014/main" id="{DE0C2B27-5EE5-1387-1F9F-D32D28D890B3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32;p48">
                <a:extLst>
                  <a:ext uri="{FF2B5EF4-FFF2-40B4-BE49-F238E27FC236}">
                    <a16:creationId xmlns:a16="http://schemas.microsoft.com/office/drawing/2014/main" id="{2EC7EA1B-49D0-03DC-B7A3-B30297D14260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33;p48">
                <a:extLst>
                  <a:ext uri="{FF2B5EF4-FFF2-40B4-BE49-F238E27FC236}">
                    <a16:creationId xmlns:a16="http://schemas.microsoft.com/office/drawing/2014/main" id="{79DC04DA-AC52-8F4E-7524-DBF4D8DB9D7C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34;p48">
                <a:extLst>
                  <a:ext uri="{FF2B5EF4-FFF2-40B4-BE49-F238E27FC236}">
                    <a16:creationId xmlns:a16="http://schemas.microsoft.com/office/drawing/2014/main" id="{1AF8BB31-CD23-338A-2570-727253EE5505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35;p48">
                <a:extLst>
                  <a:ext uri="{FF2B5EF4-FFF2-40B4-BE49-F238E27FC236}">
                    <a16:creationId xmlns:a16="http://schemas.microsoft.com/office/drawing/2014/main" id="{48D41B7A-75C0-B705-C6D3-47C8FD6FCA86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36;p48">
                <a:extLst>
                  <a:ext uri="{FF2B5EF4-FFF2-40B4-BE49-F238E27FC236}">
                    <a16:creationId xmlns:a16="http://schemas.microsoft.com/office/drawing/2014/main" id="{1D78D8D2-84C4-FBAB-C746-AC7E53BF142F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37;p48">
                <a:extLst>
                  <a:ext uri="{FF2B5EF4-FFF2-40B4-BE49-F238E27FC236}">
                    <a16:creationId xmlns:a16="http://schemas.microsoft.com/office/drawing/2014/main" id="{E30191A3-6697-6A26-1AE1-AEA51FB75DCC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38;p48">
                <a:extLst>
                  <a:ext uri="{FF2B5EF4-FFF2-40B4-BE49-F238E27FC236}">
                    <a16:creationId xmlns:a16="http://schemas.microsoft.com/office/drawing/2014/main" id="{79A7A247-A574-EEAE-EDF2-A40D02B9884B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39;p48">
                <a:extLst>
                  <a:ext uri="{FF2B5EF4-FFF2-40B4-BE49-F238E27FC236}">
                    <a16:creationId xmlns:a16="http://schemas.microsoft.com/office/drawing/2014/main" id="{390D5C16-F040-6B29-7803-7D0CA8F2384C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40;p48">
                <a:extLst>
                  <a:ext uri="{FF2B5EF4-FFF2-40B4-BE49-F238E27FC236}">
                    <a16:creationId xmlns:a16="http://schemas.microsoft.com/office/drawing/2014/main" id="{EF15BF74-7694-9CEB-1AD2-7F52264F9805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41;p48">
                <a:extLst>
                  <a:ext uri="{FF2B5EF4-FFF2-40B4-BE49-F238E27FC236}">
                    <a16:creationId xmlns:a16="http://schemas.microsoft.com/office/drawing/2014/main" id="{E4F27B01-456B-2C49-6F43-874F95C12E40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42;p48">
                <a:extLst>
                  <a:ext uri="{FF2B5EF4-FFF2-40B4-BE49-F238E27FC236}">
                    <a16:creationId xmlns:a16="http://schemas.microsoft.com/office/drawing/2014/main" id="{D9B1790D-FDF2-E520-E65D-FB86DF52014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" name="Google Shape;3543;p48">
              <a:extLst>
                <a:ext uri="{FF2B5EF4-FFF2-40B4-BE49-F238E27FC236}">
                  <a16:creationId xmlns:a16="http://schemas.microsoft.com/office/drawing/2014/main" id="{745BD1F9-255C-9824-A560-49ADD28F87A0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774" name="Google Shape;3544;p48">
                <a:extLst>
                  <a:ext uri="{FF2B5EF4-FFF2-40B4-BE49-F238E27FC236}">
                    <a16:creationId xmlns:a16="http://schemas.microsoft.com/office/drawing/2014/main" id="{1F331B0F-178A-EA94-33E3-660ED6851CEF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45;p48">
                <a:extLst>
                  <a:ext uri="{FF2B5EF4-FFF2-40B4-BE49-F238E27FC236}">
                    <a16:creationId xmlns:a16="http://schemas.microsoft.com/office/drawing/2014/main" id="{2979C184-66BB-E4D6-F133-CCFB5BEA143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46;p48">
                <a:extLst>
                  <a:ext uri="{FF2B5EF4-FFF2-40B4-BE49-F238E27FC236}">
                    <a16:creationId xmlns:a16="http://schemas.microsoft.com/office/drawing/2014/main" id="{5552F64D-1085-FBDF-5F02-AAF75477AFB4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47;p48">
                <a:extLst>
                  <a:ext uri="{FF2B5EF4-FFF2-40B4-BE49-F238E27FC236}">
                    <a16:creationId xmlns:a16="http://schemas.microsoft.com/office/drawing/2014/main" id="{C80BFAD3-E659-BC35-AB93-97961F29AEF4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48;p48">
                <a:extLst>
                  <a:ext uri="{FF2B5EF4-FFF2-40B4-BE49-F238E27FC236}">
                    <a16:creationId xmlns:a16="http://schemas.microsoft.com/office/drawing/2014/main" id="{14B010F1-32C2-5488-CB7F-890A5DDCBB90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49;p48">
                <a:extLst>
                  <a:ext uri="{FF2B5EF4-FFF2-40B4-BE49-F238E27FC236}">
                    <a16:creationId xmlns:a16="http://schemas.microsoft.com/office/drawing/2014/main" id="{C65BA301-A27B-68BF-4B7F-1EC11746A9C2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50;p48">
                <a:extLst>
                  <a:ext uri="{FF2B5EF4-FFF2-40B4-BE49-F238E27FC236}">
                    <a16:creationId xmlns:a16="http://schemas.microsoft.com/office/drawing/2014/main" id="{AB6661D4-9800-71B7-1B62-FB16655BD7A9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51;p48">
                <a:extLst>
                  <a:ext uri="{FF2B5EF4-FFF2-40B4-BE49-F238E27FC236}">
                    <a16:creationId xmlns:a16="http://schemas.microsoft.com/office/drawing/2014/main" id="{2807AAE1-0375-D706-C36A-1E86F9963E0A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52;p48">
                <a:extLst>
                  <a:ext uri="{FF2B5EF4-FFF2-40B4-BE49-F238E27FC236}">
                    <a16:creationId xmlns:a16="http://schemas.microsoft.com/office/drawing/2014/main" id="{B8D28A5B-2578-BF74-34E2-1BE1405095F8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53;p48">
                <a:extLst>
                  <a:ext uri="{FF2B5EF4-FFF2-40B4-BE49-F238E27FC236}">
                    <a16:creationId xmlns:a16="http://schemas.microsoft.com/office/drawing/2014/main" id="{5AE333D1-9E1D-0D74-EF55-00CA8A6392B8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54;p48">
                <a:extLst>
                  <a:ext uri="{FF2B5EF4-FFF2-40B4-BE49-F238E27FC236}">
                    <a16:creationId xmlns:a16="http://schemas.microsoft.com/office/drawing/2014/main" id="{69961EE5-816F-4655-0AFE-6A147017B49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5" name="Google Shape;3555;p48">
              <a:extLst>
                <a:ext uri="{FF2B5EF4-FFF2-40B4-BE49-F238E27FC236}">
                  <a16:creationId xmlns:a16="http://schemas.microsoft.com/office/drawing/2014/main" id="{5CA5D4C0-7667-74C3-FE0A-0FF7B67D3136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3556;p48">
              <a:extLst>
                <a:ext uri="{FF2B5EF4-FFF2-40B4-BE49-F238E27FC236}">
                  <a16:creationId xmlns:a16="http://schemas.microsoft.com/office/drawing/2014/main" id="{C77A0FF7-06F3-FA90-737C-7BD829941D43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7" name="Google Shape;3557;p48">
              <a:extLst>
                <a:ext uri="{FF2B5EF4-FFF2-40B4-BE49-F238E27FC236}">
                  <a16:creationId xmlns:a16="http://schemas.microsoft.com/office/drawing/2014/main" id="{3F671C08-3DC1-F2E9-005E-36F7D77E342B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49" name="Google Shape;3558;p48">
                <a:extLst>
                  <a:ext uri="{FF2B5EF4-FFF2-40B4-BE49-F238E27FC236}">
                    <a16:creationId xmlns:a16="http://schemas.microsoft.com/office/drawing/2014/main" id="{0D95587D-6404-86DC-0CB8-56C7002373E1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59;p48">
                <a:extLst>
                  <a:ext uri="{FF2B5EF4-FFF2-40B4-BE49-F238E27FC236}">
                    <a16:creationId xmlns:a16="http://schemas.microsoft.com/office/drawing/2014/main" id="{C5198030-B3DA-676B-5D34-5B7A1A98D15D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60;p48">
                <a:extLst>
                  <a:ext uri="{FF2B5EF4-FFF2-40B4-BE49-F238E27FC236}">
                    <a16:creationId xmlns:a16="http://schemas.microsoft.com/office/drawing/2014/main" id="{176F6D91-CC5E-629D-5F66-069F3AE0BAC9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61;p48">
                <a:extLst>
                  <a:ext uri="{FF2B5EF4-FFF2-40B4-BE49-F238E27FC236}">
                    <a16:creationId xmlns:a16="http://schemas.microsoft.com/office/drawing/2014/main" id="{07412044-47D0-3A32-FC0B-343F0E3FFA88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3562;p48">
                <a:extLst>
                  <a:ext uri="{FF2B5EF4-FFF2-40B4-BE49-F238E27FC236}">
                    <a16:creationId xmlns:a16="http://schemas.microsoft.com/office/drawing/2014/main" id="{62B20B22-81B4-4AC0-8B71-CEE13AB943CC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63;p48">
                <a:extLst>
                  <a:ext uri="{FF2B5EF4-FFF2-40B4-BE49-F238E27FC236}">
                    <a16:creationId xmlns:a16="http://schemas.microsoft.com/office/drawing/2014/main" id="{1EEF3048-D61D-D717-B9A6-A863B5148D9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64;p48">
                <a:extLst>
                  <a:ext uri="{FF2B5EF4-FFF2-40B4-BE49-F238E27FC236}">
                    <a16:creationId xmlns:a16="http://schemas.microsoft.com/office/drawing/2014/main" id="{637BE3A5-3E38-A228-5BAF-02F41CC38694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65;p48">
                <a:extLst>
                  <a:ext uri="{FF2B5EF4-FFF2-40B4-BE49-F238E27FC236}">
                    <a16:creationId xmlns:a16="http://schemas.microsoft.com/office/drawing/2014/main" id="{82339196-8B12-9032-4E90-1B3589ED1EDF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66;p48">
                <a:extLst>
                  <a:ext uri="{FF2B5EF4-FFF2-40B4-BE49-F238E27FC236}">
                    <a16:creationId xmlns:a16="http://schemas.microsoft.com/office/drawing/2014/main" id="{2107251A-3DCA-1F3B-9264-022EEEC272B5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67;p48">
                <a:extLst>
                  <a:ext uri="{FF2B5EF4-FFF2-40B4-BE49-F238E27FC236}">
                    <a16:creationId xmlns:a16="http://schemas.microsoft.com/office/drawing/2014/main" id="{BB2399ED-4C73-1C55-69F9-AD550F7CEC17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68;p48">
                <a:extLst>
                  <a:ext uri="{FF2B5EF4-FFF2-40B4-BE49-F238E27FC236}">
                    <a16:creationId xmlns:a16="http://schemas.microsoft.com/office/drawing/2014/main" id="{4C1B5DA3-FA24-6FBE-45A5-CF5F809091BE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69;p48">
                <a:extLst>
                  <a:ext uri="{FF2B5EF4-FFF2-40B4-BE49-F238E27FC236}">
                    <a16:creationId xmlns:a16="http://schemas.microsoft.com/office/drawing/2014/main" id="{E97D9748-F4A6-C231-7F0A-3FED5A43D8F2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70;p48">
                <a:extLst>
                  <a:ext uri="{FF2B5EF4-FFF2-40B4-BE49-F238E27FC236}">
                    <a16:creationId xmlns:a16="http://schemas.microsoft.com/office/drawing/2014/main" id="{6763843C-66ED-B1F0-F4C4-26A261DC75CC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71;p48">
                <a:extLst>
                  <a:ext uri="{FF2B5EF4-FFF2-40B4-BE49-F238E27FC236}">
                    <a16:creationId xmlns:a16="http://schemas.microsoft.com/office/drawing/2014/main" id="{41DC3BED-F8B3-32A2-8C26-75971EA73424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72;p48">
                <a:extLst>
                  <a:ext uri="{FF2B5EF4-FFF2-40B4-BE49-F238E27FC236}">
                    <a16:creationId xmlns:a16="http://schemas.microsoft.com/office/drawing/2014/main" id="{58F3A248-0A5F-CDA1-6D0E-F98657BC1543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8" name="Google Shape;3573;p48">
                <a:extLst>
                  <a:ext uri="{FF2B5EF4-FFF2-40B4-BE49-F238E27FC236}">
                    <a16:creationId xmlns:a16="http://schemas.microsoft.com/office/drawing/2014/main" id="{C667D49C-77B4-6BCC-70B5-21FA7875893B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74;p48">
                <a:extLst>
                  <a:ext uri="{FF2B5EF4-FFF2-40B4-BE49-F238E27FC236}">
                    <a16:creationId xmlns:a16="http://schemas.microsoft.com/office/drawing/2014/main" id="{C72E3F1D-B989-A361-83FC-1195CB9B759B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75;p48">
                <a:extLst>
                  <a:ext uri="{FF2B5EF4-FFF2-40B4-BE49-F238E27FC236}">
                    <a16:creationId xmlns:a16="http://schemas.microsoft.com/office/drawing/2014/main" id="{DDDDC5AE-218A-CC98-F0D4-B4BC5E4A149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76;p48">
                <a:extLst>
                  <a:ext uri="{FF2B5EF4-FFF2-40B4-BE49-F238E27FC236}">
                    <a16:creationId xmlns:a16="http://schemas.microsoft.com/office/drawing/2014/main" id="{302D232E-268A-BD1E-162C-E54B95C2C8A2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77;p48">
                <a:extLst>
                  <a:ext uri="{FF2B5EF4-FFF2-40B4-BE49-F238E27FC236}">
                    <a16:creationId xmlns:a16="http://schemas.microsoft.com/office/drawing/2014/main" id="{7E981559-FDA1-3950-4D62-4F2264BA0882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78;p48">
                <a:extLst>
                  <a:ext uri="{FF2B5EF4-FFF2-40B4-BE49-F238E27FC236}">
                    <a16:creationId xmlns:a16="http://schemas.microsoft.com/office/drawing/2014/main" id="{E3A2B857-0989-7792-382E-02634CA8DB6C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" name="Google Shape;3579;p48">
              <a:extLst>
                <a:ext uri="{FF2B5EF4-FFF2-40B4-BE49-F238E27FC236}">
                  <a16:creationId xmlns:a16="http://schemas.microsoft.com/office/drawing/2014/main" id="{793C6029-1C22-270D-EA6C-A19D14BE5F94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45" name="Google Shape;3580;p48">
                <a:extLst>
                  <a:ext uri="{FF2B5EF4-FFF2-40B4-BE49-F238E27FC236}">
                    <a16:creationId xmlns:a16="http://schemas.microsoft.com/office/drawing/2014/main" id="{BC17556C-D312-E679-A901-C4164832B1B9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81;p48">
                <a:extLst>
                  <a:ext uri="{FF2B5EF4-FFF2-40B4-BE49-F238E27FC236}">
                    <a16:creationId xmlns:a16="http://schemas.microsoft.com/office/drawing/2014/main" id="{2AAC5BF3-B16E-F018-FE32-B59ABB195F03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82;p48">
                <a:extLst>
                  <a:ext uri="{FF2B5EF4-FFF2-40B4-BE49-F238E27FC236}">
                    <a16:creationId xmlns:a16="http://schemas.microsoft.com/office/drawing/2014/main" id="{697810E8-27C4-F61A-DEE0-73EC1281F989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83;p48">
                <a:extLst>
                  <a:ext uri="{FF2B5EF4-FFF2-40B4-BE49-F238E27FC236}">
                    <a16:creationId xmlns:a16="http://schemas.microsoft.com/office/drawing/2014/main" id="{05D67006-553C-CDB7-3D9B-E8BCD858879C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9" name="Google Shape;3584;p48">
              <a:extLst>
                <a:ext uri="{FF2B5EF4-FFF2-40B4-BE49-F238E27FC236}">
                  <a16:creationId xmlns:a16="http://schemas.microsoft.com/office/drawing/2014/main" id="{4248C94F-95F8-4C13-E7E5-E361D7C8A17B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35" name="Google Shape;3585;p48">
                <a:extLst>
                  <a:ext uri="{FF2B5EF4-FFF2-40B4-BE49-F238E27FC236}">
                    <a16:creationId xmlns:a16="http://schemas.microsoft.com/office/drawing/2014/main" id="{DC82220E-506B-633A-E2B7-F9B32FB9EAD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86;p48">
                <a:extLst>
                  <a:ext uri="{FF2B5EF4-FFF2-40B4-BE49-F238E27FC236}">
                    <a16:creationId xmlns:a16="http://schemas.microsoft.com/office/drawing/2014/main" id="{CCDEF14D-AC4B-E6FB-4B1E-059B821A52D8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87;p48">
                <a:extLst>
                  <a:ext uri="{FF2B5EF4-FFF2-40B4-BE49-F238E27FC236}">
                    <a16:creationId xmlns:a16="http://schemas.microsoft.com/office/drawing/2014/main" id="{C26C0F5A-F5D5-E4DA-5DA3-FCC626A628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88;p48">
                <a:extLst>
                  <a:ext uri="{FF2B5EF4-FFF2-40B4-BE49-F238E27FC236}">
                    <a16:creationId xmlns:a16="http://schemas.microsoft.com/office/drawing/2014/main" id="{969CA898-0E75-7511-056A-9DC43DB1A6B1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89;p48">
                <a:extLst>
                  <a:ext uri="{FF2B5EF4-FFF2-40B4-BE49-F238E27FC236}">
                    <a16:creationId xmlns:a16="http://schemas.microsoft.com/office/drawing/2014/main" id="{2E0CDBEC-9334-7E9A-D5AD-B9F1167B7D0E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90;p48">
                <a:extLst>
                  <a:ext uri="{FF2B5EF4-FFF2-40B4-BE49-F238E27FC236}">
                    <a16:creationId xmlns:a16="http://schemas.microsoft.com/office/drawing/2014/main" id="{CF5489ED-8CFF-778E-BA14-DDB4466B9C3B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91;p48">
                <a:extLst>
                  <a:ext uri="{FF2B5EF4-FFF2-40B4-BE49-F238E27FC236}">
                    <a16:creationId xmlns:a16="http://schemas.microsoft.com/office/drawing/2014/main" id="{39A1C78E-11A8-3D6A-4D8E-6D5A9625215A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92;p48">
                <a:extLst>
                  <a:ext uri="{FF2B5EF4-FFF2-40B4-BE49-F238E27FC236}">
                    <a16:creationId xmlns:a16="http://schemas.microsoft.com/office/drawing/2014/main" id="{324DC348-77DF-3DFB-65B3-C14BAD52F525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93;p48">
                <a:extLst>
                  <a:ext uri="{FF2B5EF4-FFF2-40B4-BE49-F238E27FC236}">
                    <a16:creationId xmlns:a16="http://schemas.microsoft.com/office/drawing/2014/main" id="{9FFA07C3-5372-E414-9EF7-DAEA594AE378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94;p48">
                <a:extLst>
                  <a:ext uri="{FF2B5EF4-FFF2-40B4-BE49-F238E27FC236}">
                    <a16:creationId xmlns:a16="http://schemas.microsoft.com/office/drawing/2014/main" id="{1A94FB09-9B3A-4755-FBB2-CE403F02D500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" name="Google Shape;3595;p48">
              <a:extLst>
                <a:ext uri="{FF2B5EF4-FFF2-40B4-BE49-F238E27FC236}">
                  <a16:creationId xmlns:a16="http://schemas.microsoft.com/office/drawing/2014/main" id="{72382E1F-98F7-B465-2D8F-D332F97E13E1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31" name="Google Shape;3596;p48">
                <a:extLst>
                  <a:ext uri="{FF2B5EF4-FFF2-40B4-BE49-F238E27FC236}">
                    <a16:creationId xmlns:a16="http://schemas.microsoft.com/office/drawing/2014/main" id="{0B307C82-2E26-20D6-554A-63E5EEFD1EC5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3597;p48">
                <a:extLst>
                  <a:ext uri="{FF2B5EF4-FFF2-40B4-BE49-F238E27FC236}">
                    <a16:creationId xmlns:a16="http://schemas.microsoft.com/office/drawing/2014/main" id="{09B37682-8B8F-B24C-16D6-4AA453911C42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98;p48">
                <a:extLst>
                  <a:ext uri="{FF2B5EF4-FFF2-40B4-BE49-F238E27FC236}">
                    <a16:creationId xmlns:a16="http://schemas.microsoft.com/office/drawing/2014/main" id="{03250386-9586-DD4C-73F5-38066BDAC7D7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99;p48">
                <a:extLst>
                  <a:ext uri="{FF2B5EF4-FFF2-40B4-BE49-F238E27FC236}">
                    <a16:creationId xmlns:a16="http://schemas.microsoft.com/office/drawing/2014/main" id="{D2BD0912-A0D2-F2C8-4726-20D679D6A0CB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44" name="Google Shape;820;p33">
            <a:extLst>
              <a:ext uri="{FF2B5EF4-FFF2-40B4-BE49-F238E27FC236}">
                <a16:creationId xmlns:a16="http://schemas.microsoft.com/office/drawing/2014/main" id="{117627AB-ACA8-22FD-3488-7AD2A7E05F76}"/>
              </a:ext>
            </a:extLst>
          </p:cNvPr>
          <p:cNvGrpSpPr/>
          <p:nvPr/>
        </p:nvGrpSpPr>
        <p:grpSpPr>
          <a:xfrm>
            <a:off x="3580040" y="5681677"/>
            <a:ext cx="5231396" cy="1738298"/>
            <a:chOff x="1575694" y="930575"/>
            <a:chExt cx="1989550" cy="713693"/>
          </a:xfrm>
        </p:grpSpPr>
        <p:sp>
          <p:nvSpPr>
            <p:cNvPr id="845" name="Google Shape;821;p33">
              <a:extLst>
                <a:ext uri="{FF2B5EF4-FFF2-40B4-BE49-F238E27FC236}">
                  <a16:creationId xmlns:a16="http://schemas.microsoft.com/office/drawing/2014/main" id="{1331A579-DD60-D1F6-4482-2560925A6732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6" name="Google Shape;822;p33">
              <a:extLst>
                <a:ext uri="{FF2B5EF4-FFF2-40B4-BE49-F238E27FC236}">
                  <a16:creationId xmlns:a16="http://schemas.microsoft.com/office/drawing/2014/main" id="{F8E5D155-DF9F-6267-EC27-EEA9DEBF4985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47" name="Google Shape;825;p33">
            <a:extLst>
              <a:ext uri="{FF2B5EF4-FFF2-40B4-BE49-F238E27FC236}">
                <a16:creationId xmlns:a16="http://schemas.microsoft.com/office/drawing/2014/main" id="{E7A0C8AD-E98E-3A05-D8BD-213F2954CB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87621" y="5671301"/>
            <a:ext cx="4931908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고유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값과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Scree plot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통한 요인 개수 설정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48" name="Google Shape;822;p33">
            <a:extLst>
              <a:ext uri="{FF2B5EF4-FFF2-40B4-BE49-F238E27FC236}">
                <a16:creationId xmlns:a16="http://schemas.microsoft.com/office/drawing/2014/main" id="{FC8EEC1F-4B7C-6000-663D-6F8B7D6AC99F}"/>
              </a:ext>
            </a:extLst>
          </p:cNvPr>
          <p:cNvSpPr/>
          <p:nvPr/>
        </p:nvSpPr>
        <p:spPr>
          <a:xfrm>
            <a:off x="6915398" y="1965239"/>
            <a:ext cx="4456238" cy="1643519"/>
          </a:xfrm>
          <a:prstGeom prst="roundRect">
            <a:avLst>
              <a:gd name="adj" fmla="val 9234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50" name="Google Shape;822;p33">
            <a:extLst>
              <a:ext uri="{FF2B5EF4-FFF2-40B4-BE49-F238E27FC236}">
                <a16:creationId xmlns:a16="http://schemas.microsoft.com/office/drawing/2014/main" id="{283BFEAC-B4B3-6BFC-1AE9-8D8C2648E08B}"/>
              </a:ext>
            </a:extLst>
          </p:cNvPr>
          <p:cNvSpPr/>
          <p:nvPr/>
        </p:nvSpPr>
        <p:spPr>
          <a:xfrm>
            <a:off x="971678" y="1941510"/>
            <a:ext cx="4931908" cy="3544446"/>
          </a:xfrm>
          <a:prstGeom prst="roundRect">
            <a:avLst>
              <a:gd name="adj" fmla="val 9234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B99EE9-024D-93C5-336C-466A7AFA5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7"/>
          <a:stretch/>
        </p:blipFill>
        <p:spPr>
          <a:xfrm>
            <a:off x="7098791" y="2397246"/>
            <a:ext cx="4112836" cy="900900"/>
          </a:xfrm>
          <a:prstGeom prst="rect">
            <a:avLst/>
          </a:prstGeom>
        </p:spPr>
      </p:pic>
      <p:grpSp>
        <p:nvGrpSpPr>
          <p:cNvPr id="3" name="Google Shape;820;p33">
            <a:extLst>
              <a:ext uri="{FF2B5EF4-FFF2-40B4-BE49-F238E27FC236}">
                <a16:creationId xmlns:a16="http://schemas.microsoft.com/office/drawing/2014/main" id="{643C92DC-0833-9EDE-8DC1-D5A498B7D7EC}"/>
              </a:ext>
            </a:extLst>
          </p:cNvPr>
          <p:cNvGrpSpPr/>
          <p:nvPr/>
        </p:nvGrpSpPr>
        <p:grpSpPr>
          <a:xfrm>
            <a:off x="8464445" y="1774714"/>
            <a:ext cx="1447791" cy="407282"/>
            <a:chOff x="1575694" y="930575"/>
            <a:chExt cx="1989550" cy="713693"/>
          </a:xfrm>
        </p:grpSpPr>
        <p:sp>
          <p:nvSpPr>
            <p:cNvPr id="4" name="Google Shape;821;p33">
              <a:extLst>
                <a:ext uri="{FF2B5EF4-FFF2-40B4-BE49-F238E27FC236}">
                  <a16:creationId xmlns:a16="http://schemas.microsoft.com/office/drawing/2014/main" id="{20095243-8E40-B94F-87C5-0DEECCA66781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Google Shape;822;p33">
              <a:extLst>
                <a:ext uri="{FF2B5EF4-FFF2-40B4-BE49-F238E27FC236}">
                  <a16:creationId xmlns:a16="http://schemas.microsoft.com/office/drawing/2014/main" id="{0503EDE4-1581-C4E9-304B-CDAB9F8268A5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Google Shape;825;p33">
            <a:extLst>
              <a:ext uri="{FF2B5EF4-FFF2-40B4-BE49-F238E27FC236}">
                <a16:creationId xmlns:a16="http://schemas.microsoft.com/office/drawing/2014/main" id="{2B416C91-9584-FBCD-B99E-74657355CA08}"/>
              </a:ext>
            </a:extLst>
          </p:cNvPr>
          <p:cNvSpPr txBox="1">
            <a:spLocks/>
          </p:cNvSpPr>
          <p:nvPr/>
        </p:nvSpPr>
        <p:spPr>
          <a:xfrm>
            <a:off x="8665331" y="1606922"/>
            <a:ext cx="1418355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Eigenvalue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ABD3DD3-7FF2-A385-E6FB-F6CFD1670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20"/>
          <a:stretch/>
        </p:blipFill>
        <p:spPr>
          <a:xfrm>
            <a:off x="1366070" y="2218361"/>
            <a:ext cx="4215817" cy="3121790"/>
          </a:xfrm>
          <a:prstGeom prst="rect">
            <a:avLst/>
          </a:prstGeom>
        </p:spPr>
      </p:pic>
      <p:grpSp>
        <p:nvGrpSpPr>
          <p:cNvPr id="8" name="Google Shape;820;p33">
            <a:extLst>
              <a:ext uri="{FF2B5EF4-FFF2-40B4-BE49-F238E27FC236}">
                <a16:creationId xmlns:a16="http://schemas.microsoft.com/office/drawing/2014/main" id="{008121C0-319B-0BF0-010E-D700E4CBE82A}"/>
              </a:ext>
            </a:extLst>
          </p:cNvPr>
          <p:cNvGrpSpPr/>
          <p:nvPr/>
        </p:nvGrpSpPr>
        <p:grpSpPr>
          <a:xfrm>
            <a:off x="2764221" y="1774714"/>
            <a:ext cx="1447791" cy="407282"/>
            <a:chOff x="1575694" y="930575"/>
            <a:chExt cx="1989550" cy="713693"/>
          </a:xfrm>
        </p:grpSpPr>
        <p:sp>
          <p:nvSpPr>
            <p:cNvPr id="9" name="Google Shape;821;p33">
              <a:extLst>
                <a:ext uri="{FF2B5EF4-FFF2-40B4-BE49-F238E27FC236}">
                  <a16:creationId xmlns:a16="http://schemas.microsoft.com/office/drawing/2014/main" id="{088A7E72-16A5-C703-161D-5C509DA820D2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822;p33">
              <a:extLst>
                <a:ext uri="{FF2B5EF4-FFF2-40B4-BE49-F238E27FC236}">
                  <a16:creationId xmlns:a16="http://schemas.microsoft.com/office/drawing/2014/main" id="{FB3BA90B-EFC1-F0BD-71B3-FFA32FA60EA1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Google Shape;825;p33">
            <a:extLst>
              <a:ext uri="{FF2B5EF4-FFF2-40B4-BE49-F238E27FC236}">
                <a16:creationId xmlns:a16="http://schemas.microsoft.com/office/drawing/2014/main" id="{B8B686FC-D83D-ACAA-05BA-27D3C226DA11}"/>
              </a:ext>
            </a:extLst>
          </p:cNvPr>
          <p:cNvSpPr txBox="1">
            <a:spLocks/>
          </p:cNvSpPr>
          <p:nvPr/>
        </p:nvSpPr>
        <p:spPr>
          <a:xfrm>
            <a:off x="2965107" y="1606922"/>
            <a:ext cx="1418355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Scree plot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F8E3C18B-B494-D890-0A8D-E829BC2B1E05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5710C73-6AE6-6270-D8F5-B9528BCC5A3A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3961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22;p33">
            <a:extLst>
              <a:ext uri="{FF2B5EF4-FFF2-40B4-BE49-F238E27FC236}">
                <a16:creationId xmlns:a16="http://schemas.microsoft.com/office/drawing/2014/main" id="{283BFEAC-B4B3-6BFC-1AE9-8D8C2648E08B}"/>
              </a:ext>
            </a:extLst>
          </p:cNvPr>
          <p:cNvSpPr/>
          <p:nvPr/>
        </p:nvSpPr>
        <p:spPr>
          <a:xfrm>
            <a:off x="1653148" y="1738758"/>
            <a:ext cx="3905122" cy="3770495"/>
          </a:xfrm>
          <a:prstGeom prst="roundRect">
            <a:avLst>
              <a:gd name="adj" fmla="val 9234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78EBD90-05C7-B295-9208-22300ECA7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31" y="1957670"/>
            <a:ext cx="3413659" cy="3420000"/>
          </a:xfrm>
          <a:prstGeom prst="rect">
            <a:avLst/>
          </a:prstGeom>
        </p:spPr>
      </p:pic>
      <p:sp>
        <p:nvSpPr>
          <p:cNvPr id="13" name="Google Shape;822;p33">
            <a:extLst>
              <a:ext uri="{FF2B5EF4-FFF2-40B4-BE49-F238E27FC236}">
                <a16:creationId xmlns:a16="http://schemas.microsoft.com/office/drawing/2014/main" id="{7484AE0D-3694-39D1-FC8D-2A2303685B45}"/>
              </a:ext>
            </a:extLst>
          </p:cNvPr>
          <p:cNvSpPr/>
          <p:nvPr/>
        </p:nvSpPr>
        <p:spPr>
          <a:xfrm>
            <a:off x="6699607" y="1749134"/>
            <a:ext cx="3905122" cy="3770495"/>
          </a:xfrm>
          <a:prstGeom prst="roundRect">
            <a:avLst>
              <a:gd name="adj" fmla="val 9234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28AB97C-70B9-F05E-A9EC-53770BAC2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042" y="2001339"/>
            <a:ext cx="3512207" cy="3440203"/>
          </a:xfrm>
          <a:prstGeom prst="rect">
            <a:avLst/>
          </a:prstGeom>
        </p:spPr>
      </p:pic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20" name="Google Shape;3485;p48">
            <a:extLst>
              <a:ext uri="{FF2B5EF4-FFF2-40B4-BE49-F238E27FC236}">
                <a16:creationId xmlns:a16="http://schemas.microsoft.com/office/drawing/2014/main" id="{CB8E831F-DFE7-32E0-1EE9-333D38B4AC28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21" name="Google Shape;3486;p48">
              <a:extLst>
                <a:ext uri="{FF2B5EF4-FFF2-40B4-BE49-F238E27FC236}">
                  <a16:creationId xmlns:a16="http://schemas.microsoft.com/office/drawing/2014/main" id="{15A6DB67-3C3B-DF5A-90C2-D0123D7BAACF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28" name="Google Shape;3487;p48">
                <a:extLst>
                  <a:ext uri="{FF2B5EF4-FFF2-40B4-BE49-F238E27FC236}">
                    <a16:creationId xmlns:a16="http://schemas.microsoft.com/office/drawing/2014/main" id="{20BCB0EE-21E2-7C6E-4BC9-A88695C80816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9" name="Google Shape;3488;p48">
                <a:extLst>
                  <a:ext uri="{FF2B5EF4-FFF2-40B4-BE49-F238E27FC236}">
                    <a16:creationId xmlns:a16="http://schemas.microsoft.com/office/drawing/2014/main" id="{8C0673DE-670F-0923-ED56-E47CD5E5D4DF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0" name="Google Shape;3489;p48">
                <a:extLst>
                  <a:ext uri="{FF2B5EF4-FFF2-40B4-BE49-F238E27FC236}">
                    <a16:creationId xmlns:a16="http://schemas.microsoft.com/office/drawing/2014/main" id="{1135B38E-7C77-7D5F-FD84-1B366FCABC65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1" name="Google Shape;3490;p48">
                <a:extLst>
                  <a:ext uri="{FF2B5EF4-FFF2-40B4-BE49-F238E27FC236}">
                    <a16:creationId xmlns:a16="http://schemas.microsoft.com/office/drawing/2014/main" id="{01856D62-25EA-8972-944A-39587E199488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2" name="Google Shape;3491;p48">
                <a:extLst>
                  <a:ext uri="{FF2B5EF4-FFF2-40B4-BE49-F238E27FC236}">
                    <a16:creationId xmlns:a16="http://schemas.microsoft.com/office/drawing/2014/main" id="{777928EA-6EC0-885B-94FF-9A64A626FDE0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3" name="Google Shape;3492;p48">
                <a:extLst>
                  <a:ext uri="{FF2B5EF4-FFF2-40B4-BE49-F238E27FC236}">
                    <a16:creationId xmlns:a16="http://schemas.microsoft.com/office/drawing/2014/main" id="{19336B54-4BBD-CA53-9CB0-C240BD4E7A17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4" name="Google Shape;3493;p48">
                <a:extLst>
                  <a:ext uri="{FF2B5EF4-FFF2-40B4-BE49-F238E27FC236}">
                    <a16:creationId xmlns:a16="http://schemas.microsoft.com/office/drawing/2014/main" id="{9B6E9D3D-752B-2412-4FE1-E18A52ABCB33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5" name="Google Shape;3494;p48">
                <a:extLst>
                  <a:ext uri="{FF2B5EF4-FFF2-40B4-BE49-F238E27FC236}">
                    <a16:creationId xmlns:a16="http://schemas.microsoft.com/office/drawing/2014/main" id="{AB0D868D-0D10-4AC8-7E1E-D914869A361C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6" name="Google Shape;3495;p48">
                <a:extLst>
                  <a:ext uri="{FF2B5EF4-FFF2-40B4-BE49-F238E27FC236}">
                    <a16:creationId xmlns:a16="http://schemas.microsoft.com/office/drawing/2014/main" id="{06027BF2-59FB-D7E5-02AA-5151B99C22D4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7" name="Google Shape;3496;p48">
                <a:extLst>
                  <a:ext uri="{FF2B5EF4-FFF2-40B4-BE49-F238E27FC236}">
                    <a16:creationId xmlns:a16="http://schemas.microsoft.com/office/drawing/2014/main" id="{731E6DE9-56A5-4445-1D8E-36444376144F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8" name="Google Shape;3497;p48">
                <a:extLst>
                  <a:ext uri="{FF2B5EF4-FFF2-40B4-BE49-F238E27FC236}">
                    <a16:creationId xmlns:a16="http://schemas.microsoft.com/office/drawing/2014/main" id="{89FF420D-B079-284A-3CFE-9179731CCD14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9" name="Google Shape;3498;p48">
                <a:extLst>
                  <a:ext uri="{FF2B5EF4-FFF2-40B4-BE49-F238E27FC236}">
                    <a16:creationId xmlns:a16="http://schemas.microsoft.com/office/drawing/2014/main" id="{C6CAB229-C19C-18F8-C303-48C121E620AC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0" name="Google Shape;3499;p48">
                <a:extLst>
                  <a:ext uri="{FF2B5EF4-FFF2-40B4-BE49-F238E27FC236}">
                    <a16:creationId xmlns:a16="http://schemas.microsoft.com/office/drawing/2014/main" id="{16937FC4-D492-6EB6-3624-FBCE4693CE71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1" name="Google Shape;3500;p48">
                <a:extLst>
                  <a:ext uri="{FF2B5EF4-FFF2-40B4-BE49-F238E27FC236}">
                    <a16:creationId xmlns:a16="http://schemas.microsoft.com/office/drawing/2014/main" id="{3558A96E-B0AC-83AB-9107-0CDBD8B9DAF2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2" name="Google Shape;3501;p48">
                <a:extLst>
                  <a:ext uri="{FF2B5EF4-FFF2-40B4-BE49-F238E27FC236}">
                    <a16:creationId xmlns:a16="http://schemas.microsoft.com/office/drawing/2014/main" id="{CA69541F-5C31-8898-7379-2068BF497A89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3" name="Google Shape;3502;p48">
                <a:extLst>
                  <a:ext uri="{FF2B5EF4-FFF2-40B4-BE49-F238E27FC236}">
                    <a16:creationId xmlns:a16="http://schemas.microsoft.com/office/drawing/2014/main" id="{4774C327-40AF-75CF-25D5-24C7FB4954F2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" name="Google Shape;3503;p48">
              <a:extLst>
                <a:ext uri="{FF2B5EF4-FFF2-40B4-BE49-F238E27FC236}">
                  <a16:creationId xmlns:a16="http://schemas.microsoft.com/office/drawing/2014/main" id="{435C5763-D19F-328E-6494-1E6F2A2674F3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805" name="Google Shape;3504;p48">
                <a:extLst>
                  <a:ext uri="{FF2B5EF4-FFF2-40B4-BE49-F238E27FC236}">
                    <a16:creationId xmlns:a16="http://schemas.microsoft.com/office/drawing/2014/main" id="{E4BBF40F-BB6B-B114-4409-06050820A1B9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6" name="Google Shape;3505;p48">
                <a:extLst>
                  <a:ext uri="{FF2B5EF4-FFF2-40B4-BE49-F238E27FC236}">
                    <a16:creationId xmlns:a16="http://schemas.microsoft.com/office/drawing/2014/main" id="{A8050273-84C3-FC5E-FF93-A4F2700D8661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506;p48">
                <a:extLst>
                  <a:ext uri="{FF2B5EF4-FFF2-40B4-BE49-F238E27FC236}">
                    <a16:creationId xmlns:a16="http://schemas.microsoft.com/office/drawing/2014/main" id="{6D7BD580-79D7-316C-E22C-60CBCF9FE0E3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507;p48">
                <a:extLst>
                  <a:ext uri="{FF2B5EF4-FFF2-40B4-BE49-F238E27FC236}">
                    <a16:creationId xmlns:a16="http://schemas.microsoft.com/office/drawing/2014/main" id="{9BDD3DB6-9DA5-C354-B963-03279A5C3F52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508;p48">
                <a:extLst>
                  <a:ext uri="{FF2B5EF4-FFF2-40B4-BE49-F238E27FC236}">
                    <a16:creationId xmlns:a16="http://schemas.microsoft.com/office/drawing/2014/main" id="{2EC56806-14F4-F6A3-1EE2-1105F95B27FB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509;p48">
                <a:extLst>
                  <a:ext uri="{FF2B5EF4-FFF2-40B4-BE49-F238E27FC236}">
                    <a16:creationId xmlns:a16="http://schemas.microsoft.com/office/drawing/2014/main" id="{340114EE-D60B-5877-BC01-C42B9F085BEF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510;p48">
                <a:extLst>
                  <a:ext uri="{FF2B5EF4-FFF2-40B4-BE49-F238E27FC236}">
                    <a16:creationId xmlns:a16="http://schemas.microsoft.com/office/drawing/2014/main" id="{C40205CE-9456-A67C-5413-B64412CDA80D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511;p48">
                <a:extLst>
                  <a:ext uri="{FF2B5EF4-FFF2-40B4-BE49-F238E27FC236}">
                    <a16:creationId xmlns:a16="http://schemas.microsoft.com/office/drawing/2014/main" id="{4635F53F-45CD-97FD-6BFA-6B9C93C26BE1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512;p48">
                <a:extLst>
                  <a:ext uri="{FF2B5EF4-FFF2-40B4-BE49-F238E27FC236}">
                    <a16:creationId xmlns:a16="http://schemas.microsoft.com/office/drawing/2014/main" id="{1BC85380-C341-035F-EBD4-202EDE12CD7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513;p48">
                <a:extLst>
                  <a:ext uri="{FF2B5EF4-FFF2-40B4-BE49-F238E27FC236}">
                    <a16:creationId xmlns:a16="http://schemas.microsoft.com/office/drawing/2014/main" id="{08CD2B52-7D3D-CA2E-7F47-B3DA45594DE8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514;p48">
                <a:extLst>
                  <a:ext uri="{FF2B5EF4-FFF2-40B4-BE49-F238E27FC236}">
                    <a16:creationId xmlns:a16="http://schemas.microsoft.com/office/drawing/2014/main" id="{A56C38E6-2CE7-091A-7D74-BA247BBBE6FA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515;p48">
                <a:extLst>
                  <a:ext uri="{FF2B5EF4-FFF2-40B4-BE49-F238E27FC236}">
                    <a16:creationId xmlns:a16="http://schemas.microsoft.com/office/drawing/2014/main" id="{70DDC113-102B-30C6-6BC7-33910993786C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516;p48">
                <a:extLst>
                  <a:ext uri="{FF2B5EF4-FFF2-40B4-BE49-F238E27FC236}">
                    <a16:creationId xmlns:a16="http://schemas.microsoft.com/office/drawing/2014/main" id="{67AF1198-DD79-5BD1-3DE8-69FA148A6F54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517;p48">
                <a:extLst>
                  <a:ext uri="{FF2B5EF4-FFF2-40B4-BE49-F238E27FC236}">
                    <a16:creationId xmlns:a16="http://schemas.microsoft.com/office/drawing/2014/main" id="{9EAB8234-B539-DF94-AAB1-9FD2540BFD45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18;p48">
                <a:extLst>
                  <a:ext uri="{FF2B5EF4-FFF2-40B4-BE49-F238E27FC236}">
                    <a16:creationId xmlns:a16="http://schemas.microsoft.com/office/drawing/2014/main" id="{B9E4FB0B-DCCD-36BB-E435-D42AE6574237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19;p48">
                <a:extLst>
                  <a:ext uri="{FF2B5EF4-FFF2-40B4-BE49-F238E27FC236}">
                    <a16:creationId xmlns:a16="http://schemas.microsoft.com/office/drawing/2014/main" id="{9F632D59-379A-1D77-C0EC-3365E6B015D1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20;p48">
                <a:extLst>
                  <a:ext uri="{FF2B5EF4-FFF2-40B4-BE49-F238E27FC236}">
                    <a16:creationId xmlns:a16="http://schemas.microsoft.com/office/drawing/2014/main" id="{B1F66FA5-9E9B-B833-255A-AAC729AF9995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7" name="Google Shape;3521;p48">
                <a:extLst>
                  <a:ext uri="{FF2B5EF4-FFF2-40B4-BE49-F238E27FC236}">
                    <a16:creationId xmlns:a16="http://schemas.microsoft.com/office/drawing/2014/main" id="{61004865-1ED1-1668-80FC-E3CA9548E92D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" name="Google Shape;3522;p48">
              <a:extLst>
                <a:ext uri="{FF2B5EF4-FFF2-40B4-BE49-F238E27FC236}">
                  <a16:creationId xmlns:a16="http://schemas.microsoft.com/office/drawing/2014/main" id="{78404B4F-46F4-A20C-5C3B-7F5441742F16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85" name="Google Shape;3523;p48">
                <a:extLst>
                  <a:ext uri="{FF2B5EF4-FFF2-40B4-BE49-F238E27FC236}">
                    <a16:creationId xmlns:a16="http://schemas.microsoft.com/office/drawing/2014/main" id="{538D8F6E-B78B-DB9E-1163-63EA658C7462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24;p48">
                <a:extLst>
                  <a:ext uri="{FF2B5EF4-FFF2-40B4-BE49-F238E27FC236}">
                    <a16:creationId xmlns:a16="http://schemas.microsoft.com/office/drawing/2014/main" id="{D125773E-2E55-0FF0-099E-2B078BFA1D53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25;p48">
                <a:extLst>
                  <a:ext uri="{FF2B5EF4-FFF2-40B4-BE49-F238E27FC236}">
                    <a16:creationId xmlns:a16="http://schemas.microsoft.com/office/drawing/2014/main" id="{E29FC544-FF8A-DB6C-ABF2-E1DBD6E2691C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8" name="Google Shape;3526;p48">
                <a:extLst>
                  <a:ext uri="{FF2B5EF4-FFF2-40B4-BE49-F238E27FC236}">
                    <a16:creationId xmlns:a16="http://schemas.microsoft.com/office/drawing/2014/main" id="{58C0499F-78CD-C894-F9BD-0EDECC56B9E7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27;p48">
                <a:extLst>
                  <a:ext uri="{FF2B5EF4-FFF2-40B4-BE49-F238E27FC236}">
                    <a16:creationId xmlns:a16="http://schemas.microsoft.com/office/drawing/2014/main" id="{1BBB64B3-D71A-1AA3-7A0C-95E3DC236ABC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28;p48">
                <a:extLst>
                  <a:ext uri="{FF2B5EF4-FFF2-40B4-BE49-F238E27FC236}">
                    <a16:creationId xmlns:a16="http://schemas.microsoft.com/office/drawing/2014/main" id="{E127C465-BC58-3D43-2AD4-2A20852CC817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29;p48">
                <a:extLst>
                  <a:ext uri="{FF2B5EF4-FFF2-40B4-BE49-F238E27FC236}">
                    <a16:creationId xmlns:a16="http://schemas.microsoft.com/office/drawing/2014/main" id="{C84FF76D-BA28-D983-D26B-BB68C4C9FF3E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30;p48">
                <a:extLst>
                  <a:ext uri="{FF2B5EF4-FFF2-40B4-BE49-F238E27FC236}">
                    <a16:creationId xmlns:a16="http://schemas.microsoft.com/office/drawing/2014/main" id="{6E408404-4963-4F69-A844-9B9BD29F24B4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31;p48">
                <a:extLst>
                  <a:ext uri="{FF2B5EF4-FFF2-40B4-BE49-F238E27FC236}">
                    <a16:creationId xmlns:a16="http://schemas.microsoft.com/office/drawing/2014/main" id="{DE0C2B27-5EE5-1387-1F9F-D32D28D890B3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32;p48">
                <a:extLst>
                  <a:ext uri="{FF2B5EF4-FFF2-40B4-BE49-F238E27FC236}">
                    <a16:creationId xmlns:a16="http://schemas.microsoft.com/office/drawing/2014/main" id="{2EC7EA1B-49D0-03DC-B7A3-B30297D14260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33;p48">
                <a:extLst>
                  <a:ext uri="{FF2B5EF4-FFF2-40B4-BE49-F238E27FC236}">
                    <a16:creationId xmlns:a16="http://schemas.microsoft.com/office/drawing/2014/main" id="{79DC04DA-AC52-8F4E-7524-DBF4D8DB9D7C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34;p48">
                <a:extLst>
                  <a:ext uri="{FF2B5EF4-FFF2-40B4-BE49-F238E27FC236}">
                    <a16:creationId xmlns:a16="http://schemas.microsoft.com/office/drawing/2014/main" id="{1AF8BB31-CD23-338A-2570-727253EE5505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35;p48">
                <a:extLst>
                  <a:ext uri="{FF2B5EF4-FFF2-40B4-BE49-F238E27FC236}">
                    <a16:creationId xmlns:a16="http://schemas.microsoft.com/office/drawing/2014/main" id="{48D41B7A-75C0-B705-C6D3-47C8FD6FCA86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36;p48">
                <a:extLst>
                  <a:ext uri="{FF2B5EF4-FFF2-40B4-BE49-F238E27FC236}">
                    <a16:creationId xmlns:a16="http://schemas.microsoft.com/office/drawing/2014/main" id="{1D78D8D2-84C4-FBAB-C746-AC7E53BF142F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37;p48">
                <a:extLst>
                  <a:ext uri="{FF2B5EF4-FFF2-40B4-BE49-F238E27FC236}">
                    <a16:creationId xmlns:a16="http://schemas.microsoft.com/office/drawing/2014/main" id="{E30191A3-6697-6A26-1AE1-AEA51FB75DCC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38;p48">
                <a:extLst>
                  <a:ext uri="{FF2B5EF4-FFF2-40B4-BE49-F238E27FC236}">
                    <a16:creationId xmlns:a16="http://schemas.microsoft.com/office/drawing/2014/main" id="{79A7A247-A574-EEAE-EDF2-A40D02B9884B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39;p48">
                <a:extLst>
                  <a:ext uri="{FF2B5EF4-FFF2-40B4-BE49-F238E27FC236}">
                    <a16:creationId xmlns:a16="http://schemas.microsoft.com/office/drawing/2014/main" id="{390D5C16-F040-6B29-7803-7D0CA8F2384C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40;p48">
                <a:extLst>
                  <a:ext uri="{FF2B5EF4-FFF2-40B4-BE49-F238E27FC236}">
                    <a16:creationId xmlns:a16="http://schemas.microsoft.com/office/drawing/2014/main" id="{EF15BF74-7694-9CEB-1AD2-7F52264F9805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41;p48">
                <a:extLst>
                  <a:ext uri="{FF2B5EF4-FFF2-40B4-BE49-F238E27FC236}">
                    <a16:creationId xmlns:a16="http://schemas.microsoft.com/office/drawing/2014/main" id="{E4F27B01-456B-2C49-6F43-874F95C12E40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42;p48">
                <a:extLst>
                  <a:ext uri="{FF2B5EF4-FFF2-40B4-BE49-F238E27FC236}">
                    <a16:creationId xmlns:a16="http://schemas.microsoft.com/office/drawing/2014/main" id="{D9B1790D-FDF2-E520-E65D-FB86DF52014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" name="Google Shape;3543;p48">
              <a:extLst>
                <a:ext uri="{FF2B5EF4-FFF2-40B4-BE49-F238E27FC236}">
                  <a16:creationId xmlns:a16="http://schemas.microsoft.com/office/drawing/2014/main" id="{745BD1F9-255C-9824-A560-49ADD28F87A0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774" name="Google Shape;3544;p48">
                <a:extLst>
                  <a:ext uri="{FF2B5EF4-FFF2-40B4-BE49-F238E27FC236}">
                    <a16:creationId xmlns:a16="http://schemas.microsoft.com/office/drawing/2014/main" id="{1F331B0F-178A-EA94-33E3-660ED6851CEF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45;p48">
                <a:extLst>
                  <a:ext uri="{FF2B5EF4-FFF2-40B4-BE49-F238E27FC236}">
                    <a16:creationId xmlns:a16="http://schemas.microsoft.com/office/drawing/2014/main" id="{2979C184-66BB-E4D6-F133-CCFB5BEA143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46;p48">
                <a:extLst>
                  <a:ext uri="{FF2B5EF4-FFF2-40B4-BE49-F238E27FC236}">
                    <a16:creationId xmlns:a16="http://schemas.microsoft.com/office/drawing/2014/main" id="{5552F64D-1085-FBDF-5F02-AAF75477AFB4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47;p48">
                <a:extLst>
                  <a:ext uri="{FF2B5EF4-FFF2-40B4-BE49-F238E27FC236}">
                    <a16:creationId xmlns:a16="http://schemas.microsoft.com/office/drawing/2014/main" id="{C80BFAD3-E659-BC35-AB93-97961F29AEF4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48;p48">
                <a:extLst>
                  <a:ext uri="{FF2B5EF4-FFF2-40B4-BE49-F238E27FC236}">
                    <a16:creationId xmlns:a16="http://schemas.microsoft.com/office/drawing/2014/main" id="{14B010F1-32C2-5488-CB7F-890A5DDCBB90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49;p48">
                <a:extLst>
                  <a:ext uri="{FF2B5EF4-FFF2-40B4-BE49-F238E27FC236}">
                    <a16:creationId xmlns:a16="http://schemas.microsoft.com/office/drawing/2014/main" id="{C65BA301-A27B-68BF-4B7F-1EC11746A9C2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50;p48">
                <a:extLst>
                  <a:ext uri="{FF2B5EF4-FFF2-40B4-BE49-F238E27FC236}">
                    <a16:creationId xmlns:a16="http://schemas.microsoft.com/office/drawing/2014/main" id="{AB6661D4-9800-71B7-1B62-FB16655BD7A9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51;p48">
                <a:extLst>
                  <a:ext uri="{FF2B5EF4-FFF2-40B4-BE49-F238E27FC236}">
                    <a16:creationId xmlns:a16="http://schemas.microsoft.com/office/drawing/2014/main" id="{2807AAE1-0375-D706-C36A-1E86F9963E0A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52;p48">
                <a:extLst>
                  <a:ext uri="{FF2B5EF4-FFF2-40B4-BE49-F238E27FC236}">
                    <a16:creationId xmlns:a16="http://schemas.microsoft.com/office/drawing/2014/main" id="{B8D28A5B-2578-BF74-34E2-1BE1405095F8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53;p48">
                <a:extLst>
                  <a:ext uri="{FF2B5EF4-FFF2-40B4-BE49-F238E27FC236}">
                    <a16:creationId xmlns:a16="http://schemas.microsoft.com/office/drawing/2014/main" id="{5AE333D1-9E1D-0D74-EF55-00CA8A6392B8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54;p48">
                <a:extLst>
                  <a:ext uri="{FF2B5EF4-FFF2-40B4-BE49-F238E27FC236}">
                    <a16:creationId xmlns:a16="http://schemas.microsoft.com/office/drawing/2014/main" id="{69961EE5-816F-4655-0AFE-6A147017B49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5" name="Google Shape;3555;p48">
              <a:extLst>
                <a:ext uri="{FF2B5EF4-FFF2-40B4-BE49-F238E27FC236}">
                  <a16:creationId xmlns:a16="http://schemas.microsoft.com/office/drawing/2014/main" id="{5CA5D4C0-7667-74C3-FE0A-0FF7B67D3136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3556;p48">
              <a:extLst>
                <a:ext uri="{FF2B5EF4-FFF2-40B4-BE49-F238E27FC236}">
                  <a16:creationId xmlns:a16="http://schemas.microsoft.com/office/drawing/2014/main" id="{C77A0FF7-06F3-FA90-737C-7BD829941D43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7" name="Google Shape;3557;p48">
              <a:extLst>
                <a:ext uri="{FF2B5EF4-FFF2-40B4-BE49-F238E27FC236}">
                  <a16:creationId xmlns:a16="http://schemas.microsoft.com/office/drawing/2014/main" id="{3F671C08-3DC1-F2E9-005E-36F7D77E342B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49" name="Google Shape;3558;p48">
                <a:extLst>
                  <a:ext uri="{FF2B5EF4-FFF2-40B4-BE49-F238E27FC236}">
                    <a16:creationId xmlns:a16="http://schemas.microsoft.com/office/drawing/2014/main" id="{0D95587D-6404-86DC-0CB8-56C7002373E1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59;p48">
                <a:extLst>
                  <a:ext uri="{FF2B5EF4-FFF2-40B4-BE49-F238E27FC236}">
                    <a16:creationId xmlns:a16="http://schemas.microsoft.com/office/drawing/2014/main" id="{C5198030-B3DA-676B-5D34-5B7A1A98D15D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60;p48">
                <a:extLst>
                  <a:ext uri="{FF2B5EF4-FFF2-40B4-BE49-F238E27FC236}">
                    <a16:creationId xmlns:a16="http://schemas.microsoft.com/office/drawing/2014/main" id="{176F6D91-CC5E-629D-5F66-069F3AE0BAC9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61;p48">
                <a:extLst>
                  <a:ext uri="{FF2B5EF4-FFF2-40B4-BE49-F238E27FC236}">
                    <a16:creationId xmlns:a16="http://schemas.microsoft.com/office/drawing/2014/main" id="{07412044-47D0-3A32-FC0B-343F0E3FFA88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3562;p48">
                <a:extLst>
                  <a:ext uri="{FF2B5EF4-FFF2-40B4-BE49-F238E27FC236}">
                    <a16:creationId xmlns:a16="http://schemas.microsoft.com/office/drawing/2014/main" id="{62B20B22-81B4-4AC0-8B71-CEE13AB943CC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63;p48">
                <a:extLst>
                  <a:ext uri="{FF2B5EF4-FFF2-40B4-BE49-F238E27FC236}">
                    <a16:creationId xmlns:a16="http://schemas.microsoft.com/office/drawing/2014/main" id="{1EEF3048-D61D-D717-B9A6-A863B5148D9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64;p48">
                <a:extLst>
                  <a:ext uri="{FF2B5EF4-FFF2-40B4-BE49-F238E27FC236}">
                    <a16:creationId xmlns:a16="http://schemas.microsoft.com/office/drawing/2014/main" id="{637BE3A5-3E38-A228-5BAF-02F41CC38694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65;p48">
                <a:extLst>
                  <a:ext uri="{FF2B5EF4-FFF2-40B4-BE49-F238E27FC236}">
                    <a16:creationId xmlns:a16="http://schemas.microsoft.com/office/drawing/2014/main" id="{82339196-8B12-9032-4E90-1B3589ED1EDF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66;p48">
                <a:extLst>
                  <a:ext uri="{FF2B5EF4-FFF2-40B4-BE49-F238E27FC236}">
                    <a16:creationId xmlns:a16="http://schemas.microsoft.com/office/drawing/2014/main" id="{2107251A-3DCA-1F3B-9264-022EEEC272B5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67;p48">
                <a:extLst>
                  <a:ext uri="{FF2B5EF4-FFF2-40B4-BE49-F238E27FC236}">
                    <a16:creationId xmlns:a16="http://schemas.microsoft.com/office/drawing/2014/main" id="{BB2399ED-4C73-1C55-69F9-AD550F7CEC17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68;p48">
                <a:extLst>
                  <a:ext uri="{FF2B5EF4-FFF2-40B4-BE49-F238E27FC236}">
                    <a16:creationId xmlns:a16="http://schemas.microsoft.com/office/drawing/2014/main" id="{4C1B5DA3-FA24-6FBE-45A5-CF5F809091BE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69;p48">
                <a:extLst>
                  <a:ext uri="{FF2B5EF4-FFF2-40B4-BE49-F238E27FC236}">
                    <a16:creationId xmlns:a16="http://schemas.microsoft.com/office/drawing/2014/main" id="{E97D9748-F4A6-C231-7F0A-3FED5A43D8F2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70;p48">
                <a:extLst>
                  <a:ext uri="{FF2B5EF4-FFF2-40B4-BE49-F238E27FC236}">
                    <a16:creationId xmlns:a16="http://schemas.microsoft.com/office/drawing/2014/main" id="{6763843C-66ED-B1F0-F4C4-26A261DC75CC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71;p48">
                <a:extLst>
                  <a:ext uri="{FF2B5EF4-FFF2-40B4-BE49-F238E27FC236}">
                    <a16:creationId xmlns:a16="http://schemas.microsoft.com/office/drawing/2014/main" id="{41DC3BED-F8B3-32A2-8C26-75971EA73424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72;p48">
                <a:extLst>
                  <a:ext uri="{FF2B5EF4-FFF2-40B4-BE49-F238E27FC236}">
                    <a16:creationId xmlns:a16="http://schemas.microsoft.com/office/drawing/2014/main" id="{58F3A248-0A5F-CDA1-6D0E-F98657BC1543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8" name="Google Shape;3573;p48">
                <a:extLst>
                  <a:ext uri="{FF2B5EF4-FFF2-40B4-BE49-F238E27FC236}">
                    <a16:creationId xmlns:a16="http://schemas.microsoft.com/office/drawing/2014/main" id="{C667D49C-77B4-6BCC-70B5-21FA7875893B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74;p48">
                <a:extLst>
                  <a:ext uri="{FF2B5EF4-FFF2-40B4-BE49-F238E27FC236}">
                    <a16:creationId xmlns:a16="http://schemas.microsoft.com/office/drawing/2014/main" id="{C72E3F1D-B989-A361-83FC-1195CB9B759B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75;p48">
                <a:extLst>
                  <a:ext uri="{FF2B5EF4-FFF2-40B4-BE49-F238E27FC236}">
                    <a16:creationId xmlns:a16="http://schemas.microsoft.com/office/drawing/2014/main" id="{DDDDC5AE-218A-CC98-F0D4-B4BC5E4A149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76;p48">
                <a:extLst>
                  <a:ext uri="{FF2B5EF4-FFF2-40B4-BE49-F238E27FC236}">
                    <a16:creationId xmlns:a16="http://schemas.microsoft.com/office/drawing/2014/main" id="{302D232E-268A-BD1E-162C-E54B95C2C8A2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77;p48">
                <a:extLst>
                  <a:ext uri="{FF2B5EF4-FFF2-40B4-BE49-F238E27FC236}">
                    <a16:creationId xmlns:a16="http://schemas.microsoft.com/office/drawing/2014/main" id="{7E981559-FDA1-3950-4D62-4F2264BA0882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78;p48">
                <a:extLst>
                  <a:ext uri="{FF2B5EF4-FFF2-40B4-BE49-F238E27FC236}">
                    <a16:creationId xmlns:a16="http://schemas.microsoft.com/office/drawing/2014/main" id="{E3A2B857-0989-7792-382E-02634CA8DB6C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" name="Google Shape;3579;p48">
              <a:extLst>
                <a:ext uri="{FF2B5EF4-FFF2-40B4-BE49-F238E27FC236}">
                  <a16:creationId xmlns:a16="http://schemas.microsoft.com/office/drawing/2014/main" id="{793C6029-1C22-270D-EA6C-A19D14BE5F94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45" name="Google Shape;3580;p48">
                <a:extLst>
                  <a:ext uri="{FF2B5EF4-FFF2-40B4-BE49-F238E27FC236}">
                    <a16:creationId xmlns:a16="http://schemas.microsoft.com/office/drawing/2014/main" id="{BC17556C-D312-E679-A901-C4164832B1B9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81;p48">
                <a:extLst>
                  <a:ext uri="{FF2B5EF4-FFF2-40B4-BE49-F238E27FC236}">
                    <a16:creationId xmlns:a16="http://schemas.microsoft.com/office/drawing/2014/main" id="{2AAC5BF3-B16E-F018-FE32-B59ABB195F03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82;p48">
                <a:extLst>
                  <a:ext uri="{FF2B5EF4-FFF2-40B4-BE49-F238E27FC236}">
                    <a16:creationId xmlns:a16="http://schemas.microsoft.com/office/drawing/2014/main" id="{697810E8-27C4-F61A-DEE0-73EC1281F989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83;p48">
                <a:extLst>
                  <a:ext uri="{FF2B5EF4-FFF2-40B4-BE49-F238E27FC236}">
                    <a16:creationId xmlns:a16="http://schemas.microsoft.com/office/drawing/2014/main" id="{05D67006-553C-CDB7-3D9B-E8BCD858879C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9" name="Google Shape;3584;p48">
              <a:extLst>
                <a:ext uri="{FF2B5EF4-FFF2-40B4-BE49-F238E27FC236}">
                  <a16:creationId xmlns:a16="http://schemas.microsoft.com/office/drawing/2014/main" id="{4248C94F-95F8-4C13-E7E5-E361D7C8A17B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35" name="Google Shape;3585;p48">
                <a:extLst>
                  <a:ext uri="{FF2B5EF4-FFF2-40B4-BE49-F238E27FC236}">
                    <a16:creationId xmlns:a16="http://schemas.microsoft.com/office/drawing/2014/main" id="{DC82220E-506B-633A-E2B7-F9B32FB9EAD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86;p48">
                <a:extLst>
                  <a:ext uri="{FF2B5EF4-FFF2-40B4-BE49-F238E27FC236}">
                    <a16:creationId xmlns:a16="http://schemas.microsoft.com/office/drawing/2014/main" id="{CCDEF14D-AC4B-E6FB-4B1E-059B821A52D8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87;p48">
                <a:extLst>
                  <a:ext uri="{FF2B5EF4-FFF2-40B4-BE49-F238E27FC236}">
                    <a16:creationId xmlns:a16="http://schemas.microsoft.com/office/drawing/2014/main" id="{C26C0F5A-F5D5-E4DA-5DA3-FCC626A628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88;p48">
                <a:extLst>
                  <a:ext uri="{FF2B5EF4-FFF2-40B4-BE49-F238E27FC236}">
                    <a16:creationId xmlns:a16="http://schemas.microsoft.com/office/drawing/2014/main" id="{969CA898-0E75-7511-056A-9DC43DB1A6B1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89;p48">
                <a:extLst>
                  <a:ext uri="{FF2B5EF4-FFF2-40B4-BE49-F238E27FC236}">
                    <a16:creationId xmlns:a16="http://schemas.microsoft.com/office/drawing/2014/main" id="{2E0CDBEC-9334-7E9A-D5AD-B9F1167B7D0E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90;p48">
                <a:extLst>
                  <a:ext uri="{FF2B5EF4-FFF2-40B4-BE49-F238E27FC236}">
                    <a16:creationId xmlns:a16="http://schemas.microsoft.com/office/drawing/2014/main" id="{CF5489ED-8CFF-778E-BA14-DDB4466B9C3B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91;p48">
                <a:extLst>
                  <a:ext uri="{FF2B5EF4-FFF2-40B4-BE49-F238E27FC236}">
                    <a16:creationId xmlns:a16="http://schemas.microsoft.com/office/drawing/2014/main" id="{39A1C78E-11A8-3D6A-4D8E-6D5A9625215A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92;p48">
                <a:extLst>
                  <a:ext uri="{FF2B5EF4-FFF2-40B4-BE49-F238E27FC236}">
                    <a16:creationId xmlns:a16="http://schemas.microsoft.com/office/drawing/2014/main" id="{324DC348-77DF-3DFB-65B3-C14BAD52F525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93;p48">
                <a:extLst>
                  <a:ext uri="{FF2B5EF4-FFF2-40B4-BE49-F238E27FC236}">
                    <a16:creationId xmlns:a16="http://schemas.microsoft.com/office/drawing/2014/main" id="{9FFA07C3-5372-E414-9EF7-DAEA594AE378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94;p48">
                <a:extLst>
                  <a:ext uri="{FF2B5EF4-FFF2-40B4-BE49-F238E27FC236}">
                    <a16:creationId xmlns:a16="http://schemas.microsoft.com/office/drawing/2014/main" id="{1A94FB09-9B3A-4755-FBB2-CE403F02D500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" name="Google Shape;3595;p48">
              <a:extLst>
                <a:ext uri="{FF2B5EF4-FFF2-40B4-BE49-F238E27FC236}">
                  <a16:creationId xmlns:a16="http://schemas.microsoft.com/office/drawing/2014/main" id="{72382E1F-98F7-B465-2D8F-D332F97E13E1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31" name="Google Shape;3596;p48">
                <a:extLst>
                  <a:ext uri="{FF2B5EF4-FFF2-40B4-BE49-F238E27FC236}">
                    <a16:creationId xmlns:a16="http://schemas.microsoft.com/office/drawing/2014/main" id="{0B307C82-2E26-20D6-554A-63E5EEFD1EC5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3597;p48">
                <a:extLst>
                  <a:ext uri="{FF2B5EF4-FFF2-40B4-BE49-F238E27FC236}">
                    <a16:creationId xmlns:a16="http://schemas.microsoft.com/office/drawing/2014/main" id="{09B37682-8B8F-B24C-16D6-4AA453911C42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98;p48">
                <a:extLst>
                  <a:ext uri="{FF2B5EF4-FFF2-40B4-BE49-F238E27FC236}">
                    <a16:creationId xmlns:a16="http://schemas.microsoft.com/office/drawing/2014/main" id="{03250386-9586-DD4C-73F5-38066BDAC7D7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99;p48">
                <a:extLst>
                  <a:ext uri="{FF2B5EF4-FFF2-40B4-BE49-F238E27FC236}">
                    <a16:creationId xmlns:a16="http://schemas.microsoft.com/office/drawing/2014/main" id="{D2BD0912-A0D2-F2C8-4726-20D679D6A0CB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44" name="Google Shape;820;p33">
            <a:extLst>
              <a:ext uri="{FF2B5EF4-FFF2-40B4-BE49-F238E27FC236}">
                <a16:creationId xmlns:a16="http://schemas.microsoft.com/office/drawing/2014/main" id="{117627AB-ACA8-22FD-3488-7AD2A7E05F76}"/>
              </a:ext>
            </a:extLst>
          </p:cNvPr>
          <p:cNvGrpSpPr/>
          <p:nvPr/>
        </p:nvGrpSpPr>
        <p:grpSpPr>
          <a:xfrm>
            <a:off x="3580040" y="5681677"/>
            <a:ext cx="5231396" cy="1738298"/>
            <a:chOff x="1575694" y="930575"/>
            <a:chExt cx="1989550" cy="713693"/>
          </a:xfrm>
        </p:grpSpPr>
        <p:sp>
          <p:nvSpPr>
            <p:cNvPr id="845" name="Google Shape;821;p33">
              <a:extLst>
                <a:ext uri="{FF2B5EF4-FFF2-40B4-BE49-F238E27FC236}">
                  <a16:creationId xmlns:a16="http://schemas.microsoft.com/office/drawing/2014/main" id="{1331A579-DD60-D1F6-4482-2560925A6732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46" name="Google Shape;822;p33">
              <a:extLst>
                <a:ext uri="{FF2B5EF4-FFF2-40B4-BE49-F238E27FC236}">
                  <a16:creationId xmlns:a16="http://schemas.microsoft.com/office/drawing/2014/main" id="{F8E5D155-DF9F-6267-EC27-EEA9DEBF4985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47" name="Google Shape;825;p33">
            <a:extLst>
              <a:ext uri="{FF2B5EF4-FFF2-40B4-BE49-F238E27FC236}">
                <a16:creationId xmlns:a16="http://schemas.microsoft.com/office/drawing/2014/main" id="{E7A0C8AD-E98E-3A05-D8BD-213F2954CB6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87621" y="5671301"/>
            <a:ext cx="4931908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모형 적합도가 높은 쪽으로 분석 진행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Google Shape;820;p33">
            <a:extLst>
              <a:ext uri="{FF2B5EF4-FFF2-40B4-BE49-F238E27FC236}">
                <a16:creationId xmlns:a16="http://schemas.microsoft.com/office/drawing/2014/main" id="{643C92DC-0833-9EDE-8DC1-D5A498B7D7EC}"/>
              </a:ext>
            </a:extLst>
          </p:cNvPr>
          <p:cNvGrpSpPr/>
          <p:nvPr/>
        </p:nvGrpSpPr>
        <p:grpSpPr>
          <a:xfrm>
            <a:off x="7956367" y="1571963"/>
            <a:ext cx="1739098" cy="407282"/>
            <a:chOff x="1575694" y="930575"/>
            <a:chExt cx="1989550" cy="713693"/>
          </a:xfrm>
        </p:grpSpPr>
        <p:sp>
          <p:nvSpPr>
            <p:cNvPr id="4" name="Google Shape;821;p33">
              <a:extLst>
                <a:ext uri="{FF2B5EF4-FFF2-40B4-BE49-F238E27FC236}">
                  <a16:creationId xmlns:a16="http://schemas.microsoft.com/office/drawing/2014/main" id="{20095243-8E40-B94F-87C5-0DEECCA66781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Google Shape;822;p33">
              <a:extLst>
                <a:ext uri="{FF2B5EF4-FFF2-40B4-BE49-F238E27FC236}">
                  <a16:creationId xmlns:a16="http://schemas.microsoft.com/office/drawing/2014/main" id="{0503EDE4-1581-C4E9-304B-CDAB9F8268A5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Google Shape;825;p33">
            <a:extLst>
              <a:ext uri="{FF2B5EF4-FFF2-40B4-BE49-F238E27FC236}">
                <a16:creationId xmlns:a16="http://schemas.microsoft.com/office/drawing/2014/main" id="{2B416C91-9584-FBCD-B99E-74657355CA08}"/>
              </a:ext>
            </a:extLst>
          </p:cNvPr>
          <p:cNvSpPr txBox="1">
            <a:spLocks/>
          </p:cNvSpPr>
          <p:nvPr/>
        </p:nvSpPr>
        <p:spPr>
          <a:xfrm>
            <a:off x="7991725" y="1404171"/>
            <a:ext cx="1703739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고유 값과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Scree plot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" name="Google Shape;820;p33">
            <a:extLst>
              <a:ext uri="{FF2B5EF4-FFF2-40B4-BE49-F238E27FC236}">
                <a16:creationId xmlns:a16="http://schemas.microsoft.com/office/drawing/2014/main" id="{008121C0-319B-0BF0-010E-D700E4CBE82A}"/>
              </a:ext>
            </a:extLst>
          </p:cNvPr>
          <p:cNvGrpSpPr/>
          <p:nvPr/>
        </p:nvGrpSpPr>
        <p:grpSpPr>
          <a:xfrm>
            <a:off x="2900257" y="1571963"/>
            <a:ext cx="1447791" cy="407282"/>
            <a:chOff x="1575694" y="930575"/>
            <a:chExt cx="1989550" cy="713693"/>
          </a:xfrm>
        </p:grpSpPr>
        <p:sp>
          <p:nvSpPr>
            <p:cNvPr id="9" name="Google Shape;821;p33">
              <a:extLst>
                <a:ext uri="{FF2B5EF4-FFF2-40B4-BE49-F238E27FC236}">
                  <a16:creationId xmlns:a16="http://schemas.microsoft.com/office/drawing/2014/main" id="{088A7E72-16A5-C703-161D-5C509DA820D2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822;p33">
              <a:extLst>
                <a:ext uri="{FF2B5EF4-FFF2-40B4-BE49-F238E27FC236}">
                  <a16:creationId xmlns:a16="http://schemas.microsoft.com/office/drawing/2014/main" id="{FB3BA90B-EFC1-F0BD-71B3-FFA32FA60EA1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" name="Google Shape;825;p33">
            <a:extLst>
              <a:ext uri="{FF2B5EF4-FFF2-40B4-BE49-F238E27FC236}">
                <a16:creationId xmlns:a16="http://schemas.microsoft.com/office/drawing/2014/main" id="{B8B686FC-D83D-ACAA-05BA-27D3C226DA11}"/>
              </a:ext>
            </a:extLst>
          </p:cNvPr>
          <p:cNvSpPr txBox="1">
            <a:spLocks/>
          </p:cNvSpPr>
          <p:nvPr/>
        </p:nvSpPr>
        <p:spPr>
          <a:xfrm>
            <a:off x="3101143" y="1404171"/>
            <a:ext cx="1418355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주성분 분석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ED03C95-0A55-E384-DBFE-488963AF5ABD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76F549D-2921-FA9D-E95B-0D831B4E2A5D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6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28750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4297910" y="5771713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Loadings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값이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0.5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이상만 추출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822;p33">
            <a:extLst>
              <a:ext uri="{FF2B5EF4-FFF2-40B4-BE49-F238E27FC236}">
                <a16:creationId xmlns:a16="http://schemas.microsoft.com/office/drawing/2014/main" id="{FE682077-1108-82B0-7463-8092AFA9C42F}"/>
              </a:ext>
            </a:extLst>
          </p:cNvPr>
          <p:cNvSpPr/>
          <p:nvPr/>
        </p:nvSpPr>
        <p:spPr>
          <a:xfrm>
            <a:off x="3860800" y="1521374"/>
            <a:ext cx="4455886" cy="40020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827" name="그림 826">
            <a:extLst>
              <a:ext uri="{FF2B5EF4-FFF2-40B4-BE49-F238E27FC236}">
                <a16:creationId xmlns:a16="http://schemas.microsoft.com/office/drawing/2014/main" id="{387B2909-BCF2-0069-DD7C-29C9CC3722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940" y="1689047"/>
            <a:ext cx="3725605" cy="3665653"/>
          </a:xfrm>
          <a:prstGeom prst="rect">
            <a:avLst/>
          </a:prstGeom>
        </p:spPr>
      </p:pic>
      <p:cxnSp>
        <p:nvCxnSpPr>
          <p:cNvPr id="829" name="직선 연결선 828">
            <a:extLst>
              <a:ext uri="{FF2B5EF4-FFF2-40B4-BE49-F238E27FC236}">
                <a16:creationId xmlns:a16="http://schemas.microsoft.com/office/drawing/2014/main" id="{A8271095-89A9-F813-BBAA-449FD2DB1058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0" name="직선 연결선 829">
            <a:extLst>
              <a:ext uri="{FF2B5EF4-FFF2-40B4-BE49-F238E27FC236}">
                <a16:creationId xmlns:a16="http://schemas.microsoft.com/office/drawing/2014/main" id="{00AAFDA0-7D5B-C5B6-D68F-1405827E0A85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70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0146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478548" y="5786816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요인 지표 시각화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827" name="그림 826">
            <a:extLst>
              <a:ext uri="{FF2B5EF4-FFF2-40B4-BE49-F238E27FC236}">
                <a16:creationId xmlns:a16="http://schemas.microsoft.com/office/drawing/2014/main" id="{99ED1529-9163-5DB1-3F16-AAAD2308B1D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12789" y="1761906"/>
            <a:ext cx="6218297" cy="3640276"/>
          </a:xfrm>
          <a:prstGeom prst="rect">
            <a:avLst/>
          </a:prstGeom>
        </p:spPr>
      </p:pic>
      <p:cxnSp>
        <p:nvCxnSpPr>
          <p:cNvPr id="834" name="직선 연결선 833">
            <a:extLst>
              <a:ext uri="{FF2B5EF4-FFF2-40B4-BE49-F238E27FC236}">
                <a16:creationId xmlns:a16="http://schemas.microsoft.com/office/drawing/2014/main" id="{9F323959-A739-B51D-DCB3-1DF11A537A31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직선 연결선 834">
            <a:extLst>
              <a:ext uri="{FF2B5EF4-FFF2-40B4-BE49-F238E27FC236}">
                <a16:creationId xmlns:a16="http://schemas.microsoft.com/office/drawing/2014/main" id="{04A15772-A6DD-6DD5-675D-9BE4E2864488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62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요인분석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0146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478548" y="5818900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변수들의 영향이 </a:t>
            </a:r>
            <a:r>
              <a:rPr lang="ko-KR" altLang="en-US" sz="1867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유의미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하지 않음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pic>
        <p:nvPicPr>
          <p:cNvPr id="828" name="그림 827">
            <a:extLst>
              <a:ext uri="{FF2B5EF4-FFF2-40B4-BE49-F238E27FC236}">
                <a16:creationId xmlns:a16="http://schemas.microsoft.com/office/drawing/2014/main" id="{678F46A7-A11F-1EE9-AF8D-1EC604AF3E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4" b="4710"/>
          <a:stretch/>
        </p:blipFill>
        <p:spPr>
          <a:xfrm>
            <a:off x="1464255" y="2365290"/>
            <a:ext cx="9558089" cy="2720024"/>
          </a:xfrm>
          <a:prstGeom prst="rect">
            <a:avLst/>
          </a:prstGeom>
        </p:spPr>
      </p:pic>
      <p:grpSp>
        <p:nvGrpSpPr>
          <p:cNvPr id="830" name="Google Shape;820;p33">
            <a:extLst>
              <a:ext uri="{FF2B5EF4-FFF2-40B4-BE49-F238E27FC236}">
                <a16:creationId xmlns:a16="http://schemas.microsoft.com/office/drawing/2014/main" id="{A9B0D3CF-D2C4-EB4B-D94A-8B2DFBE54FF0}"/>
              </a:ext>
            </a:extLst>
          </p:cNvPr>
          <p:cNvGrpSpPr/>
          <p:nvPr/>
        </p:nvGrpSpPr>
        <p:grpSpPr>
          <a:xfrm>
            <a:off x="4904206" y="1699809"/>
            <a:ext cx="2443079" cy="407282"/>
            <a:chOff x="1575694" y="930575"/>
            <a:chExt cx="1989550" cy="713693"/>
          </a:xfrm>
        </p:grpSpPr>
        <p:sp>
          <p:nvSpPr>
            <p:cNvPr id="831" name="Google Shape;821;p33">
              <a:extLst>
                <a:ext uri="{FF2B5EF4-FFF2-40B4-BE49-F238E27FC236}">
                  <a16:creationId xmlns:a16="http://schemas.microsoft.com/office/drawing/2014/main" id="{2CDC7A81-239C-CD8F-CD87-63807295AAC6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2" name="Google Shape;822;p33">
              <a:extLst>
                <a:ext uri="{FF2B5EF4-FFF2-40B4-BE49-F238E27FC236}">
                  <a16:creationId xmlns:a16="http://schemas.microsoft.com/office/drawing/2014/main" id="{1D0BBD44-2623-F826-A7E4-27AD104394F6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33" name="Google Shape;825;p33">
            <a:extLst>
              <a:ext uri="{FF2B5EF4-FFF2-40B4-BE49-F238E27FC236}">
                <a16:creationId xmlns:a16="http://schemas.microsoft.com/office/drawing/2014/main" id="{66DA50A2-5B42-7870-FD55-4F8DFDB9A9AE}"/>
              </a:ext>
            </a:extLst>
          </p:cNvPr>
          <p:cNvSpPr txBox="1">
            <a:spLocks/>
          </p:cNvSpPr>
          <p:nvPr/>
        </p:nvSpPr>
        <p:spPr>
          <a:xfrm>
            <a:off x="5001832" y="1532017"/>
            <a:ext cx="2308846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평균 집값을 기준으로 나눈 비율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34" name="직선 연결선 833">
            <a:extLst>
              <a:ext uri="{FF2B5EF4-FFF2-40B4-BE49-F238E27FC236}">
                <a16:creationId xmlns:a16="http://schemas.microsoft.com/office/drawing/2014/main" id="{9F323959-A739-B51D-DCB3-1DF11A537A31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직선 연결선 834">
            <a:extLst>
              <a:ext uri="{FF2B5EF4-FFF2-40B4-BE49-F238E27FC236}">
                <a16:creationId xmlns:a16="http://schemas.microsoft.com/office/drawing/2014/main" id="{04A15772-A6DD-6DD5-675D-9BE4E2864488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620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요인분석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0146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7" name="Google Shape;822;p33">
            <a:extLst>
              <a:ext uri="{FF2B5EF4-FFF2-40B4-BE49-F238E27FC236}">
                <a16:creationId xmlns:a16="http://schemas.microsoft.com/office/drawing/2014/main" id="{FE682077-1108-82B0-7463-8092AFA9C42F}"/>
              </a:ext>
            </a:extLst>
          </p:cNvPr>
          <p:cNvSpPr/>
          <p:nvPr/>
        </p:nvSpPr>
        <p:spPr>
          <a:xfrm>
            <a:off x="7893930" y="2801638"/>
            <a:ext cx="2212095" cy="156397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830" name="Google Shape;820;p33">
            <a:extLst>
              <a:ext uri="{FF2B5EF4-FFF2-40B4-BE49-F238E27FC236}">
                <a16:creationId xmlns:a16="http://schemas.microsoft.com/office/drawing/2014/main" id="{A9B0D3CF-D2C4-EB4B-D94A-8B2DFBE54FF0}"/>
              </a:ext>
            </a:extLst>
          </p:cNvPr>
          <p:cNvGrpSpPr/>
          <p:nvPr/>
        </p:nvGrpSpPr>
        <p:grpSpPr>
          <a:xfrm>
            <a:off x="4904206" y="1699809"/>
            <a:ext cx="2443079" cy="407282"/>
            <a:chOff x="1575694" y="930575"/>
            <a:chExt cx="1989550" cy="713693"/>
          </a:xfrm>
        </p:grpSpPr>
        <p:sp>
          <p:nvSpPr>
            <p:cNvPr id="831" name="Google Shape;821;p33">
              <a:extLst>
                <a:ext uri="{FF2B5EF4-FFF2-40B4-BE49-F238E27FC236}">
                  <a16:creationId xmlns:a16="http://schemas.microsoft.com/office/drawing/2014/main" id="{2CDC7A81-239C-CD8F-CD87-63807295AAC6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2" name="Google Shape;822;p33">
              <a:extLst>
                <a:ext uri="{FF2B5EF4-FFF2-40B4-BE49-F238E27FC236}">
                  <a16:creationId xmlns:a16="http://schemas.microsoft.com/office/drawing/2014/main" id="{1D0BBD44-2623-F826-A7E4-27AD104394F6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33" name="Google Shape;825;p33">
            <a:extLst>
              <a:ext uri="{FF2B5EF4-FFF2-40B4-BE49-F238E27FC236}">
                <a16:creationId xmlns:a16="http://schemas.microsoft.com/office/drawing/2014/main" id="{66DA50A2-5B42-7870-FD55-4F8DFDB9A9AE}"/>
              </a:ext>
            </a:extLst>
          </p:cNvPr>
          <p:cNvSpPr txBox="1">
            <a:spLocks/>
          </p:cNvSpPr>
          <p:nvPr/>
        </p:nvSpPr>
        <p:spPr>
          <a:xfrm>
            <a:off x="5001832" y="1532017"/>
            <a:ext cx="2308846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평균 집값을 기준으로 나눈 비율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34" name="직선 연결선 833">
            <a:extLst>
              <a:ext uri="{FF2B5EF4-FFF2-40B4-BE49-F238E27FC236}">
                <a16:creationId xmlns:a16="http://schemas.microsoft.com/office/drawing/2014/main" id="{9F323959-A739-B51D-DCB3-1DF11A537A31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직선 연결선 834">
            <a:extLst>
              <a:ext uri="{FF2B5EF4-FFF2-40B4-BE49-F238E27FC236}">
                <a16:creationId xmlns:a16="http://schemas.microsoft.com/office/drawing/2014/main" id="{04A15772-A6DD-6DD5-675D-9BE4E2864488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7" name="그림 826">
            <a:extLst>
              <a:ext uri="{FF2B5EF4-FFF2-40B4-BE49-F238E27FC236}">
                <a16:creationId xmlns:a16="http://schemas.microsoft.com/office/drawing/2014/main" id="{8742CF48-F744-86B9-7D4B-BFFC2BF497B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2720" y="2317411"/>
            <a:ext cx="5218261" cy="2948021"/>
          </a:xfrm>
          <a:prstGeom prst="rect">
            <a:avLst/>
          </a:prstGeom>
        </p:spPr>
      </p:pic>
      <p:sp>
        <p:nvSpPr>
          <p:cNvPr id="829" name="TextBox 828">
            <a:extLst>
              <a:ext uri="{FF2B5EF4-FFF2-40B4-BE49-F238E27FC236}">
                <a16:creationId xmlns:a16="http://schemas.microsoft.com/office/drawing/2014/main" id="{F6645B3F-384A-39DA-A69D-322A2A968F43}"/>
              </a:ext>
            </a:extLst>
          </p:cNvPr>
          <p:cNvSpPr txBox="1"/>
          <p:nvPr/>
        </p:nvSpPr>
        <p:spPr>
          <a:xfrm>
            <a:off x="8055274" y="2854275"/>
            <a:ext cx="1793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Factor 1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ysClr val="windowText" lastClr="000000"/>
                </a:solidFill>
              </a:rPr>
              <a:t>병원수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ysClr val="windowText" lastClr="000000"/>
                </a:solidFill>
              </a:rPr>
              <a:t>범죄발생수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ysClr val="windowText" lastClr="000000"/>
                </a:solidFill>
              </a:rPr>
              <a:t>편의점수</a:t>
            </a:r>
            <a:endParaRPr lang="ko-KR" altLang="en-US" dirty="0"/>
          </a:p>
        </p:txBody>
      </p:sp>
      <p:sp>
        <p:nvSpPr>
          <p:cNvPr id="838" name="Google Shape;825;p33">
            <a:extLst>
              <a:ext uri="{FF2B5EF4-FFF2-40B4-BE49-F238E27FC236}">
                <a16:creationId xmlns:a16="http://schemas.microsoft.com/office/drawing/2014/main" id="{7810ACBA-CF48-0FEB-EB6D-FB7525036B9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478548" y="5933200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평균 이하는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0,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평균 이상은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나누어</a:t>
            </a:r>
            <a:b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분포를 시각화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6870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37"/>
          <p:cNvSpPr/>
          <p:nvPr/>
        </p:nvSpPr>
        <p:spPr>
          <a:xfrm>
            <a:off x="131" y="5398397"/>
            <a:ext cx="38128" cy="43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43" name="Google Shape;1143;p37"/>
          <p:cNvSpPr txBox="1"/>
          <p:nvPr/>
        </p:nvSpPr>
        <p:spPr>
          <a:xfrm>
            <a:off x="5956065" y="1937688"/>
            <a:ext cx="2735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Tx/>
              <a:buChar char="-"/>
            </a:pPr>
            <a:r>
              <a:rPr lang="ko-KR" altLang="en-US" sz="1467" dirty="0">
                <a:solidFill>
                  <a:srgbClr val="43434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주제 선정 배경</a:t>
            </a:r>
            <a:endParaRPr lang="en-US" altLang="ko-KR" sz="1467" dirty="0">
              <a:solidFill>
                <a:srgbClr val="4343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naheim"/>
              <a:sym typeface="Anaheim"/>
            </a:endParaRPr>
          </a:p>
        </p:txBody>
      </p:sp>
      <p:sp>
        <p:nvSpPr>
          <p:cNvPr id="1146" name="Google Shape;1146;p37"/>
          <p:cNvSpPr txBox="1"/>
          <p:nvPr/>
        </p:nvSpPr>
        <p:spPr>
          <a:xfrm>
            <a:off x="5660780" y="1503288"/>
            <a:ext cx="21044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ko-KR" altLang="en-US" sz="2400" dirty="0">
                <a:solidFill>
                  <a:srgbClr val="4343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taatliches"/>
                <a:sym typeface="Staatliches"/>
              </a:rPr>
              <a:t>서론</a:t>
            </a:r>
            <a:endParaRPr sz="2400" dirty="0">
              <a:solidFill>
                <a:srgbClr val="4343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taatliches"/>
              <a:sym typeface="Staatliches"/>
            </a:endParaRPr>
          </a:p>
        </p:txBody>
      </p:sp>
      <p:sp>
        <p:nvSpPr>
          <p:cNvPr id="1150" name="Google Shape;1150;p37"/>
          <p:cNvSpPr/>
          <p:nvPr/>
        </p:nvSpPr>
        <p:spPr>
          <a:xfrm>
            <a:off x="4766870" y="1700518"/>
            <a:ext cx="749898" cy="70397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1" name="Google Shape;1151;p37"/>
          <p:cNvSpPr/>
          <p:nvPr/>
        </p:nvSpPr>
        <p:spPr>
          <a:xfrm>
            <a:off x="4845226" y="1623751"/>
            <a:ext cx="749898" cy="70397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2" name="Google Shape;1152;p37"/>
          <p:cNvSpPr/>
          <p:nvPr/>
        </p:nvSpPr>
        <p:spPr>
          <a:xfrm>
            <a:off x="4773331" y="2994572"/>
            <a:ext cx="749898" cy="70397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3" name="Google Shape;1153;p37"/>
          <p:cNvSpPr/>
          <p:nvPr/>
        </p:nvSpPr>
        <p:spPr>
          <a:xfrm>
            <a:off x="4845226" y="2917806"/>
            <a:ext cx="749898" cy="70397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4" name="Google Shape;1154;p37"/>
          <p:cNvSpPr/>
          <p:nvPr/>
        </p:nvSpPr>
        <p:spPr>
          <a:xfrm>
            <a:off x="4767571" y="5175809"/>
            <a:ext cx="749898" cy="703970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55" name="Google Shape;1155;p37"/>
          <p:cNvSpPr/>
          <p:nvPr/>
        </p:nvSpPr>
        <p:spPr>
          <a:xfrm>
            <a:off x="4845927" y="5099043"/>
            <a:ext cx="749898" cy="703970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58" name="Google Shape;1158;p37"/>
          <p:cNvCxnSpPr>
            <a:cxnSpLocks/>
            <a:stCxn id="1151" idx="2"/>
            <a:endCxn id="1153" idx="0"/>
          </p:cNvCxnSpPr>
          <p:nvPr/>
        </p:nvCxnSpPr>
        <p:spPr>
          <a:xfrm>
            <a:off x="5220175" y="2327721"/>
            <a:ext cx="0" cy="590085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37"/>
          <p:cNvCxnSpPr>
            <a:cxnSpLocks/>
            <a:stCxn id="1155" idx="0"/>
            <a:endCxn id="1153" idx="2"/>
          </p:cNvCxnSpPr>
          <p:nvPr/>
        </p:nvCxnSpPr>
        <p:spPr>
          <a:xfrm flipH="1" flipV="1">
            <a:off x="5220175" y="3621776"/>
            <a:ext cx="701" cy="1477267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2" name="Google Shape;1212;p37"/>
          <p:cNvSpPr txBox="1">
            <a:spLocks noGrp="1"/>
          </p:cNvSpPr>
          <p:nvPr>
            <p:ph type="ctrTitle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목차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112" name="Google Shape;1143;p37">
            <a:extLst>
              <a:ext uri="{FF2B5EF4-FFF2-40B4-BE49-F238E27FC236}">
                <a16:creationId xmlns:a16="http://schemas.microsoft.com/office/drawing/2014/main" id="{92A8A8A7-755F-F41A-5CED-D7D64FEF275A}"/>
              </a:ext>
            </a:extLst>
          </p:cNvPr>
          <p:cNvSpPr txBox="1"/>
          <p:nvPr/>
        </p:nvSpPr>
        <p:spPr>
          <a:xfrm>
            <a:off x="5956065" y="2185167"/>
            <a:ext cx="2735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Tx/>
              <a:buChar char="-"/>
            </a:pPr>
            <a:r>
              <a:rPr lang="ko-KR" altLang="en-US" sz="1467" dirty="0">
                <a:solidFill>
                  <a:srgbClr val="43434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데이터 설명</a:t>
            </a:r>
            <a:endParaRPr lang="en-US" altLang="ko-KR" sz="1467" dirty="0">
              <a:solidFill>
                <a:srgbClr val="4343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naheim"/>
              <a:sym typeface="Anaheim"/>
            </a:endParaRPr>
          </a:p>
        </p:txBody>
      </p:sp>
      <p:sp>
        <p:nvSpPr>
          <p:cNvPr id="1230" name="Google Shape;444;p28">
            <a:extLst>
              <a:ext uri="{FF2B5EF4-FFF2-40B4-BE49-F238E27FC236}">
                <a16:creationId xmlns:a16="http://schemas.microsoft.com/office/drawing/2014/main" id="{BB1A89AE-008F-0D24-AF76-865A44BEC107}"/>
              </a:ext>
            </a:extLst>
          </p:cNvPr>
          <p:cNvSpPr/>
          <p:nvPr/>
        </p:nvSpPr>
        <p:spPr>
          <a:xfrm>
            <a:off x="0" y="6061891"/>
            <a:ext cx="6134284" cy="3221"/>
          </a:xfrm>
          <a:custGeom>
            <a:avLst/>
            <a:gdLst/>
            <a:ahLst/>
            <a:cxnLst/>
            <a:rect l="l" t="t" r="r" b="b"/>
            <a:pathLst>
              <a:path w="131402" h="69" extrusionOk="0">
                <a:moveTo>
                  <a:pt x="0" y="1"/>
                </a:moveTo>
                <a:lnTo>
                  <a:pt x="0" y="69"/>
                </a:lnTo>
                <a:lnTo>
                  <a:pt x="131401" y="69"/>
                </a:lnTo>
                <a:lnTo>
                  <a:pt x="131401" y="1"/>
                </a:ln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1" name="Google Shape;446;p28">
            <a:extLst>
              <a:ext uri="{FF2B5EF4-FFF2-40B4-BE49-F238E27FC236}">
                <a16:creationId xmlns:a16="http://schemas.microsoft.com/office/drawing/2014/main" id="{F2300337-3893-0D08-32BC-FD31F29E78DF}"/>
              </a:ext>
            </a:extLst>
          </p:cNvPr>
          <p:cNvSpPr/>
          <p:nvPr/>
        </p:nvSpPr>
        <p:spPr>
          <a:xfrm>
            <a:off x="2159403" y="6247224"/>
            <a:ext cx="663744" cy="3035"/>
          </a:xfrm>
          <a:custGeom>
            <a:avLst/>
            <a:gdLst/>
            <a:ahLst/>
            <a:cxnLst/>
            <a:rect l="l" t="t" r="r" b="b"/>
            <a:pathLst>
              <a:path w="14218" h="65" extrusionOk="0">
                <a:moveTo>
                  <a:pt x="0" y="0"/>
                </a:moveTo>
                <a:lnTo>
                  <a:pt x="0" y="65"/>
                </a:lnTo>
                <a:lnTo>
                  <a:pt x="14217" y="65"/>
                </a:lnTo>
                <a:lnTo>
                  <a:pt x="14217" y="0"/>
                </a:lnTo>
                <a:close/>
              </a:path>
            </a:pathLst>
          </a:custGeom>
          <a:solidFill>
            <a:srgbClr val="EBEBEB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Google Shape;447;p28">
            <a:extLst>
              <a:ext uri="{FF2B5EF4-FFF2-40B4-BE49-F238E27FC236}">
                <a16:creationId xmlns:a16="http://schemas.microsoft.com/office/drawing/2014/main" id="{BEE901FD-1FF3-9A92-4ECF-DACA7254B3DC}"/>
              </a:ext>
            </a:extLst>
          </p:cNvPr>
          <p:cNvSpPr/>
          <p:nvPr/>
        </p:nvSpPr>
        <p:spPr>
          <a:xfrm>
            <a:off x="1427308" y="6145500"/>
            <a:ext cx="234444" cy="3081"/>
          </a:xfrm>
          <a:custGeom>
            <a:avLst/>
            <a:gdLst/>
            <a:ahLst/>
            <a:cxnLst/>
            <a:rect l="l" t="t" r="r" b="b"/>
            <a:pathLst>
              <a:path w="5022" h="66" extrusionOk="0">
                <a:moveTo>
                  <a:pt x="1" y="1"/>
                </a:moveTo>
                <a:lnTo>
                  <a:pt x="1" y="65"/>
                </a:lnTo>
                <a:lnTo>
                  <a:pt x="5022" y="65"/>
                </a:lnTo>
                <a:lnTo>
                  <a:pt x="5022" y="1"/>
                </a:lnTo>
                <a:close/>
              </a:path>
            </a:pathLst>
          </a:custGeom>
          <a:solidFill>
            <a:srgbClr val="43434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Google Shape;448;p28">
            <a:extLst>
              <a:ext uri="{FF2B5EF4-FFF2-40B4-BE49-F238E27FC236}">
                <a16:creationId xmlns:a16="http://schemas.microsoft.com/office/drawing/2014/main" id="{4BCFCFE4-FA04-668D-973F-D2374B6279AE}"/>
              </a:ext>
            </a:extLst>
          </p:cNvPr>
          <p:cNvSpPr/>
          <p:nvPr/>
        </p:nvSpPr>
        <p:spPr>
          <a:xfrm>
            <a:off x="3643804" y="6217907"/>
            <a:ext cx="557679" cy="3035"/>
          </a:xfrm>
          <a:custGeom>
            <a:avLst/>
            <a:gdLst/>
            <a:ahLst/>
            <a:cxnLst/>
            <a:rect l="l" t="t" r="r" b="b"/>
            <a:pathLst>
              <a:path w="11946" h="65" extrusionOk="0">
                <a:moveTo>
                  <a:pt x="0" y="0"/>
                </a:moveTo>
                <a:lnTo>
                  <a:pt x="0" y="65"/>
                </a:lnTo>
                <a:lnTo>
                  <a:pt x="11946" y="65"/>
                </a:lnTo>
                <a:lnTo>
                  <a:pt x="11946" y="0"/>
                </a:lnTo>
                <a:close/>
              </a:path>
            </a:pathLst>
          </a:custGeom>
          <a:solidFill>
            <a:srgbClr val="EBEBEB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13" name="그룹 1112">
            <a:extLst>
              <a:ext uri="{FF2B5EF4-FFF2-40B4-BE49-F238E27FC236}">
                <a16:creationId xmlns:a16="http://schemas.microsoft.com/office/drawing/2014/main" id="{992991EA-D616-B25E-5CB6-BE91BED37146}"/>
              </a:ext>
            </a:extLst>
          </p:cNvPr>
          <p:cNvGrpSpPr/>
          <p:nvPr/>
        </p:nvGrpSpPr>
        <p:grpSpPr>
          <a:xfrm flipH="1">
            <a:off x="1615916" y="2105771"/>
            <a:ext cx="1666947" cy="4194556"/>
            <a:chOff x="5870072" y="2528379"/>
            <a:chExt cx="570722" cy="1436114"/>
          </a:xfrm>
        </p:grpSpPr>
        <p:sp>
          <p:nvSpPr>
            <p:cNvPr id="1114" name="Google Shape;3784;p48">
              <a:extLst>
                <a:ext uri="{FF2B5EF4-FFF2-40B4-BE49-F238E27FC236}">
                  <a16:creationId xmlns:a16="http://schemas.microsoft.com/office/drawing/2014/main" id="{2BE766F1-5A87-6BFC-A7A3-7DF30E19DEEF}"/>
                </a:ext>
              </a:extLst>
            </p:cNvPr>
            <p:cNvSpPr/>
            <p:nvPr/>
          </p:nvSpPr>
          <p:spPr>
            <a:xfrm>
              <a:off x="6309820" y="3863238"/>
              <a:ext cx="66295" cy="1249"/>
            </a:xfrm>
            <a:custGeom>
              <a:avLst/>
              <a:gdLst/>
              <a:ahLst/>
              <a:cxnLst/>
              <a:rect l="l" t="t" r="r" b="b"/>
              <a:pathLst>
                <a:path w="3239" h="61" extrusionOk="0">
                  <a:moveTo>
                    <a:pt x="0" y="1"/>
                  </a:moveTo>
                  <a:lnTo>
                    <a:pt x="0" y="61"/>
                  </a:lnTo>
                  <a:lnTo>
                    <a:pt x="3238" y="61"/>
                  </a:lnTo>
                  <a:lnTo>
                    <a:pt x="3238" y="1"/>
                  </a:lnTo>
                  <a:close/>
                </a:path>
              </a:pathLst>
            </a:custGeom>
            <a:solidFill>
              <a:srgbClr val="D4E1F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3785;p48">
              <a:extLst>
                <a:ext uri="{FF2B5EF4-FFF2-40B4-BE49-F238E27FC236}">
                  <a16:creationId xmlns:a16="http://schemas.microsoft.com/office/drawing/2014/main" id="{957E15A7-5455-0653-10E5-F1F5A8159861}"/>
                </a:ext>
              </a:extLst>
            </p:cNvPr>
            <p:cNvSpPr/>
            <p:nvPr/>
          </p:nvSpPr>
          <p:spPr>
            <a:xfrm>
              <a:off x="6019155" y="3813931"/>
              <a:ext cx="52479" cy="94131"/>
            </a:xfrm>
            <a:custGeom>
              <a:avLst/>
              <a:gdLst/>
              <a:ahLst/>
              <a:cxnLst/>
              <a:rect l="l" t="t" r="r" b="b"/>
              <a:pathLst>
                <a:path w="2564" h="4599" extrusionOk="0">
                  <a:moveTo>
                    <a:pt x="893" y="1"/>
                  </a:moveTo>
                  <a:lnTo>
                    <a:pt x="0" y="4023"/>
                  </a:lnTo>
                  <a:lnTo>
                    <a:pt x="1670" y="4599"/>
                  </a:lnTo>
                  <a:lnTo>
                    <a:pt x="2563" y="579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6" name="Google Shape;3786;p48">
              <a:extLst>
                <a:ext uri="{FF2B5EF4-FFF2-40B4-BE49-F238E27FC236}">
                  <a16:creationId xmlns:a16="http://schemas.microsoft.com/office/drawing/2014/main" id="{551AB9FD-8A97-7227-5E15-9F4BFB45D8BC}"/>
                </a:ext>
              </a:extLst>
            </p:cNvPr>
            <p:cNvSpPr/>
            <p:nvPr/>
          </p:nvSpPr>
          <p:spPr>
            <a:xfrm>
              <a:off x="6317618" y="3843753"/>
              <a:ext cx="64392" cy="83734"/>
            </a:xfrm>
            <a:custGeom>
              <a:avLst/>
              <a:gdLst/>
              <a:ahLst/>
              <a:cxnLst/>
              <a:rect l="l" t="t" r="r" b="b"/>
              <a:pathLst>
                <a:path w="3146" h="4091" extrusionOk="0">
                  <a:moveTo>
                    <a:pt x="0" y="1"/>
                  </a:moveTo>
                  <a:lnTo>
                    <a:pt x="1378" y="4090"/>
                  </a:lnTo>
                  <a:lnTo>
                    <a:pt x="3145" y="4090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7" name="Google Shape;3787;p48">
              <a:extLst>
                <a:ext uri="{FF2B5EF4-FFF2-40B4-BE49-F238E27FC236}">
                  <a16:creationId xmlns:a16="http://schemas.microsoft.com/office/drawing/2014/main" id="{E12C75BB-FA3A-D3DE-F971-6F0587C9189F}"/>
                </a:ext>
              </a:extLst>
            </p:cNvPr>
            <p:cNvSpPr/>
            <p:nvPr/>
          </p:nvSpPr>
          <p:spPr>
            <a:xfrm>
              <a:off x="6271135" y="3923332"/>
              <a:ext cx="124936" cy="41161"/>
            </a:xfrm>
            <a:custGeom>
              <a:avLst/>
              <a:gdLst/>
              <a:ahLst/>
              <a:cxnLst/>
              <a:rect l="l" t="t" r="r" b="b"/>
              <a:pathLst>
                <a:path w="6104" h="2011" extrusionOk="0">
                  <a:moveTo>
                    <a:pt x="3414" y="1"/>
                  </a:moveTo>
                  <a:cubicBezTo>
                    <a:pt x="3310" y="1"/>
                    <a:pt x="3206" y="38"/>
                    <a:pt x="3127" y="109"/>
                  </a:cubicBezTo>
                  <a:cubicBezTo>
                    <a:pt x="2690" y="501"/>
                    <a:pt x="1666" y="912"/>
                    <a:pt x="303" y="1207"/>
                  </a:cubicBezTo>
                  <a:cubicBezTo>
                    <a:pt x="1" y="1274"/>
                    <a:pt x="113" y="2010"/>
                    <a:pt x="837" y="2010"/>
                  </a:cubicBezTo>
                  <a:cubicBezTo>
                    <a:pt x="1580" y="2010"/>
                    <a:pt x="3201" y="1954"/>
                    <a:pt x="3739" y="1954"/>
                  </a:cubicBezTo>
                  <a:cubicBezTo>
                    <a:pt x="4609" y="1954"/>
                    <a:pt x="5118" y="1995"/>
                    <a:pt x="5809" y="2007"/>
                  </a:cubicBezTo>
                  <a:cubicBezTo>
                    <a:pt x="5811" y="2007"/>
                    <a:pt x="5813" y="2007"/>
                    <a:pt x="5814" y="2007"/>
                  </a:cubicBezTo>
                  <a:cubicBezTo>
                    <a:pt x="5979" y="2007"/>
                    <a:pt x="6103" y="1852"/>
                    <a:pt x="6070" y="1693"/>
                  </a:cubicBezTo>
                  <a:lnTo>
                    <a:pt x="5719" y="120"/>
                  </a:lnTo>
                  <a:cubicBezTo>
                    <a:pt x="5704" y="49"/>
                    <a:pt x="5640" y="1"/>
                    <a:pt x="5569" y="1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8" name="Google Shape;3788;p48">
              <a:extLst>
                <a:ext uri="{FF2B5EF4-FFF2-40B4-BE49-F238E27FC236}">
                  <a16:creationId xmlns:a16="http://schemas.microsoft.com/office/drawing/2014/main" id="{9F939266-E569-CBB4-EEC2-3948B1D5DC51}"/>
                </a:ext>
              </a:extLst>
            </p:cNvPr>
            <p:cNvSpPr/>
            <p:nvPr/>
          </p:nvSpPr>
          <p:spPr>
            <a:xfrm>
              <a:off x="5925679" y="3888066"/>
              <a:ext cx="134700" cy="58006"/>
            </a:xfrm>
            <a:custGeom>
              <a:avLst/>
              <a:gdLst/>
              <a:ahLst/>
              <a:cxnLst/>
              <a:rect l="l" t="t" r="r" b="b"/>
              <a:pathLst>
                <a:path w="6581" h="2834" extrusionOk="0">
                  <a:moveTo>
                    <a:pt x="322" y="0"/>
                  </a:moveTo>
                  <a:cubicBezTo>
                    <a:pt x="31" y="0"/>
                    <a:pt x="1" y="728"/>
                    <a:pt x="671" y="962"/>
                  </a:cubicBezTo>
                  <a:cubicBezTo>
                    <a:pt x="1804" y="1354"/>
                    <a:pt x="2659" y="1589"/>
                    <a:pt x="3626" y="1925"/>
                  </a:cubicBezTo>
                  <a:cubicBezTo>
                    <a:pt x="4452" y="2213"/>
                    <a:pt x="5389" y="2579"/>
                    <a:pt x="6043" y="2818"/>
                  </a:cubicBezTo>
                  <a:cubicBezTo>
                    <a:pt x="6072" y="2828"/>
                    <a:pt x="6101" y="2833"/>
                    <a:pt x="6130" y="2833"/>
                  </a:cubicBezTo>
                  <a:cubicBezTo>
                    <a:pt x="6257" y="2833"/>
                    <a:pt x="6372" y="2739"/>
                    <a:pt x="6386" y="2605"/>
                  </a:cubicBezTo>
                  <a:lnTo>
                    <a:pt x="6570" y="1006"/>
                  </a:lnTo>
                  <a:cubicBezTo>
                    <a:pt x="6581" y="932"/>
                    <a:pt x="6536" y="865"/>
                    <a:pt x="6469" y="842"/>
                  </a:cubicBezTo>
                  <a:lnTo>
                    <a:pt x="4646" y="211"/>
                  </a:lnTo>
                  <a:cubicBezTo>
                    <a:pt x="4573" y="187"/>
                    <a:pt x="4498" y="176"/>
                    <a:pt x="4423" y="176"/>
                  </a:cubicBezTo>
                  <a:cubicBezTo>
                    <a:pt x="4348" y="176"/>
                    <a:pt x="4272" y="187"/>
                    <a:pt x="4198" y="203"/>
                  </a:cubicBezTo>
                  <a:cubicBezTo>
                    <a:pt x="3800" y="291"/>
                    <a:pt x="3427" y="325"/>
                    <a:pt x="3063" y="325"/>
                  </a:cubicBezTo>
                  <a:cubicBezTo>
                    <a:pt x="2173" y="325"/>
                    <a:pt x="1340" y="121"/>
                    <a:pt x="343" y="1"/>
                  </a:cubicBezTo>
                  <a:cubicBezTo>
                    <a:pt x="336" y="1"/>
                    <a:pt x="329" y="0"/>
                    <a:pt x="322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9" name="Google Shape;3789;p48">
              <a:extLst>
                <a:ext uri="{FF2B5EF4-FFF2-40B4-BE49-F238E27FC236}">
                  <a16:creationId xmlns:a16="http://schemas.microsoft.com/office/drawing/2014/main" id="{2C7E4992-660C-30F7-9E85-8858E05F386D}"/>
                </a:ext>
              </a:extLst>
            </p:cNvPr>
            <p:cNvSpPr/>
            <p:nvPr/>
          </p:nvSpPr>
          <p:spPr>
            <a:xfrm>
              <a:off x="5968866" y="2822140"/>
              <a:ext cx="248460" cy="193688"/>
            </a:xfrm>
            <a:custGeom>
              <a:avLst/>
              <a:gdLst/>
              <a:ahLst/>
              <a:cxnLst/>
              <a:rect l="l" t="t" r="r" b="b"/>
              <a:pathLst>
                <a:path w="12139" h="9463" extrusionOk="0">
                  <a:moveTo>
                    <a:pt x="9606" y="1"/>
                  </a:moveTo>
                  <a:cubicBezTo>
                    <a:pt x="9506" y="269"/>
                    <a:pt x="9379" y="583"/>
                    <a:pt x="9263" y="879"/>
                  </a:cubicBezTo>
                  <a:cubicBezTo>
                    <a:pt x="9144" y="1178"/>
                    <a:pt x="9016" y="1476"/>
                    <a:pt x="8886" y="1771"/>
                  </a:cubicBezTo>
                  <a:cubicBezTo>
                    <a:pt x="8624" y="2358"/>
                    <a:pt x="8359" y="2944"/>
                    <a:pt x="8064" y="3508"/>
                  </a:cubicBezTo>
                  <a:cubicBezTo>
                    <a:pt x="7489" y="4636"/>
                    <a:pt x="6827" y="5731"/>
                    <a:pt x="6062" y="6534"/>
                  </a:cubicBezTo>
                  <a:cubicBezTo>
                    <a:pt x="5965" y="6631"/>
                    <a:pt x="5872" y="6728"/>
                    <a:pt x="5770" y="6810"/>
                  </a:cubicBezTo>
                  <a:cubicBezTo>
                    <a:pt x="5726" y="6847"/>
                    <a:pt x="5666" y="6903"/>
                    <a:pt x="5636" y="6925"/>
                  </a:cubicBezTo>
                  <a:cubicBezTo>
                    <a:pt x="5603" y="6956"/>
                    <a:pt x="5569" y="6982"/>
                    <a:pt x="5536" y="7004"/>
                  </a:cubicBezTo>
                  <a:cubicBezTo>
                    <a:pt x="5397" y="7094"/>
                    <a:pt x="5281" y="7142"/>
                    <a:pt x="5128" y="7165"/>
                  </a:cubicBezTo>
                  <a:cubicBezTo>
                    <a:pt x="5088" y="7171"/>
                    <a:pt x="5045" y="7174"/>
                    <a:pt x="4999" y="7174"/>
                  </a:cubicBezTo>
                  <a:cubicBezTo>
                    <a:pt x="4699" y="7174"/>
                    <a:pt x="4280" y="7038"/>
                    <a:pt x="3866" y="6791"/>
                  </a:cubicBezTo>
                  <a:cubicBezTo>
                    <a:pt x="3380" y="6511"/>
                    <a:pt x="2898" y="6123"/>
                    <a:pt x="2438" y="5697"/>
                  </a:cubicBezTo>
                  <a:cubicBezTo>
                    <a:pt x="2211" y="5480"/>
                    <a:pt x="1979" y="5260"/>
                    <a:pt x="1759" y="5025"/>
                  </a:cubicBezTo>
                  <a:cubicBezTo>
                    <a:pt x="1542" y="4796"/>
                    <a:pt x="1322" y="4543"/>
                    <a:pt x="1124" y="4315"/>
                  </a:cubicBezTo>
                  <a:lnTo>
                    <a:pt x="0" y="5017"/>
                  </a:lnTo>
                  <a:cubicBezTo>
                    <a:pt x="164" y="5361"/>
                    <a:pt x="336" y="5656"/>
                    <a:pt x="526" y="5966"/>
                  </a:cubicBezTo>
                  <a:cubicBezTo>
                    <a:pt x="713" y="6268"/>
                    <a:pt x="911" y="6571"/>
                    <a:pt x="1131" y="6858"/>
                  </a:cubicBezTo>
                  <a:cubicBezTo>
                    <a:pt x="1569" y="7437"/>
                    <a:pt x="2066" y="7994"/>
                    <a:pt x="2689" y="8487"/>
                  </a:cubicBezTo>
                  <a:cubicBezTo>
                    <a:pt x="3007" y="8730"/>
                    <a:pt x="3354" y="8958"/>
                    <a:pt x="3765" y="9144"/>
                  </a:cubicBezTo>
                  <a:cubicBezTo>
                    <a:pt x="4172" y="9323"/>
                    <a:pt x="4650" y="9454"/>
                    <a:pt x="5173" y="9462"/>
                  </a:cubicBezTo>
                  <a:cubicBezTo>
                    <a:pt x="5192" y="9463"/>
                    <a:pt x="5212" y="9463"/>
                    <a:pt x="5231" y="9463"/>
                  </a:cubicBezTo>
                  <a:cubicBezTo>
                    <a:pt x="5737" y="9463"/>
                    <a:pt x="6265" y="9330"/>
                    <a:pt x="6701" y="9096"/>
                  </a:cubicBezTo>
                  <a:cubicBezTo>
                    <a:pt x="6813" y="9037"/>
                    <a:pt x="6925" y="8969"/>
                    <a:pt x="7025" y="8902"/>
                  </a:cubicBezTo>
                  <a:cubicBezTo>
                    <a:pt x="7134" y="8830"/>
                    <a:pt x="7201" y="8775"/>
                    <a:pt x="7291" y="8711"/>
                  </a:cubicBezTo>
                  <a:cubicBezTo>
                    <a:pt x="7458" y="8588"/>
                    <a:pt x="7612" y="8454"/>
                    <a:pt x="7761" y="8319"/>
                  </a:cubicBezTo>
                  <a:cubicBezTo>
                    <a:pt x="8359" y="7785"/>
                    <a:pt x="8834" y="7199"/>
                    <a:pt x="9267" y="6601"/>
                  </a:cubicBezTo>
                  <a:cubicBezTo>
                    <a:pt x="9700" y="6003"/>
                    <a:pt x="10073" y="5387"/>
                    <a:pt x="10417" y="4763"/>
                  </a:cubicBezTo>
                  <a:cubicBezTo>
                    <a:pt x="10761" y="4136"/>
                    <a:pt x="11078" y="3505"/>
                    <a:pt x="11358" y="2858"/>
                  </a:cubicBezTo>
                  <a:cubicBezTo>
                    <a:pt x="11500" y="2533"/>
                    <a:pt x="11635" y="2208"/>
                    <a:pt x="11766" y="1883"/>
                  </a:cubicBezTo>
                  <a:cubicBezTo>
                    <a:pt x="11900" y="1551"/>
                    <a:pt x="12016" y="1233"/>
                    <a:pt x="12139" y="867"/>
                  </a:cubicBezTo>
                  <a:lnTo>
                    <a:pt x="9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3790;p48">
              <a:extLst>
                <a:ext uri="{FF2B5EF4-FFF2-40B4-BE49-F238E27FC236}">
                  <a16:creationId xmlns:a16="http://schemas.microsoft.com/office/drawing/2014/main" id="{2BFEC41B-DCFE-5DD4-2668-E6C78F724060}"/>
                </a:ext>
              </a:extLst>
            </p:cNvPr>
            <p:cNvSpPr/>
            <p:nvPr/>
          </p:nvSpPr>
          <p:spPr>
            <a:xfrm>
              <a:off x="6099349" y="2791663"/>
              <a:ext cx="140451" cy="150378"/>
            </a:xfrm>
            <a:custGeom>
              <a:avLst/>
              <a:gdLst/>
              <a:ahLst/>
              <a:cxnLst/>
              <a:rect l="l" t="t" r="r" b="b"/>
              <a:pathLst>
                <a:path w="6862" h="7347" extrusionOk="0">
                  <a:moveTo>
                    <a:pt x="4752" y="1"/>
                  </a:moveTo>
                  <a:cubicBezTo>
                    <a:pt x="4056" y="1"/>
                    <a:pt x="3263" y="372"/>
                    <a:pt x="2578" y="1143"/>
                  </a:cubicBezTo>
                  <a:cubicBezTo>
                    <a:pt x="1128" y="2779"/>
                    <a:pt x="1" y="4971"/>
                    <a:pt x="1" y="4971"/>
                  </a:cubicBezTo>
                  <a:lnTo>
                    <a:pt x="3247" y="7347"/>
                  </a:lnTo>
                  <a:cubicBezTo>
                    <a:pt x="3247" y="7347"/>
                    <a:pt x="6862" y="3134"/>
                    <a:pt x="6481" y="1490"/>
                  </a:cubicBezTo>
                  <a:cubicBezTo>
                    <a:pt x="6257" y="513"/>
                    <a:pt x="5571" y="1"/>
                    <a:pt x="47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1" name="Google Shape;3793;p48">
              <a:extLst>
                <a:ext uri="{FF2B5EF4-FFF2-40B4-BE49-F238E27FC236}">
                  <a16:creationId xmlns:a16="http://schemas.microsoft.com/office/drawing/2014/main" id="{ECC31F77-B603-5659-B4A3-516D65E46205}"/>
                </a:ext>
              </a:extLst>
            </p:cNvPr>
            <p:cNvSpPr/>
            <p:nvPr/>
          </p:nvSpPr>
          <p:spPr>
            <a:xfrm>
              <a:off x="6027936" y="3813931"/>
              <a:ext cx="43699" cy="54301"/>
            </a:xfrm>
            <a:custGeom>
              <a:avLst/>
              <a:gdLst/>
              <a:ahLst/>
              <a:cxnLst/>
              <a:rect l="l" t="t" r="r" b="b"/>
              <a:pathLst>
                <a:path w="2135" h="2653" extrusionOk="0">
                  <a:moveTo>
                    <a:pt x="464" y="1"/>
                  </a:moveTo>
                  <a:lnTo>
                    <a:pt x="1" y="2074"/>
                  </a:lnTo>
                  <a:lnTo>
                    <a:pt x="1674" y="2653"/>
                  </a:lnTo>
                  <a:lnTo>
                    <a:pt x="2134" y="579"/>
                  </a:lnTo>
                  <a:lnTo>
                    <a:pt x="464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2" name="Google Shape;3794;p48">
              <a:extLst>
                <a:ext uri="{FF2B5EF4-FFF2-40B4-BE49-F238E27FC236}">
                  <a16:creationId xmlns:a16="http://schemas.microsoft.com/office/drawing/2014/main" id="{6C27E5A0-09B9-601B-40CD-6034A717B30C}"/>
                </a:ext>
              </a:extLst>
            </p:cNvPr>
            <p:cNvSpPr/>
            <p:nvPr/>
          </p:nvSpPr>
          <p:spPr>
            <a:xfrm>
              <a:off x="6317618" y="3843753"/>
              <a:ext cx="50781" cy="43208"/>
            </a:xfrm>
            <a:custGeom>
              <a:avLst/>
              <a:gdLst/>
              <a:ahLst/>
              <a:cxnLst/>
              <a:rect l="l" t="t" r="r" b="b"/>
              <a:pathLst>
                <a:path w="2481" h="2111" extrusionOk="0">
                  <a:moveTo>
                    <a:pt x="0" y="1"/>
                  </a:moveTo>
                  <a:lnTo>
                    <a:pt x="714" y="2111"/>
                  </a:lnTo>
                  <a:lnTo>
                    <a:pt x="2481" y="2111"/>
                  </a:lnTo>
                  <a:lnTo>
                    <a:pt x="1771" y="1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3" name="Google Shape;3795;p48">
              <a:extLst>
                <a:ext uri="{FF2B5EF4-FFF2-40B4-BE49-F238E27FC236}">
                  <a16:creationId xmlns:a16="http://schemas.microsoft.com/office/drawing/2014/main" id="{887F2AE2-4259-9C93-8616-34D25231C629}"/>
                </a:ext>
              </a:extLst>
            </p:cNvPr>
            <p:cNvSpPr/>
            <p:nvPr/>
          </p:nvSpPr>
          <p:spPr>
            <a:xfrm>
              <a:off x="6129122" y="2789043"/>
              <a:ext cx="257956" cy="338252"/>
            </a:xfrm>
            <a:custGeom>
              <a:avLst/>
              <a:gdLst/>
              <a:ahLst/>
              <a:cxnLst/>
              <a:rect l="l" t="t" r="r" b="b"/>
              <a:pathLst>
                <a:path w="12603" h="16526" extrusionOk="0">
                  <a:moveTo>
                    <a:pt x="5003" y="0"/>
                  </a:moveTo>
                  <a:cubicBezTo>
                    <a:pt x="3806" y="0"/>
                    <a:pt x="2779" y="135"/>
                    <a:pt x="2779" y="135"/>
                  </a:cubicBezTo>
                  <a:cubicBezTo>
                    <a:pt x="2779" y="135"/>
                    <a:pt x="0" y="5148"/>
                    <a:pt x="635" y="15266"/>
                  </a:cubicBezTo>
                  <a:cubicBezTo>
                    <a:pt x="3455" y="15643"/>
                    <a:pt x="8632" y="16341"/>
                    <a:pt x="10003" y="16525"/>
                  </a:cubicBezTo>
                  <a:cubicBezTo>
                    <a:pt x="10133" y="15815"/>
                    <a:pt x="10208" y="13697"/>
                    <a:pt x="10533" y="10933"/>
                  </a:cubicBezTo>
                  <a:cubicBezTo>
                    <a:pt x="10671" y="9757"/>
                    <a:pt x="10854" y="8457"/>
                    <a:pt x="11108" y="7101"/>
                  </a:cubicBezTo>
                  <a:cubicBezTo>
                    <a:pt x="11459" y="5248"/>
                    <a:pt x="11933" y="3284"/>
                    <a:pt x="12602" y="1371"/>
                  </a:cubicBezTo>
                  <a:cubicBezTo>
                    <a:pt x="12602" y="1371"/>
                    <a:pt x="11516" y="990"/>
                    <a:pt x="10268" y="707"/>
                  </a:cubicBezTo>
                  <a:cubicBezTo>
                    <a:pt x="10021" y="650"/>
                    <a:pt x="9771" y="598"/>
                    <a:pt x="9521" y="550"/>
                  </a:cubicBezTo>
                  <a:cubicBezTo>
                    <a:pt x="8333" y="333"/>
                    <a:pt x="6603" y="60"/>
                    <a:pt x="5536" y="16"/>
                  </a:cubicBezTo>
                  <a:cubicBezTo>
                    <a:pt x="5371" y="8"/>
                    <a:pt x="5210" y="0"/>
                    <a:pt x="5050" y="0"/>
                  </a:cubicBezTo>
                  <a:cubicBezTo>
                    <a:pt x="5034" y="0"/>
                    <a:pt x="5019" y="0"/>
                    <a:pt x="50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4" name="Google Shape;3796;p48">
              <a:extLst>
                <a:ext uri="{FF2B5EF4-FFF2-40B4-BE49-F238E27FC236}">
                  <a16:creationId xmlns:a16="http://schemas.microsoft.com/office/drawing/2014/main" id="{43145250-3525-050B-0EB1-5FAD9006CD24}"/>
                </a:ext>
              </a:extLst>
            </p:cNvPr>
            <p:cNvSpPr/>
            <p:nvPr/>
          </p:nvSpPr>
          <p:spPr>
            <a:xfrm>
              <a:off x="6325560" y="2934386"/>
              <a:ext cx="37701" cy="78453"/>
            </a:xfrm>
            <a:custGeom>
              <a:avLst/>
              <a:gdLst/>
              <a:ahLst/>
              <a:cxnLst/>
              <a:rect l="l" t="t" r="r" b="b"/>
              <a:pathLst>
                <a:path w="1842" h="3833" extrusionOk="0">
                  <a:moveTo>
                    <a:pt x="1842" y="0"/>
                  </a:moveTo>
                  <a:lnTo>
                    <a:pt x="1" y="908"/>
                  </a:lnTo>
                  <a:lnTo>
                    <a:pt x="1267" y="3832"/>
                  </a:lnTo>
                  <a:cubicBezTo>
                    <a:pt x="1405" y="2652"/>
                    <a:pt x="1588" y="1356"/>
                    <a:pt x="184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3797;p48">
              <a:extLst>
                <a:ext uri="{FF2B5EF4-FFF2-40B4-BE49-F238E27FC236}">
                  <a16:creationId xmlns:a16="http://schemas.microsoft.com/office/drawing/2014/main" id="{BE68F9AD-5D12-0289-16C8-C2CCC1688DAA}"/>
                </a:ext>
              </a:extLst>
            </p:cNvPr>
            <p:cNvSpPr/>
            <p:nvPr/>
          </p:nvSpPr>
          <p:spPr>
            <a:xfrm>
              <a:off x="6208380" y="2854131"/>
              <a:ext cx="74073" cy="85842"/>
            </a:xfrm>
            <a:custGeom>
              <a:avLst/>
              <a:gdLst/>
              <a:ahLst/>
              <a:cxnLst/>
              <a:rect l="l" t="t" r="r" b="b"/>
              <a:pathLst>
                <a:path w="3619" h="4194" extrusionOk="0">
                  <a:moveTo>
                    <a:pt x="2050" y="242"/>
                  </a:moveTo>
                  <a:cubicBezTo>
                    <a:pt x="2357" y="242"/>
                    <a:pt x="2645" y="354"/>
                    <a:pt x="2869" y="567"/>
                  </a:cubicBezTo>
                  <a:cubicBezTo>
                    <a:pt x="3197" y="877"/>
                    <a:pt x="3372" y="1363"/>
                    <a:pt x="3346" y="1908"/>
                  </a:cubicBezTo>
                  <a:cubicBezTo>
                    <a:pt x="3302" y="2935"/>
                    <a:pt x="2566" y="3847"/>
                    <a:pt x="1707" y="3940"/>
                  </a:cubicBezTo>
                  <a:cubicBezTo>
                    <a:pt x="1658" y="3945"/>
                    <a:pt x="1610" y="3948"/>
                    <a:pt x="1562" y="3948"/>
                  </a:cubicBezTo>
                  <a:cubicBezTo>
                    <a:pt x="1258" y="3948"/>
                    <a:pt x="974" y="3836"/>
                    <a:pt x="750" y="3626"/>
                  </a:cubicBezTo>
                  <a:cubicBezTo>
                    <a:pt x="418" y="3316"/>
                    <a:pt x="247" y="2826"/>
                    <a:pt x="269" y="2285"/>
                  </a:cubicBezTo>
                  <a:cubicBezTo>
                    <a:pt x="317" y="1258"/>
                    <a:pt x="1053" y="347"/>
                    <a:pt x="1912" y="249"/>
                  </a:cubicBezTo>
                  <a:cubicBezTo>
                    <a:pt x="1961" y="246"/>
                    <a:pt x="2005" y="242"/>
                    <a:pt x="2050" y="242"/>
                  </a:cubicBezTo>
                  <a:close/>
                  <a:moveTo>
                    <a:pt x="2059" y="1"/>
                  </a:moveTo>
                  <a:cubicBezTo>
                    <a:pt x="2002" y="1"/>
                    <a:pt x="1944" y="4"/>
                    <a:pt x="1886" y="11"/>
                  </a:cubicBezTo>
                  <a:cubicBezTo>
                    <a:pt x="911" y="118"/>
                    <a:pt x="78" y="1135"/>
                    <a:pt x="26" y="2274"/>
                  </a:cubicBezTo>
                  <a:cubicBezTo>
                    <a:pt x="0" y="2887"/>
                    <a:pt x="202" y="3447"/>
                    <a:pt x="583" y="3802"/>
                  </a:cubicBezTo>
                  <a:cubicBezTo>
                    <a:pt x="855" y="4055"/>
                    <a:pt x="1199" y="4194"/>
                    <a:pt x="1565" y="4194"/>
                  </a:cubicBezTo>
                  <a:cubicBezTo>
                    <a:pt x="1621" y="4194"/>
                    <a:pt x="1677" y="4190"/>
                    <a:pt x="1733" y="4183"/>
                  </a:cubicBezTo>
                  <a:cubicBezTo>
                    <a:pt x="2704" y="4074"/>
                    <a:pt x="3537" y="3059"/>
                    <a:pt x="3589" y="1919"/>
                  </a:cubicBezTo>
                  <a:cubicBezTo>
                    <a:pt x="3619" y="1303"/>
                    <a:pt x="3417" y="746"/>
                    <a:pt x="3033" y="387"/>
                  </a:cubicBezTo>
                  <a:cubicBezTo>
                    <a:pt x="2765" y="135"/>
                    <a:pt x="242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6" name="Google Shape;3798;p48">
              <a:extLst>
                <a:ext uri="{FF2B5EF4-FFF2-40B4-BE49-F238E27FC236}">
                  <a16:creationId xmlns:a16="http://schemas.microsoft.com/office/drawing/2014/main" id="{238DFA49-93E3-5E8F-6012-3081F5D70679}"/>
                </a:ext>
              </a:extLst>
            </p:cNvPr>
            <p:cNvSpPr/>
            <p:nvPr/>
          </p:nvSpPr>
          <p:spPr>
            <a:xfrm>
              <a:off x="6242009" y="2707397"/>
              <a:ext cx="93068" cy="110711"/>
            </a:xfrm>
            <a:custGeom>
              <a:avLst/>
              <a:gdLst/>
              <a:ahLst/>
              <a:cxnLst/>
              <a:rect l="l" t="t" r="r" b="b"/>
              <a:pathLst>
                <a:path w="4547" h="5409" extrusionOk="0">
                  <a:moveTo>
                    <a:pt x="4546" y="0"/>
                  </a:moveTo>
                  <a:lnTo>
                    <a:pt x="1819" y="1760"/>
                  </a:lnTo>
                  <a:cubicBezTo>
                    <a:pt x="1935" y="2791"/>
                    <a:pt x="1827" y="3855"/>
                    <a:pt x="352" y="4005"/>
                  </a:cubicBezTo>
                  <a:cubicBezTo>
                    <a:pt x="49" y="4396"/>
                    <a:pt x="0" y="5174"/>
                    <a:pt x="1102" y="5349"/>
                  </a:cubicBezTo>
                  <a:cubicBezTo>
                    <a:pt x="1361" y="5390"/>
                    <a:pt x="1607" y="5408"/>
                    <a:pt x="1841" y="5408"/>
                  </a:cubicBezTo>
                  <a:cubicBezTo>
                    <a:pt x="2905" y="5408"/>
                    <a:pt x="3721" y="5022"/>
                    <a:pt x="4337" y="4539"/>
                  </a:cubicBezTo>
                  <a:cubicBezTo>
                    <a:pt x="3556" y="3564"/>
                    <a:pt x="4120" y="1248"/>
                    <a:pt x="4546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7" name="Google Shape;3799;p48">
              <a:extLst>
                <a:ext uri="{FF2B5EF4-FFF2-40B4-BE49-F238E27FC236}">
                  <a16:creationId xmlns:a16="http://schemas.microsoft.com/office/drawing/2014/main" id="{33C157E2-7A0C-E1B4-91CA-6076D185283D}"/>
                </a:ext>
              </a:extLst>
            </p:cNvPr>
            <p:cNvSpPr/>
            <p:nvPr/>
          </p:nvSpPr>
          <p:spPr>
            <a:xfrm>
              <a:off x="6279241" y="2722073"/>
              <a:ext cx="33670" cy="36105"/>
            </a:xfrm>
            <a:custGeom>
              <a:avLst/>
              <a:gdLst/>
              <a:ahLst/>
              <a:cxnLst/>
              <a:rect l="l" t="t" r="r" b="b"/>
              <a:pathLst>
                <a:path w="1645" h="1764" extrusionOk="0">
                  <a:moveTo>
                    <a:pt x="1614" y="0"/>
                  </a:moveTo>
                  <a:lnTo>
                    <a:pt x="0" y="1043"/>
                  </a:lnTo>
                  <a:cubicBezTo>
                    <a:pt x="31" y="1286"/>
                    <a:pt x="45" y="1532"/>
                    <a:pt x="31" y="1764"/>
                  </a:cubicBezTo>
                  <a:cubicBezTo>
                    <a:pt x="586" y="1760"/>
                    <a:pt x="1416" y="1264"/>
                    <a:pt x="1550" y="699"/>
                  </a:cubicBezTo>
                  <a:cubicBezTo>
                    <a:pt x="1617" y="415"/>
                    <a:pt x="1644" y="143"/>
                    <a:pt x="1614" y="0"/>
                  </a:cubicBez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8" name="Google Shape;3800;p48">
              <a:extLst>
                <a:ext uri="{FF2B5EF4-FFF2-40B4-BE49-F238E27FC236}">
                  <a16:creationId xmlns:a16="http://schemas.microsoft.com/office/drawing/2014/main" id="{245D4075-0E8F-5AAB-B1C9-11BE6A977D67}"/>
                </a:ext>
              </a:extLst>
            </p:cNvPr>
            <p:cNvSpPr/>
            <p:nvPr/>
          </p:nvSpPr>
          <p:spPr>
            <a:xfrm>
              <a:off x="6231202" y="2604833"/>
              <a:ext cx="86333" cy="79579"/>
            </a:xfrm>
            <a:custGeom>
              <a:avLst/>
              <a:gdLst/>
              <a:ahLst/>
              <a:cxnLst/>
              <a:rect l="l" t="t" r="r" b="b"/>
              <a:pathLst>
                <a:path w="4218" h="3888" extrusionOk="0">
                  <a:moveTo>
                    <a:pt x="1762" y="0"/>
                  </a:moveTo>
                  <a:cubicBezTo>
                    <a:pt x="446" y="0"/>
                    <a:pt x="1" y="3199"/>
                    <a:pt x="838" y="3824"/>
                  </a:cubicBezTo>
                  <a:cubicBezTo>
                    <a:pt x="898" y="3867"/>
                    <a:pt x="965" y="3887"/>
                    <a:pt x="1040" y="3887"/>
                  </a:cubicBezTo>
                  <a:cubicBezTo>
                    <a:pt x="2042" y="3887"/>
                    <a:pt x="4217" y="197"/>
                    <a:pt x="1828" y="3"/>
                  </a:cubicBezTo>
                  <a:cubicBezTo>
                    <a:pt x="1806" y="1"/>
                    <a:pt x="1784" y="0"/>
                    <a:pt x="1762" y="0"/>
                  </a:cubicBezTo>
                  <a:close/>
                </a:path>
              </a:pathLst>
            </a:custGeom>
            <a:solidFill>
              <a:srgbClr val="1E2A4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9" name="Google Shape;3801;p48">
              <a:extLst>
                <a:ext uri="{FF2B5EF4-FFF2-40B4-BE49-F238E27FC236}">
                  <a16:creationId xmlns:a16="http://schemas.microsoft.com/office/drawing/2014/main" id="{25780868-0F84-9FF3-1378-F06C729F1B22}"/>
                </a:ext>
              </a:extLst>
            </p:cNvPr>
            <p:cNvSpPr/>
            <p:nvPr/>
          </p:nvSpPr>
          <p:spPr>
            <a:xfrm>
              <a:off x="6234518" y="2609274"/>
              <a:ext cx="115071" cy="140962"/>
            </a:xfrm>
            <a:custGeom>
              <a:avLst/>
              <a:gdLst/>
              <a:ahLst/>
              <a:cxnLst/>
              <a:rect l="l" t="t" r="r" b="b"/>
              <a:pathLst>
                <a:path w="5622" h="6887" extrusionOk="0">
                  <a:moveTo>
                    <a:pt x="3001" y="0"/>
                  </a:moveTo>
                  <a:cubicBezTo>
                    <a:pt x="2798" y="0"/>
                    <a:pt x="2589" y="26"/>
                    <a:pt x="2376" y="81"/>
                  </a:cubicBezTo>
                  <a:cubicBezTo>
                    <a:pt x="583" y="544"/>
                    <a:pt x="1" y="3087"/>
                    <a:pt x="161" y="4697"/>
                  </a:cubicBezTo>
                  <a:cubicBezTo>
                    <a:pt x="289" y="5971"/>
                    <a:pt x="1360" y="6886"/>
                    <a:pt x="2508" y="6886"/>
                  </a:cubicBezTo>
                  <a:cubicBezTo>
                    <a:pt x="2970" y="6886"/>
                    <a:pt x="3444" y="6738"/>
                    <a:pt x="3874" y="6404"/>
                  </a:cubicBezTo>
                  <a:cubicBezTo>
                    <a:pt x="4871" y="5635"/>
                    <a:pt x="4983" y="4608"/>
                    <a:pt x="5323" y="2889"/>
                  </a:cubicBezTo>
                  <a:cubicBezTo>
                    <a:pt x="5621" y="1375"/>
                    <a:pt x="4479" y="0"/>
                    <a:pt x="3001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3802;p48">
              <a:extLst>
                <a:ext uri="{FF2B5EF4-FFF2-40B4-BE49-F238E27FC236}">
                  <a16:creationId xmlns:a16="http://schemas.microsoft.com/office/drawing/2014/main" id="{2B10B11B-86C8-AE8D-8187-260A37F3A408}"/>
                </a:ext>
              </a:extLst>
            </p:cNvPr>
            <p:cNvSpPr/>
            <p:nvPr/>
          </p:nvSpPr>
          <p:spPr>
            <a:xfrm>
              <a:off x="6305112" y="2619671"/>
              <a:ext cx="104346" cy="84000"/>
            </a:xfrm>
            <a:custGeom>
              <a:avLst/>
              <a:gdLst/>
              <a:ahLst/>
              <a:cxnLst/>
              <a:rect l="l" t="t" r="r" b="b"/>
              <a:pathLst>
                <a:path w="5098" h="4104" extrusionOk="0">
                  <a:moveTo>
                    <a:pt x="2134" y="0"/>
                  </a:moveTo>
                  <a:cubicBezTo>
                    <a:pt x="1" y="0"/>
                    <a:pt x="607" y="4104"/>
                    <a:pt x="1391" y="4104"/>
                  </a:cubicBezTo>
                  <a:cubicBezTo>
                    <a:pt x="1436" y="4104"/>
                    <a:pt x="1481" y="4091"/>
                    <a:pt x="1527" y="4062"/>
                  </a:cubicBezTo>
                  <a:cubicBezTo>
                    <a:pt x="3327" y="2942"/>
                    <a:pt x="5097" y="140"/>
                    <a:pt x="2213" y="2"/>
                  </a:cubicBezTo>
                  <a:cubicBezTo>
                    <a:pt x="2187" y="1"/>
                    <a:pt x="2160" y="0"/>
                    <a:pt x="2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1" name="Google Shape;3803;p48">
              <a:extLst>
                <a:ext uri="{FF2B5EF4-FFF2-40B4-BE49-F238E27FC236}">
                  <a16:creationId xmlns:a16="http://schemas.microsoft.com/office/drawing/2014/main" id="{4DC302EE-9B60-AF96-C7BC-6F743FBE7C6A}"/>
                </a:ext>
              </a:extLst>
            </p:cNvPr>
            <p:cNvSpPr/>
            <p:nvPr/>
          </p:nvSpPr>
          <p:spPr>
            <a:xfrm>
              <a:off x="6203325" y="2576771"/>
              <a:ext cx="180916" cy="64617"/>
            </a:xfrm>
            <a:custGeom>
              <a:avLst/>
              <a:gdLst/>
              <a:ahLst/>
              <a:cxnLst/>
              <a:rect l="l" t="t" r="r" b="b"/>
              <a:pathLst>
                <a:path w="8839" h="3157" extrusionOk="0">
                  <a:moveTo>
                    <a:pt x="4199" y="0"/>
                  </a:moveTo>
                  <a:cubicBezTo>
                    <a:pt x="3816" y="0"/>
                    <a:pt x="3402" y="232"/>
                    <a:pt x="3052" y="616"/>
                  </a:cubicBezTo>
                  <a:cubicBezTo>
                    <a:pt x="2716" y="981"/>
                    <a:pt x="2218" y="1145"/>
                    <a:pt x="1782" y="1145"/>
                  </a:cubicBezTo>
                  <a:cubicBezTo>
                    <a:pt x="1398" y="1145"/>
                    <a:pt x="1063" y="1018"/>
                    <a:pt x="930" y="791"/>
                  </a:cubicBezTo>
                  <a:lnTo>
                    <a:pt x="930" y="791"/>
                  </a:lnTo>
                  <a:cubicBezTo>
                    <a:pt x="1" y="2476"/>
                    <a:pt x="1984" y="1990"/>
                    <a:pt x="3142" y="2543"/>
                  </a:cubicBezTo>
                  <a:cubicBezTo>
                    <a:pt x="3485" y="2707"/>
                    <a:pt x="3875" y="2753"/>
                    <a:pt x="4283" y="2753"/>
                  </a:cubicBezTo>
                  <a:cubicBezTo>
                    <a:pt x="4806" y="2753"/>
                    <a:pt x="5360" y="2677"/>
                    <a:pt x="5884" y="2677"/>
                  </a:cubicBezTo>
                  <a:cubicBezTo>
                    <a:pt x="6329" y="2677"/>
                    <a:pt x="6753" y="2732"/>
                    <a:pt x="7119" y="2935"/>
                  </a:cubicBezTo>
                  <a:cubicBezTo>
                    <a:pt x="7397" y="3090"/>
                    <a:pt x="7633" y="3157"/>
                    <a:pt x="7830" y="3157"/>
                  </a:cubicBezTo>
                  <a:cubicBezTo>
                    <a:pt x="8839" y="3157"/>
                    <a:pt x="8805" y="1395"/>
                    <a:pt x="7982" y="698"/>
                  </a:cubicBezTo>
                  <a:cubicBezTo>
                    <a:pt x="7682" y="445"/>
                    <a:pt x="7369" y="360"/>
                    <a:pt x="7061" y="360"/>
                  </a:cubicBezTo>
                  <a:cubicBezTo>
                    <a:pt x="6443" y="360"/>
                    <a:pt x="5847" y="701"/>
                    <a:pt x="5424" y="701"/>
                  </a:cubicBezTo>
                  <a:cubicBezTo>
                    <a:pt x="5251" y="701"/>
                    <a:pt x="5106" y="644"/>
                    <a:pt x="5002" y="481"/>
                  </a:cubicBezTo>
                  <a:cubicBezTo>
                    <a:pt x="4787" y="147"/>
                    <a:pt x="4503" y="0"/>
                    <a:pt x="4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2" name="Google Shape;3804;p48">
              <a:extLst>
                <a:ext uri="{FF2B5EF4-FFF2-40B4-BE49-F238E27FC236}">
                  <a16:creationId xmlns:a16="http://schemas.microsoft.com/office/drawing/2014/main" id="{55D01AC3-7870-7688-A19B-3E58798B8E4A}"/>
                </a:ext>
              </a:extLst>
            </p:cNvPr>
            <p:cNvSpPr/>
            <p:nvPr/>
          </p:nvSpPr>
          <p:spPr>
            <a:xfrm>
              <a:off x="6368071" y="2617093"/>
              <a:ext cx="25032" cy="13980"/>
            </a:xfrm>
            <a:custGeom>
              <a:avLst/>
              <a:gdLst/>
              <a:ahLst/>
              <a:cxnLst/>
              <a:rect l="l" t="t" r="r" b="b"/>
              <a:pathLst>
                <a:path w="1223" h="683" extrusionOk="0">
                  <a:moveTo>
                    <a:pt x="1211" y="1"/>
                  </a:moveTo>
                  <a:cubicBezTo>
                    <a:pt x="1024" y="532"/>
                    <a:pt x="1" y="569"/>
                    <a:pt x="1" y="569"/>
                  </a:cubicBezTo>
                  <a:cubicBezTo>
                    <a:pt x="250" y="647"/>
                    <a:pt x="452" y="682"/>
                    <a:pt x="615" y="682"/>
                  </a:cubicBezTo>
                  <a:cubicBezTo>
                    <a:pt x="1083" y="682"/>
                    <a:pt x="1222" y="392"/>
                    <a:pt x="12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3" name="Google Shape;3805;p48">
              <a:extLst>
                <a:ext uri="{FF2B5EF4-FFF2-40B4-BE49-F238E27FC236}">
                  <a16:creationId xmlns:a16="http://schemas.microsoft.com/office/drawing/2014/main" id="{4B013E69-37D4-4353-86DF-8FF598821A9C}"/>
                </a:ext>
              </a:extLst>
            </p:cNvPr>
            <p:cNvSpPr/>
            <p:nvPr/>
          </p:nvSpPr>
          <p:spPr>
            <a:xfrm>
              <a:off x="6315755" y="2683961"/>
              <a:ext cx="45541" cy="37907"/>
            </a:xfrm>
            <a:custGeom>
              <a:avLst/>
              <a:gdLst/>
              <a:ahLst/>
              <a:cxnLst/>
              <a:rect l="l" t="t" r="r" b="b"/>
              <a:pathLst>
                <a:path w="2225" h="1852" extrusionOk="0">
                  <a:moveTo>
                    <a:pt x="1373" y="1"/>
                  </a:moveTo>
                  <a:cubicBezTo>
                    <a:pt x="903" y="1"/>
                    <a:pt x="442" y="473"/>
                    <a:pt x="245" y="858"/>
                  </a:cubicBezTo>
                  <a:cubicBezTo>
                    <a:pt x="1" y="1327"/>
                    <a:pt x="155" y="1851"/>
                    <a:pt x="682" y="1851"/>
                  </a:cubicBezTo>
                  <a:cubicBezTo>
                    <a:pt x="705" y="1851"/>
                    <a:pt x="728" y="1850"/>
                    <a:pt x="752" y="1848"/>
                  </a:cubicBezTo>
                  <a:cubicBezTo>
                    <a:pt x="1141" y="1818"/>
                    <a:pt x="1581" y="1624"/>
                    <a:pt x="1881" y="1257"/>
                  </a:cubicBezTo>
                  <a:cubicBezTo>
                    <a:pt x="2224" y="840"/>
                    <a:pt x="2124" y="216"/>
                    <a:pt x="1589" y="36"/>
                  </a:cubicBezTo>
                  <a:cubicBezTo>
                    <a:pt x="1518" y="12"/>
                    <a:pt x="1445" y="1"/>
                    <a:pt x="1373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4" name="Google Shape;3806;p48">
              <a:extLst>
                <a:ext uri="{FF2B5EF4-FFF2-40B4-BE49-F238E27FC236}">
                  <a16:creationId xmlns:a16="http://schemas.microsoft.com/office/drawing/2014/main" id="{80F19A67-A53D-557F-52D2-BD1520775C0E}"/>
                </a:ext>
              </a:extLst>
            </p:cNvPr>
            <p:cNvSpPr/>
            <p:nvPr/>
          </p:nvSpPr>
          <p:spPr>
            <a:xfrm>
              <a:off x="6017948" y="3101485"/>
              <a:ext cx="257036" cy="762612"/>
            </a:xfrm>
            <a:custGeom>
              <a:avLst/>
              <a:gdLst/>
              <a:ahLst/>
              <a:cxnLst/>
              <a:rect l="l" t="t" r="r" b="b"/>
              <a:pathLst>
                <a:path w="12558" h="37259" extrusionOk="0">
                  <a:moveTo>
                    <a:pt x="6394" y="1"/>
                  </a:moveTo>
                  <a:cubicBezTo>
                    <a:pt x="6394" y="1"/>
                    <a:pt x="1703" y="14385"/>
                    <a:pt x="1176" y="19753"/>
                  </a:cubicBezTo>
                  <a:cubicBezTo>
                    <a:pt x="623" y="25336"/>
                    <a:pt x="0" y="36280"/>
                    <a:pt x="0" y="36280"/>
                  </a:cubicBezTo>
                  <a:lnTo>
                    <a:pt x="2827" y="37259"/>
                  </a:lnTo>
                  <a:cubicBezTo>
                    <a:pt x="2827" y="37259"/>
                    <a:pt x="5598" y="26338"/>
                    <a:pt x="6465" y="20899"/>
                  </a:cubicBezTo>
                  <a:cubicBezTo>
                    <a:pt x="6730" y="19244"/>
                    <a:pt x="7320" y="16955"/>
                    <a:pt x="8034" y="14508"/>
                  </a:cubicBezTo>
                  <a:cubicBezTo>
                    <a:pt x="8934" y="11427"/>
                    <a:pt x="10028" y="8106"/>
                    <a:pt x="10914" y="5503"/>
                  </a:cubicBezTo>
                  <a:cubicBezTo>
                    <a:pt x="11851" y="2765"/>
                    <a:pt x="12557" y="830"/>
                    <a:pt x="12557" y="830"/>
                  </a:cubicBezTo>
                  <a:lnTo>
                    <a:pt x="639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3807;p48">
              <a:extLst>
                <a:ext uri="{FF2B5EF4-FFF2-40B4-BE49-F238E27FC236}">
                  <a16:creationId xmlns:a16="http://schemas.microsoft.com/office/drawing/2014/main" id="{36D494E1-B838-8E6C-BC76-6C538EFB4213}"/>
                </a:ext>
              </a:extLst>
            </p:cNvPr>
            <p:cNvSpPr/>
            <p:nvPr/>
          </p:nvSpPr>
          <p:spPr>
            <a:xfrm>
              <a:off x="6180319" y="3184973"/>
              <a:ext cx="61035" cy="213480"/>
            </a:xfrm>
            <a:custGeom>
              <a:avLst/>
              <a:gdLst/>
              <a:ahLst/>
              <a:cxnLst/>
              <a:rect l="l" t="t" r="r" b="b"/>
              <a:pathLst>
                <a:path w="2982" h="10430" extrusionOk="0">
                  <a:moveTo>
                    <a:pt x="2428" y="0"/>
                  </a:moveTo>
                  <a:cubicBezTo>
                    <a:pt x="777" y="1726"/>
                    <a:pt x="0" y="7344"/>
                    <a:pt x="101" y="10429"/>
                  </a:cubicBezTo>
                  <a:cubicBezTo>
                    <a:pt x="1001" y="7348"/>
                    <a:pt x="2095" y="4027"/>
                    <a:pt x="2981" y="1424"/>
                  </a:cubicBezTo>
                  <a:lnTo>
                    <a:pt x="2428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6" name="Google Shape;3808;p48">
              <a:extLst>
                <a:ext uri="{FF2B5EF4-FFF2-40B4-BE49-F238E27FC236}">
                  <a16:creationId xmlns:a16="http://schemas.microsoft.com/office/drawing/2014/main" id="{C5A37E9A-50AD-E98D-FD81-6D69B0C5AF38}"/>
                </a:ext>
              </a:extLst>
            </p:cNvPr>
            <p:cNvSpPr/>
            <p:nvPr/>
          </p:nvSpPr>
          <p:spPr>
            <a:xfrm>
              <a:off x="6210673" y="3110594"/>
              <a:ext cx="170805" cy="767954"/>
            </a:xfrm>
            <a:custGeom>
              <a:avLst/>
              <a:gdLst/>
              <a:ahLst/>
              <a:cxnLst/>
              <a:rect l="l" t="t" r="r" b="b"/>
              <a:pathLst>
                <a:path w="8345" h="37520" extrusionOk="0">
                  <a:moveTo>
                    <a:pt x="302" y="0"/>
                  </a:moveTo>
                  <a:lnTo>
                    <a:pt x="302" y="0"/>
                  </a:lnTo>
                  <a:cubicBezTo>
                    <a:pt x="302" y="1"/>
                    <a:pt x="0" y="15146"/>
                    <a:pt x="414" y="20308"/>
                  </a:cubicBezTo>
                  <a:cubicBezTo>
                    <a:pt x="871" y="25964"/>
                    <a:pt x="5106" y="37519"/>
                    <a:pt x="5106" y="37519"/>
                  </a:cubicBezTo>
                  <a:lnTo>
                    <a:pt x="8344" y="37519"/>
                  </a:lnTo>
                  <a:cubicBezTo>
                    <a:pt x="8344" y="37519"/>
                    <a:pt x="6186" y="26942"/>
                    <a:pt x="5520" y="21451"/>
                  </a:cubicBezTo>
                  <a:cubicBezTo>
                    <a:pt x="4766" y="15198"/>
                    <a:pt x="6350" y="819"/>
                    <a:pt x="6350" y="819"/>
                  </a:cubicBezTo>
                  <a:lnTo>
                    <a:pt x="30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137" name="그룹 1136">
              <a:extLst>
                <a:ext uri="{FF2B5EF4-FFF2-40B4-BE49-F238E27FC236}">
                  <a16:creationId xmlns:a16="http://schemas.microsoft.com/office/drawing/2014/main" id="{DD69F465-84F9-954C-9917-7EB20E0E570C}"/>
                </a:ext>
              </a:extLst>
            </p:cNvPr>
            <p:cNvGrpSpPr/>
            <p:nvPr/>
          </p:nvGrpSpPr>
          <p:grpSpPr>
            <a:xfrm rot="21287859" flipH="1">
              <a:off x="5870072" y="2528379"/>
              <a:ext cx="523188" cy="616289"/>
              <a:chOff x="4607165" y="2347941"/>
              <a:chExt cx="1355249" cy="1596415"/>
            </a:xfrm>
          </p:grpSpPr>
          <p:sp>
            <p:nvSpPr>
              <p:cNvPr id="1228" name="Google Shape;495;p28">
                <a:extLst>
                  <a:ext uri="{FF2B5EF4-FFF2-40B4-BE49-F238E27FC236}">
                    <a16:creationId xmlns:a16="http://schemas.microsoft.com/office/drawing/2014/main" id="{859BB28E-4B62-DAF8-FEE1-B77A2836B826}"/>
                  </a:ext>
                </a:extLst>
              </p:cNvPr>
              <p:cNvSpPr/>
              <p:nvPr/>
            </p:nvSpPr>
            <p:spPr>
              <a:xfrm>
                <a:off x="4607165" y="2347941"/>
                <a:ext cx="1351436" cy="1210359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25927" extrusionOk="0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229" name="Google Shape;496;p28">
                <a:extLst>
                  <a:ext uri="{FF2B5EF4-FFF2-40B4-BE49-F238E27FC236}">
                    <a16:creationId xmlns:a16="http://schemas.microsoft.com/office/drawing/2014/main" id="{0FE0AA83-3B73-0E72-4776-A870AAA0C65D}"/>
                  </a:ext>
                </a:extLst>
              </p:cNvPr>
              <p:cNvSpPr/>
              <p:nvPr/>
            </p:nvSpPr>
            <p:spPr>
              <a:xfrm>
                <a:off x="4653039" y="2381959"/>
                <a:ext cx="1309375" cy="1562397"/>
              </a:xfrm>
              <a:custGeom>
                <a:avLst/>
                <a:gdLst/>
                <a:ahLst/>
                <a:cxnLst/>
                <a:rect l="l" t="t" r="r" b="b"/>
                <a:pathLst>
                  <a:path w="28048" h="33468" extrusionOk="0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  <p:sp>
          <p:nvSpPr>
            <p:cNvPr id="1138" name="Google Shape;3809;p48">
              <a:extLst>
                <a:ext uri="{FF2B5EF4-FFF2-40B4-BE49-F238E27FC236}">
                  <a16:creationId xmlns:a16="http://schemas.microsoft.com/office/drawing/2014/main" id="{5ECED447-9FAC-0B84-4138-4CC57DFAECFD}"/>
                </a:ext>
              </a:extLst>
            </p:cNvPr>
            <p:cNvSpPr/>
            <p:nvPr/>
          </p:nvSpPr>
          <p:spPr>
            <a:xfrm>
              <a:off x="6298030" y="3855133"/>
              <a:ext cx="87255" cy="24889"/>
            </a:xfrm>
            <a:custGeom>
              <a:avLst/>
              <a:gdLst/>
              <a:ahLst/>
              <a:cxnLst/>
              <a:rect l="l" t="t" r="r" b="b"/>
              <a:pathLst>
                <a:path w="4263" h="1216" extrusionOk="0">
                  <a:moveTo>
                    <a:pt x="1" y="0"/>
                  </a:moveTo>
                  <a:lnTo>
                    <a:pt x="449" y="1215"/>
                  </a:lnTo>
                  <a:lnTo>
                    <a:pt x="4263" y="1215"/>
                  </a:lnTo>
                  <a:lnTo>
                    <a:pt x="4263" y="7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9" name="Google Shape;3810;p48">
              <a:extLst>
                <a:ext uri="{FF2B5EF4-FFF2-40B4-BE49-F238E27FC236}">
                  <a16:creationId xmlns:a16="http://schemas.microsoft.com/office/drawing/2014/main" id="{52C9A45D-9E6A-F640-DE14-373DBF48DB80}"/>
                </a:ext>
              </a:extLst>
            </p:cNvPr>
            <p:cNvSpPr/>
            <p:nvPr/>
          </p:nvSpPr>
          <p:spPr>
            <a:xfrm>
              <a:off x="6010149" y="3816591"/>
              <a:ext cx="76755" cy="50187"/>
            </a:xfrm>
            <a:custGeom>
              <a:avLst/>
              <a:gdLst/>
              <a:ahLst/>
              <a:cxnLst/>
              <a:rect l="l" t="t" r="r" b="b"/>
              <a:pathLst>
                <a:path w="3750" h="2452" extrusionOk="0">
                  <a:moveTo>
                    <a:pt x="0" y="1"/>
                  </a:moveTo>
                  <a:lnTo>
                    <a:pt x="0" y="1286"/>
                  </a:lnTo>
                  <a:lnTo>
                    <a:pt x="3372" y="2452"/>
                  </a:lnTo>
                  <a:lnTo>
                    <a:pt x="3750" y="13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3811;p48">
              <a:extLst>
                <a:ext uri="{FF2B5EF4-FFF2-40B4-BE49-F238E27FC236}">
                  <a16:creationId xmlns:a16="http://schemas.microsoft.com/office/drawing/2014/main" id="{CF2D63F6-5B5E-C023-650D-666D7C85899A}"/>
                </a:ext>
              </a:extLst>
            </p:cNvPr>
            <p:cNvSpPr/>
            <p:nvPr/>
          </p:nvSpPr>
          <p:spPr>
            <a:xfrm>
              <a:off x="6281001" y="2665335"/>
              <a:ext cx="7655" cy="10520"/>
            </a:xfrm>
            <a:custGeom>
              <a:avLst/>
              <a:gdLst/>
              <a:ahLst/>
              <a:cxnLst/>
              <a:rect l="l" t="t" r="r" b="b"/>
              <a:pathLst>
                <a:path w="374" h="514" extrusionOk="0">
                  <a:moveTo>
                    <a:pt x="210" y="1"/>
                  </a:moveTo>
                  <a:cubicBezTo>
                    <a:pt x="122" y="1"/>
                    <a:pt x="40" y="99"/>
                    <a:pt x="23" y="233"/>
                  </a:cubicBezTo>
                  <a:cubicBezTo>
                    <a:pt x="0" y="374"/>
                    <a:pt x="60" y="502"/>
                    <a:pt x="153" y="513"/>
                  </a:cubicBezTo>
                  <a:cubicBezTo>
                    <a:pt x="158" y="513"/>
                    <a:pt x="163" y="513"/>
                    <a:pt x="168" y="513"/>
                  </a:cubicBezTo>
                  <a:cubicBezTo>
                    <a:pt x="256" y="513"/>
                    <a:pt x="337" y="412"/>
                    <a:pt x="355" y="278"/>
                  </a:cubicBezTo>
                  <a:cubicBezTo>
                    <a:pt x="374" y="140"/>
                    <a:pt x="314" y="12"/>
                    <a:pt x="224" y="2"/>
                  </a:cubicBezTo>
                  <a:cubicBezTo>
                    <a:pt x="219" y="1"/>
                    <a:pt x="215" y="1"/>
                    <a:pt x="2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3" name="Google Shape;3792;p48">
              <a:extLst>
                <a:ext uri="{FF2B5EF4-FFF2-40B4-BE49-F238E27FC236}">
                  <a16:creationId xmlns:a16="http://schemas.microsoft.com/office/drawing/2014/main" id="{80F74668-1543-E970-B06E-77642960E699}"/>
                </a:ext>
              </a:extLst>
            </p:cNvPr>
            <p:cNvSpPr/>
            <p:nvPr/>
          </p:nvSpPr>
          <p:spPr>
            <a:xfrm>
              <a:off x="5960208" y="2863342"/>
              <a:ext cx="51232" cy="24725"/>
            </a:xfrm>
            <a:custGeom>
              <a:avLst/>
              <a:gdLst/>
              <a:ahLst/>
              <a:cxnLst/>
              <a:rect l="l" t="t" r="r" b="b"/>
              <a:pathLst>
                <a:path w="2503" h="1208" extrusionOk="0">
                  <a:moveTo>
                    <a:pt x="2503" y="1"/>
                  </a:moveTo>
                  <a:lnTo>
                    <a:pt x="732" y="341"/>
                  </a:lnTo>
                  <a:lnTo>
                    <a:pt x="1" y="1133"/>
                  </a:lnTo>
                  <a:lnTo>
                    <a:pt x="2261" y="1208"/>
                  </a:lnTo>
                  <a:lnTo>
                    <a:pt x="250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3791;p48">
              <a:extLst>
                <a:ext uri="{FF2B5EF4-FFF2-40B4-BE49-F238E27FC236}">
                  <a16:creationId xmlns:a16="http://schemas.microsoft.com/office/drawing/2014/main" id="{3BB2CD4E-E541-DAEE-4B47-235071539E04}"/>
                </a:ext>
              </a:extLst>
            </p:cNvPr>
            <p:cNvSpPr/>
            <p:nvPr/>
          </p:nvSpPr>
          <p:spPr>
            <a:xfrm>
              <a:off x="5949360" y="2886532"/>
              <a:ext cx="57126" cy="40219"/>
            </a:xfrm>
            <a:custGeom>
              <a:avLst/>
              <a:gdLst/>
              <a:ahLst/>
              <a:cxnLst/>
              <a:rect l="l" t="t" r="r" b="b"/>
              <a:pathLst>
                <a:path w="2791" h="1965" extrusionOk="0">
                  <a:moveTo>
                    <a:pt x="531" y="0"/>
                  </a:moveTo>
                  <a:lnTo>
                    <a:pt x="531" y="0"/>
                  </a:lnTo>
                  <a:cubicBezTo>
                    <a:pt x="531" y="0"/>
                    <a:pt x="0" y="1117"/>
                    <a:pt x="968" y="1964"/>
                  </a:cubicBezTo>
                  <a:lnTo>
                    <a:pt x="2074" y="1871"/>
                  </a:lnTo>
                  <a:lnTo>
                    <a:pt x="2791" y="75"/>
                  </a:lnTo>
                  <a:lnTo>
                    <a:pt x="531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3812;p48">
              <a:extLst>
                <a:ext uri="{FF2B5EF4-FFF2-40B4-BE49-F238E27FC236}">
                  <a16:creationId xmlns:a16="http://schemas.microsoft.com/office/drawing/2014/main" id="{29C2CE73-7CBB-EE98-DB25-A05F1811255F}"/>
                </a:ext>
              </a:extLst>
            </p:cNvPr>
            <p:cNvSpPr/>
            <p:nvPr/>
          </p:nvSpPr>
          <p:spPr>
            <a:xfrm>
              <a:off x="6248354" y="2660894"/>
              <a:ext cx="7676" cy="10541"/>
            </a:xfrm>
            <a:custGeom>
              <a:avLst/>
              <a:gdLst/>
              <a:ahLst/>
              <a:cxnLst/>
              <a:rect l="l" t="t" r="r" b="b"/>
              <a:pathLst>
                <a:path w="375" h="515" extrusionOk="0">
                  <a:moveTo>
                    <a:pt x="207" y="1"/>
                  </a:moveTo>
                  <a:cubicBezTo>
                    <a:pt x="119" y="1"/>
                    <a:pt x="37" y="102"/>
                    <a:pt x="19" y="237"/>
                  </a:cubicBezTo>
                  <a:cubicBezTo>
                    <a:pt x="0" y="379"/>
                    <a:pt x="61" y="502"/>
                    <a:pt x="154" y="514"/>
                  </a:cubicBezTo>
                  <a:cubicBezTo>
                    <a:pt x="159" y="514"/>
                    <a:pt x="165" y="515"/>
                    <a:pt x="170" y="515"/>
                  </a:cubicBezTo>
                  <a:cubicBezTo>
                    <a:pt x="254" y="515"/>
                    <a:pt x="334" y="415"/>
                    <a:pt x="355" y="281"/>
                  </a:cubicBezTo>
                  <a:cubicBezTo>
                    <a:pt x="374" y="140"/>
                    <a:pt x="314" y="17"/>
                    <a:pt x="221" y="2"/>
                  </a:cubicBezTo>
                  <a:cubicBezTo>
                    <a:pt x="216" y="1"/>
                    <a:pt x="211" y="1"/>
                    <a:pt x="20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6" name="Google Shape;3813;p48">
              <a:extLst>
                <a:ext uri="{FF2B5EF4-FFF2-40B4-BE49-F238E27FC236}">
                  <a16:creationId xmlns:a16="http://schemas.microsoft.com/office/drawing/2014/main" id="{3B0F5A18-4C43-62FC-A668-5A54F18BC29E}"/>
                </a:ext>
              </a:extLst>
            </p:cNvPr>
            <p:cNvSpPr/>
            <p:nvPr/>
          </p:nvSpPr>
          <p:spPr>
            <a:xfrm>
              <a:off x="6248661" y="2669490"/>
              <a:ext cx="17152" cy="27387"/>
            </a:xfrm>
            <a:custGeom>
              <a:avLst/>
              <a:gdLst/>
              <a:ahLst/>
              <a:cxnLst/>
              <a:rect l="l" t="t" r="r" b="b"/>
              <a:pathLst>
                <a:path w="838" h="1338" extrusionOk="0">
                  <a:moveTo>
                    <a:pt x="837" y="0"/>
                  </a:moveTo>
                  <a:cubicBezTo>
                    <a:pt x="837" y="1"/>
                    <a:pt x="408" y="773"/>
                    <a:pt x="1" y="1116"/>
                  </a:cubicBezTo>
                  <a:cubicBezTo>
                    <a:pt x="156" y="1310"/>
                    <a:pt x="429" y="1337"/>
                    <a:pt x="569" y="1337"/>
                  </a:cubicBezTo>
                  <a:cubicBezTo>
                    <a:pt x="623" y="1337"/>
                    <a:pt x="658" y="1333"/>
                    <a:pt x="658" y="1333"/>
                  </a:cubicBezTo>
                  <a:lnTo>
                    <a:pt x="837" y="0"/>
                  </a:ln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7" name="Google Shape;3814;p48">
              <a:extLst>
                <a:ext uri="{FF2B5EF4-FFF2-40B4-BE49-F238E27FC236}">
                  <a16:creationId xmlns:a16="http://schemas.microsoft.com/office/drawing/2014/main" id="{0DDD053F-4605-77A5-F8F3-A7B8E83715DB}"/>
                </a:ext>
              </a:extLst>
            </p:cNvPr>
            <p:cNvSpPr/>
            <p:nvPr/>
          </p:nvSpPr>
          <p:spPr>
            <a:xfrm>
              <a:off x="6268618" y="2697490"/>
              <a:ext cx="22556" cy="8720"/>
            </a:xfrm>
            <a:custGeom>
              <a:avLst/>
              <a:gdLst/>
              <a:ahLst/>
              <a:cxnLst/>
              <a:rect l="l" t="t" r="r" b="b"/>
              <a:pathLst>
                <a:path w="1102" h="426" extrusionOk="0">
                  <a:moveTo>
                    <a:pt x="1056" y="1"/>
                  </a:moveTo>
                  <a:cubicBezTo>
                    <a:pt x="1044" y="1"/>
                    <a:pt x="1032" y="6"/>
                    <a:pt x="1024" y="14"/>
                  </a:cubicBezTo>
                  <a:cubicBezTo>
                    <a:pt x="1021" y="17"/>
                    <a:pt x="734" y="340"/>
                    <a:pt x="226" y="340"/>
                  </a:cubicBezTo>
                  <a:cubicBezTo>
                    <a:pt x="170" y="340"/>
                    <a:pt x="112" y="336"/>
                    <a:pt x="52" y="327"/>
                  </a:cubicBezTo>
                  <a:cubicBezTo>
                    <a:pt x="50" y="327"/>
                    <a:pt x="48" y="327"/>
                    <a:pt x="47" y="327"/>
                  </a:cubicBezTo>
                  <a:cubicBezTo>
                    <a:pt x="26" y="327"/>
                    <a:pt x="7" y="345"/>
                    <a:pt x="4" y="365"/>
                  </a:cubicBezTo>
                  <a:cubicBezTo>
                    <a:pt x="0" y="387"/>
                    <a:pt x="19" y="410"/>
                    <a:pt x="41" y="413"/>
                  </a:cubicBezTo>
                  <a:cubicBezTo>
                    <a:pt x="105" y="421"/>
                    <a:pt x="169" y="425"/>
                    <a:pt x="228" y="425"/>
                  </a:cubicBezTo>
                  <a:cubicBezTo>
                    <a:pt x="774" y="425"/>
                    <a:pt x="1072" y="84"/>
                    <a:pt x="1087" y="70"/>
                  </a:cubicBezTo>
                  <a:cubicBezTo>
                    <a:pt x="1102" y="51"/>
                    <a:pt x="1102" y="25"/>
                    <a:pt x="1083" y="10"/>
                  </a:cubicBezTo>
                  <a:cubicBezTo>
                    <a:pt x="1075" y="3"/>
                    <a:pt x="1066" y="1"/>
                    <a:pt x="10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3815;p48">
              <a:extLst>
                <a:ext uri="{FF2B5EF4-FFF2-40B4-BE49-F238E27FC236}">
                  <a16:creationId xmlns:a16="http://schemas.microsoft.com/office/drawing/2014/main" id="{47A70CFF-8BAF-48BC-B269-95EB15EA2C1C}"/>
                </a:ext>
              </a:extLst>
            </p:cNvPr>
            <p:cNvSpPr/>
            <p:nvPr/>
          </p:nvSpPr>
          <p:spPr>
            <a:xfrm>
              <a:off x="6286506" y="2650434"/>
              <a:ext cx="15229" cy="11421"/>
            </a:xfrm>
            <a:custGeom>
              <a:avLst/>
              <a:gdLst/>
              <a:ahLst/>
              <a:cxnLst/>
              <a:rect l="l" t="t" r="r" b="b"/>
              <a:pathLst>
                <a:path w="744" h="558" extrusionOk="0">
                  <a:moveTo>
                    <a:pt x="86" y="1"/>
                  </a:moveTo>
                  <a:cubicBezTo>
                    <a:pt x="41" y="1"/>
                    <a:pt x="7" y="33"/>
                    <a:pt x="4" y="75"/>
                  </a:cubicBezTo>
                  <a:cubicBezTo>
                    <a:pt x="0" y="124"/>
                    <a:pt x="34" y="161"/>
                    <a:pt x="83" y="165"/>
                  </a:cubicBezTo>
                  <a:cubicBezTo>
                    <a:pt x="93" y="169"/>
                    <a:pt x="393" y="192"/>
                    <a:pt x="576" y="516"/>
                  </a:cubicBezTo>
                  <a:cubicBezTo>
                    <a:pt x="590" y="542"/>
                    <a:pt x="620" y="557"/>
                    <a:pt x="650" y="557"/>
                  </a:cubicBezTo>
                  <a:cubicBezTo>
                    <a:pt x="662" y="557"/>
                    <a:pt x="676" y="554"/>
                    <a:pt x="691" y="546"/>
                  </a:cubicBezTo>
                  <a:cubicBezTo>
                    <a:pt x="729" y="523"/>
                    <a:pt x="743" y="471"/>
                    <a:pt x="721" y="434"/>
                  </a:cubicBezTo>
                  <a:cubicBezTo>
                    <a:pt x="493" y="30"/>
                    <a:pt x="109" y="1"/>
                    <a:pt x="93" y="1"/>
                  </a:cubicBezTo>
                  <a:cubicBezTo>
                    <a:pt x="91" y="1"/>
                    <a:pt x="89" y="1"/>
                    <a:pt x="8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3816;p48">
              <a:extLst>
                <a:ext uri="{FF2B5EF4-FFF2-40B4-BE49-F238E27FC236}">
                  <a16:creationId xmlns:a16="http://schemas.microsoft.com/office/drawing/2014/main" id="{54F1911C-06B8-E6DA-661C-485D6855B446}"/>
                </a:ext>
              </a:extLst>
            </p:cNvPr>
            <p:cNvSpPr/>
            <p:nvPr/>
          </p:nvSpPr>
          <p:spPr>
            <a:xfrm>
              <a:off x="6241089" y="2642882"/>
              <a:ext cx="15678" cy="10643"/>
            </a:xfrm>
            <a:custGeom>
              <a:avLst/>
              <a:gdLst/>
              <a:ahLst/>
              <a:cxnLst/>
              <a:rect l="l" t="t" r="r" b="b"/>
              <a:pathLst>
                <a:path w="766" h="520" extrusionOk="0">
                  <a:moveTo>
                    <a:pt x="684" y="0"/>
                  </a:moveTo>
                  <a:cubicBezTo>
                    <a:pt x="669" y="0"/>
                    <a:pt x="281" y="4"/>
                    <a:pt x="26" y="389"/>
                  </a:cubicBezTo>
                  <a:cubicBezTo>
                    <a:pt x="0" y="426"/>
                    <a:pt x="8" y="478"/>
                    <a:pt x="49" y="504"/>
                  </a:cubicBezTo>
                  <a:cubicBezTo>
                    <a:pt x="64" y="516"/>
                    <a:pt x="79" y="519"/>
                    <a:pt x="94" y="519"/>
                  </a:cubicBezTo>
                  <a:cubicBezTo>
                    <a:pt x="120" y="519"/>
                    <a:pt x="150" y="504"/>
                    <a:pt x="165" y="482"/>
                  </a:cubicBezTo>
                  <a:cubicBezTo>
                    <a:pt x="371" y="172"/>
                    <a:pt x="669" y="168"/>
                    <a:pt x="684" y="168"/>
                  </a:cubicBezTo>
                  <a:cubicBezTo>
                    <a:pt x="729" y="168"/>
                    <a:pt x="766" y="130"/>
                    <a:pt x="766" y="86"/>
                  </a:cubicBezTo>
                  <a:cubicBezTo>
                    <a:pt x="766" y="41"/>
                    <a:pt x="729" y="4"/>
                    <a:pt x="6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0" name="Google Shape;3817;p48">
              <a:extLst>
                <a:ext uri="{FF2B5EF4-FFF2-40B4-BE49-F238E27FC236}">
                  <a16:creationId xmlns:a16="http://schemas.microsoft.com/office/drawing/2014/main" id="{1C3BE16A-E4F3-FE17-CB84-1DC0BC2D1FFE}"/>
                </a:ext>
              </a:extLst>
            </p:cNvPr>
            <p:cNvSpPr/>
            <p:nvPr/>
          </p:nvSpPr>
          <p:spPr>
            <a:xfrm>
              <a:off x="6320217" y="3920466"/>
              <a:ext cx="18974" cy="9169"/>
            </a:xfrm>
            <a:custGeom>
              <a:avLst/>
              <a:gdLst/>
              <a:ahLst/>
              <a:cxnLst/>
              <a:rect l="l" t="t" r="r" b="b"/>
              <a:pathLst>
                <a:path w="927" h="448" extrusionOk="0">
                  <a:moveTo>
                    <a:pt x="168" y="80"/>
                  </a:moveTo>
                  <a:cubicBezTo>
                    <a:pt x="303" y="80"/>
                    <a:pt x="572" y="211"/>
                    <a:pt x="773" y="327"/>
                  </a:cubicBezTo>
                  <a:cubicBezTo>
                    <a:pt x="647" y="352"/>
                    <a:pt x="533" y="365"/>
                    <a:pt x="436" y="365"/>
                  </a:cubicBezTo>
                  <a:cubicBezTo>
                    <a:pt x="303" y="365"/>
                    <a:pt x="202" y="341"/>
                    <a:pt x="146" y="294"/>
                  </a:cubicBezTo>
                  <a:cubicBezTo>
                    <a:pt x="101" y="256"/>
                    <a:pt x="82" y="208"/>
                    <a:pt x="90" y="141"/>
                  </a:cubicBezTo>
                  <a:cubicBezTo>
                    <a:pt x="90" y="111"/>
                    <a:pt x="105" y="99"/>
                    <a:pt x="116" y="92"/>
                  </a:cubicBezTo>
                  <a:cubicBezTo>
                    <a:pt x="127" y="85"/>
                    <a:pt x="146" y="80"/>
                    <a:pt x="168" y="80"/>
                  </a:cubicBezTo>
                  <a:close/>
                  <a:moveTo>
                    <a:pt x="163" y="0"/>
                  </a:moveTo>
                  <a:cubicBezTo>
                    <a:pt x="129" y="0"/>
                    <a:pt x="99" y="6"/>
                    <a:pt x="75" y="18"/>
                  </a:cubicBezTo>
                  <a:cubicBezTo>
                    <a:pt x="46" y="32"/>
                    <a:pt x="8" y="66"/>
                    <a:pt x="4" y="137"/>
                  </a:cubicBezTo>
                  <a:cubicBezTo>
                    <a:pt x="1" y="230"/>
                    <a:pt x="27" y="305"/>
                    <a:pt x="90" y="357"/>
                  </a:cubicBezTo>
                  <a:cubicBezTo>
                    <a:pt x="172" y="425"/>
                    <a:pt x="299" y="447"/>
                    <a:pt x="434" y="447"/>
                  </a:cubicBezTo>
                  <a:cubicBezTo>
                    <a:pt x="594" y="447"/>
                    <a:pt x="770" y="413"/>
                    <a:pt x="893" y="383"/>
                  </a:cubicBezTo>
                  <a:cubicBezTo>
                    <a:pt x="912" y="380"/>
                    <a:pt x="923" y="368"/>
                    <a:pt x="927" y="349"/>
                  </a:cubicBezTo>
                  <a:cubicBezTo>
                    <a:pt x="927" y="335"/>
                    <a:pt x="920" y="316"/>
                    <a:pt x="908" y="309"/>
                  </a:cubicBezTo>
                  <a:cubicBezTo>
                    <a:pt x="849" y="273"/>
                    <a:pt x="405" y="0"/>
                    <a:pt x="1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1" name="Google Shape;3818;p48">
              <a:extLst>
                <a:ext uri="{FF2B5EF4-FFF2-40B4-BE49-F238E27FC236}">
                  <a16:creationId xmlns:a16="http://schemas.microsoft.com/office/drawing/2014/main" id="{68A5EC8F-3149-5289-616B-90994D7F0447}"/>
                </a:ext>
              </a:extLst>
            </p:cNvPr>
            <p:cNvSpPr/>
            <p:nvPr/>
          </p:nvSpPr>
          <p:spPr>
            <a:xfrm>
              <a:off x="6326931" y="3911952"/>
              <a:ext cx="12260" cy="16456"/>
            </a:xfrm>
            <a:custGeom>
              <a:avLst/>
              <a:gdLst/>
              <a:ahLst/>
              <a:cxnLst/>
              <a:rect l="l" t="t" r="r" b="b"/>
              <a:pathLst>
                <a:path w="599" h="804" extrusionOk="0">
                  <a:moveTo>
                    <a:pt x="199" y="86"/>
                  </a:moveTo>
                  <a:cubicBezTo>
                    <a:pt x="233" y="86"/>
                    <a:pt x="266" y="98"/>
                    <a:pt x="296" y="124"/>
                  </a:cubicBezTo>
                  <a:cubicBezTo>
                    <a:pt x="427" y="228"/>
                    <a:pt x="483" y="527"/>
                    <a:pt x="506" y="676"/>
                  </a:cubicBezTo>
                  <a:cubicBezTo>
                    <a:pt x="323" y="538"/>
                    <a:pt x="99" y="246"/>
                    <a:pt x="121" y="127"/>
                  </a:cubicBezTo>
                  <a:cubicBezTo>
                    <a:pt x="121" y="120"/>
                    <a:pt x="128" y="93"/>
                    <a:pt x="180" y="86"/>
                  </a:cubicBezTo>
                  <a:close/>
                  <a:moveTo>
                    <a:pt x="203" y="1"/>
                  </a:moveTo>
                  <a:cubicBezTo>
                    <a:pt x="192" y="1"/>
                    <a:pt x="181" y="2"/>
                    <a:pt x="169" y="3"/>
                  </a:cubicBezTo>
                  <a:cubicBezTo>
                    <a:pt x="72" y="15"/>
                    <a:pt x="46" y="79"/>
                    <a:pt x="39" y="112"/>
                  </a:cubicBezTo>
                  <a:cubicBezTo>
                    <a:pt x="1" y="310"/>
                    <a:pt x="352" y="698"/>
                    <a:pt x="535" y="796"/>
                  </a:cubicBezTo>
                  <a:cubicBezTo>
                    <a:pt x="542" y="799"/>
                    <a:pt x="550" y="803"/>
                    <a:pt x="558" y="803"/>
                  </a:cubicBezTo>
                  <a:cubicBezTo>
                    <a:pt x="565" y="803"/>
                    <a:pt x="573" y="799"/>
                    <a:pt x="580" y="796"/>
                  </a:cubicBezTo>
                  <a:cubicBezTo>
                    <a:pt x="592" y="788"/>
                    <a:pt x="599" y="773"/>
                    <a:pt x="599" y="758"/>
                  </a:cubicBezTo>
                  <a:cubicBezTo>
                    <a:pt x="595" y="736"/>
                    <a:pt x="554" y="224"/>
                    <a:pt x="349" y="56"/>
                  </a:cubicBezTo>
                  <a:cubicBezTo>
                    <a:pt x="305" y="22"/>
                    <a:pt x="256" y="1"/>
                    <a:pt x="20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3819;p48">
              <a:extLst>
                <a:ext uri="{FF2B5EF4-FFF2-40B4-BE49-F238E27FC236}">
                  <a16:creationId xmlns:a16="http://schemas.microsoft.com/office/drawing/2014/main" id="{94FB0EF7-98A4-3D88-E14F-D9B0AD94F6BD}"/>
                </a:ext>
              </a:extLst>
            </p:cNvPr>
            <p:cNvSpPr/>
            <p:nvPr/>
          </p:nvSpPr>
          <p:spPr>
            <a:xfrm>
              <a:off x="5995985" y="3882232"/>
              <a:ext cx="20672" cy="13754"/>
            </a:xfrm>
            <a:custGeom>
              <a:avLst/>
              <a:gdLst/>
              <a:ahLst/>
              <a:cxnLst/>
              <a:rect l="l" t="t" r="r" b="b"/>
              <a:pathLst>
                <a:path w="1010" h="672" extrusionOk="0">
                  <a:moveTo>
                    <a:pt x="169" y="85"/>
                  </a:moveTo>
                  <a:cubicBezTo>
                    <a:pt x="311" y="85"/>
                    <a:pt x="625" y="350"/>
                    <a:pt x="849" y="567"/>
                  </a:cubicBezTo>
                  <a:cubicBezTo>
                    <a:pt x="456" y="500"/>
                    <a:pt x="187" y="391"/>
                    <a:pt x="117" y="264"/>
                  </a:cubicBezTo>
                  <a:cubicBezTo>
                    <a:pt x="91" y="219"/>
                    <a:pt x="91" y="171"/>
                    <a:pt x="113" y="119"/>
                  </a:cubicBezTo>
                  <a:cubicBezTo>
                    <a:pt x="120" y="100"/>
                    <a:pt x="132" y="88"/>
                    <a:pt x="150" y="85"/>
                  </a:cubicBezTo>
                  <a:close/>
                  <a:moveTo>
                    <a:pt x="168" y="1"/>
                  </a:moveTo>
                  <a:cubicBezTo>
                    <a:pt x="158" y="1"/>
                    <a:pt x="148" y="2"/>
                    <a:pt x="139" y="3"/>
                  </a:cubicBezTo>
                  <a:cubicBezTo>
                    <a:pt x="91" y="10"/>
                    <a:pt x="57" y="40"/>
                    <a:pt x="34" y="85"/>
                  </a:cubicBezTo>
                  <a:cubicBezTo>
                    <a:pt x="1" y="164"/>
                    <a:pt x="5" y="234"/>
                    <a:pt x="42" y="305"/>
                  </a:cubicBezTo>
                  <a:cubicBezTo>
                    <a:pt x="169" y="529"/>
                    <a:pt x="673" y="631"/>
                    <a:pt x="961" y="667"/>
                  </a:cubicBezTo>
                  <a:lnTo>
                    <a:pt x="965" y="671"/>
                  </a:lnTo>
                  <a:cubicBezTo>
                    <a:pt x="979" y="671"/>
                    <a:pt x="994" y="660"/>
                    <a:pt x="1001" y="645"/>
                  </a:cubicBezTo>
                  <a:cubicBezTo>
                    <a:pt x="1009" y="631"/>
                    <a:pt x="1009" y="612"/>
                    <a:pt x="994" y="600"/>
                  </a:cubicBezTo>
                  <a:cubicBezTo>
                    <a:pt x="936" y="536"/>
                    <a:pt x="423" y="1"/>
                    <a:pt x="1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3820;p48">
              <a:extLst>
                <a:ext uri="{FF2B5EF4-FFF2-40B4-BE49-F238E27FC236}">
                  <a16:creationId xmlns:a16="http://schemas.microsoft.com/office/drawing/2014/main" id="{39E48E8E-E233-B71D-80E2-8BD81D6FECC7}"/>
                </a:ext>
              </a:extLst>
            </p:cNvPr>
            <p:cNvSpPr/>
            <p:nvPr/>
          </p:nvSpPr>
          <p:spPr>
            <a:xfrm>
              <a:off x="6006014" y="3877156"/>
              <a:ext cx="12936" cy="18831"/>
            </a:xfrm>
            <a:custGeom>
              <a:avLst/>
              <a:gdLst/>
              <a:ahLst/>
              <a:cxnLst/>
              <a:rect l="l" t="t" r="r" b="b"/>
              <a:pathLst>
                <a:path w="632" h="920" extrusionOk="0">
                  <a:moveTo>
                    <a:pt x="220" y="83"/>
                  </a:moveTo>
                  <a:cubicBezTo>
                    <a:pt x="232" y="83"/>
                    <a:pt x="247" y="86"/>
                    <a:pt x="265" y="90"/>
                  </a:cubicBezTo>
                  <a:cubicBezTo>
                    <a:pt x="325" y="105"/>
                    <a:pt x="373" y="139"/>
                    <a:pt x="407" y="195"/>
                  </a:cubicBezTo>
                  <a:cubicBezTo>
                    <a:pt x="508" y="359"/>
                    <a:pt x="475" y="647"/>
                    <a:pt x="449" y="789"/>
                  </a:cubicBezTo>
                  <a:cubicBezTo>
                    <a:pt x="287" y="595"/>
                    <a:pt x="112" y="214"/>
                    <a:pt x="172" y="109"/>
                  </a:cubicBezTo>
                  <a:cubicBezTo>
                    <a:pt x="175" y="101"/>
                    <a:pt x="183" y="83"/>
                    <a:pt x="220" y="83"/>
                  </a:cubicBezTo>
                  <a:close/>
                  <a:moveTo>
                    <a:pt x="222" y="1"/>
                  </a:moveTo>
                  <a:cubicBezTo>
                    <a:pt x="151" y="1"/>
                    <a:pt x="115" y="35"/>
                    <a:pt x="97" y="67"/>
                  </a:cubicBezTo>
                  <a:cubicBezTo>
                    <a:pt x="0" y="247"/>
                    <a:pt x="277" y="748"/>
                    <a:pt x="449" y="905"/>
                  </a:cubicBezTo>
                  <a:cubicBezTo>
                    <a:pt x="456" y="912"/>
                    <a:pt x="463" y="919"/>
                    <a:pt x="475" y="919"/>
                  </a:cubicBezTo>
                  <a:cubicBezTo>
                    <a:pt x="478" y="919"/>
                    <a:pt x="482" y="915"/>
                    <a:pt x="485" y="915"/>
                  </a:cubicBezTo>
                  <a:cubicBezTo>
                    <a:pt x="501" y="912"/>
                    <a:pt x="511" y="901"/>
                    <a:pt x="516" y="886"/>
                  </a:cubicBezTo>
                  <a:cubicBezTo>
                    <a:pt x="519" y="867"/>
                    <a:pt x="632" y="400"/>
                    <a:pt x="478" y="153"/>
                  </a:cubicBezTo>
                  <a:cubicBezTo>
                    <a:pt x="433" y="75"/>
                    <a:pt x="366" y="27"/>
                    <a:pt x="284" y="8"/>
                  </a:cubicBezTo>
                  <a:cubicBezTo>
                    <a:pt x="261" y="3"/>
                    <a:pt x="240" y="1"/>
                    <a:pt x="2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4" name="Google Shape;3821;p48">
              <a:extLst>
                <a:ext uri="{FF2B5EF4-FFF2-40B4-BE49-F238E27FC236}">
                  <a16:creationId xmlns:a16="http://schemas.microsoft.com/office/drawing/2014/main" id="{EB127917-7E45-E82B-96BC-6296D62764E3}"/>
                </a:ext>
              </a:extLst>
            </p:cNvPr>
            <p:cNvSpPr/>
            <p:nvPr/>
          </p:nvSpPr>
          <p:spPr>
            <a:xfrm>
              <a:off x="6204697" y="2853947"/>
              <a:ext cx="209202" cy="230591"/>
            </a:xfrm>
            <a:custGeom>
              <a:avLst/>
              <a:gdLst/>
              <a:ahLst/>
              <a:cxnLst/>
              <a:rect l="l" t="t" r="r" b="b"/>
              <a:pathLst>
                <a:path w="10221" h="11266" extrusionOk="0">
                  <a:moveTo>
                    <a:pt x="5994" y="6812"/>
                  </a:moveTo>
                  <a:cubicBezTo>
                    <a:pt x="5993" y="6813"/>
                    <a:pt x="5993" y="6814"/>
                    <a:pt x="5993" y="6814"/>
                  </a:cubicBezTo>
                  <a:cubicBezTo>
                    <a:pt x="5993" y="6814"/>
                    <a:pt x="5993" y="6813"/>
                    <a:pt x="5994" y="6812"/>
                  </a:cubicBezTo>
                  <a:close/>
                  <a:moveTo>
                    <a:pt x="7553" y="1"/>
                  </a:moveTo>
                  <a:cubicBezTo>
                    <a:pt x="7478" y="565"/>
                    <a:pt x="7396" y="1192"/>
                    <a:pt x="7291" y="1786"/>
                  </a:cubicBezTo>
                  <a:cubicBezTo>
                    <a:pt x="7191" y="2384"/>
                    <a:pt x="7075" y="2982"/>
                    <a:pt x="6952" y="3571"/>
                  </a:cubicBezTo>
                  <a:cubicBezTo>
                    <a:pt x="6824" y="4166"/>
                    <a:pt x="6676" y="4744"/>
                    <a:pt x="6514" y="5312"/>
                  </a:cubicBezTo>
                  <a:lnTo>
                    <a:pt x="6384" y="5735"/>
                  </a:lnTo>
                  <a:lnTo>
                    <a:pt x="6245" y="6149"/>
                  </a:lnTo>
                  <a:cubicBezTo>
                    <a:pt x="6201" y="6287"/>
                    <a:pt x="6145" y="6418"/>
                    <a:pt x="6097" y="6552"/>
                  </a:cubicBezTo>
                  <a:lnTo>
                    <a:pt x="6018" y="6750"/>
                  </a:lnTo>
                  <a:lnTo>
                    <a:pt x="5999" y="6802"/>
                  </a:lnTo>
                  <a:cubicBezTo>
                    <a:pt x="5996" y="6808"/>
                    <a:pt x="5995" y="6811"/>
                    <a:pt x="5994" y="6812"/>
                  </a:cubicBezTo>
                  <a:lnTo>
                    <a:pt x="5994" y="6812"/>
                  </a:lnTo>
                  <a:cubicBezTo>
                    <a:pt x="5994" y="6812"/>
                    <a:pt x="5994" y="6812"/>
                    <a:pt x="5995" y="6812"/>
                  </a:cubicBezTo>
                  <a:cubicBezTo>
                    <a:pt x="5995" y="6812"/>
                    <a:pt x="5995" y="6812"/>
                    <a:pt x="5995" y="6814"/>
                  </a:cubicBezTo>
                  <a:cubicBezTo>
                    <a:pt x="5996" y="6813"/>
                    <a:pt x="5997" y="6812"/>
                    <a:pt x="5997" y="6812"/>
                  </a:cubicBezTo>
                  <a:lnTo>
                    <a:pt x="5997" y="6812"/>
                  </a:lnTo>
                  <a:cubicBezTo>
                    <a:pt x="5997" y="6812"/>
                    <a:pt x="5995" y="6816"/>
                    <a:pt x="5995" y="6821"/>
                  </a:cubicBezTo>
                  <a:cubicBezTo>
                    <a:pt x="5981" y="6877"/>
                    <a:pt x="5828" y="7049"/>
                    <a:pt x="5640" y="7198"/>
                  </a:cubicBezTo>
                  <a:cubicBezTo>
                    <a:pt x="5454" y="7355"/>
                    <a:pt x="5226" y="7512"/>
                    <a:pt x="4987" y="7657"/>
                  </a:cubicBezTo>
                  <a:cubicBezTo>
                    <a:pt x="4502" y="7957"/>
                    <a:pt x="3968" y="8236"/>
                    <a:pt x="3418" y="8502"/>
                  </a:cubicBezTo>
                  <a:cubicBezTo>
                    <a:pt x="2316" y="9024"/>
                    <a:pt x="1151" y="9517"/>
                    <a:pt x="1" y="9981"/>
                  </a:cubicBezTo>
                  <a:lnTo>
                    <a:pt x="337" y="11265"/>
                  </a:lnTo>
                  <a:cubicBezTo>
                    <a:pt x="1637" y="11057"/>
                    <a:pt x="2895" y="10772"/>
                    <a:pt x="4158" y="10362"/>
                  </a:cubicBezTo>
                  <a:cubicBezTo>
                    <a:pt x="4789" y="10157"/>
                    <a:pt x="5416" y="9925"/>
                    <a:pt x="6052" y="9622"/>
                  </a:cubicBezTo>
                  <a:cubicBezTo>
                    <a:pt x="6369" y="9465"/>
                    <a:pt x="6686" y="9298"/>
                    <a:pt x="7012" y="9077"/>
                  </a:cubicBezTo>
                  <a:cubicBezTo>
                    <a:pt x="7336" y="8853"/>
                    <a:pt x="7676" y="8607"/>
                    <a:pt x="8012" y="8132"/>
                  </a:cubicBezTo>
                  <a:cubicBezTo>
                    <a:pt x="8053" y="8069"/>
                    <a:pt x="8095" y="8009"/>
                    <a:pt x="8136" y="7934"/>
                  </a:cubicBezTo>
                  <a:lnTo>
                    <a:pt x="8184" y="7837"/>
                  </a:lnTo>
                  <a:lnTo>
                    <a:pt x="8214" y="7777"/>
                  </a:lnTo>
                  <a:lnTo>
                    <a:pt x="8330" y="7542"/>
                  </a:lnTo>
                  <a:cubicBezTo>
                    <a:pt x="8405" y="7385"/>
                    <a:pt x="8486" y="7228"/>
                    <a:pt x="8550" y="7068"/>
                  </a:cubicBezTo>
                  <a:lnTo>
                    <a:pt x="8752" y="6593"/>
                  </a:lnTo>
                  <a:lnTo>
                    <a:pt x="8931" y="6116"/>
                  </a:lnTo>
                  <a:cubicBezTo>
                    <a:pt x="9163" y="5476"/>
                    <a:pt x="9365" y="4834"/>
                    <a:pt x="9529" y="4188"/>
                  </a:cubicBezTo>
                  <a:cubicBezTo>
                    <a:pt x="9697" y="3542"/>
                    <a:pt x="9836" y="2896"/>
                    <a:pt x="9951" y="2246"/>
                  </a:cubicBezTo>
                  <a:cubicBezTo>
                    <a:pt x="10007" y="1917"/>
                    <a:pt x="10060" y="1592"/>
                    <a:pt x="10104" y="1263"/>
                  </a:cubicBezTo>
                  <a:cubicBezTo>
                    <a:pt x="10156" y="931"/>
                    <a:pt x="10190" y="617"/>
                    <a:pt x="10220" y="258"/>
                  </a:cubicBezTo>
                  <a:lnTo>
                    <a:pt x="755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5" name="Google Shape;3822;p48">
              <a:extLst>
                <a:ext uri="{FF2B5EF4-FFF2-40B4-BE49-F238E27FC236}">
                  <a16:creationId xmlns:a16="http://schemas.microsoft.com/office/drawing/2014/main" id="{29D91ABF-163E-0977-E63C-B5C2F9E7FDDD}"/>
                </a:ext>
              </a:extLst>
            </p:cNvPr>
            <p:cNvSpPr/>
            <p:nvPr/>
          </p:nvSpPr>
          <p:spPr>
            <a:xfrm>
              <a:off x="6322428" y="2815877"/>
              <a:ext cx="118366" cy="139305"/>
            </a:xfrm>
            <a:custGeom>
              <a:avLst/>
              <a:gdLst/>
              <a:ahLst/>
              <a:cxnLst/>
              <a:rect l="l" t="t" r="r" b="b"/>
              <a:pathLst>
                <a:path w="5783" h="6806" extrusionOk="0">
                  <a:moveTo>
                    <a:pt x="3073" y="1"/>
                  </a:moveTo>
                  <a:cubicBezTo>
                    <a:pt x="2267" y="1"/>
                    <a:pt x="1495" y="648"/>
                    <a:pt x="1065" y="1947"/>
                  </a:cubicBezTo>
                  <a:cubicBezTo>
                    <a:pt x="381" y="4020"/>
                    <a:pt x="0" y="6806"/>
                    <a:pt x="0" y="6806"/>
                  </a:cubicBezTo>
                  <a:lnTo>
                    <a:pt x="4639" y="6657"/>
                  </a:lnTo>
                  <a:cubicBezTo>
                    <a:pt x="4639" y="6657"/>
                    <a:pt x="5782" y="2432"/>
                    <a:pt x="4793" y="1061"/>
                  </a:cubicBezTo>
                  <a:cubicBezTo>
                    <a:pt x="4285" y="355"/>
                    <a:pt x="3670" y="1"/>
                    <a:pt x="30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3823;p48">
              <a:extLst>
                <a:ext uri="{FF2B5EF4-FFF2-40B4-BE49-F238E27FC236}">
                  <a16:creationId xmlns:a16="http://schemas.microsoft.com/office/drawing/2014/main" id="{96858F76-BEF3-6749-7ACB-0358013FA31D}"/>
                </a:ext>
              </a:extLst>
            </p:cNvPr>
            <p:cNvSpPr/>
            <p:nvPr/>
          </p:nvSpPr>
          <p:spPr>
            <a:xfrm>
              <a:off x="6178784" y="3048597"/>
              <a:ext cx="42389" cy="45603"/>
            </a:xfrm>
            <a:custGeom>
              <a:avLst/>
              <a:gdLst/>
              <a:ahLst/>
              <a:cxnLst/>
              <a:rect l="l" t="t" r="r" b="b"/>
              <a:pathLst>
                <a:path w="2071" h="2228" extrusionOk="0">
                  <a:moveTo>
                    <a:pt x="0" y="0"/>
                  </a:moveTo>
                  <a:lnTo>
                    <a:pt x="378" y="2226"/>
                  </a:lnTo>
                  <a:cubicBezTo>
                    <a:pt x="378" y="2226"/>
                    <a:pt x="412" y="2228"/>
                    <a:pt x="471" y="2228"/>
                  </a:cubicBezTo>
                  <a:cubicBezTo>
                    <a:pt x="809" y="2228"/>
                    <a:pt x="1959" y="2176"/>
                    <a:pt x="2070" y="1472"/>
                  </a:cubicBezTo>
                  <a:lnTo>
                    <a:pt x="1734" y="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3824;p48">
              <a:extLst>
                <a:ext uri="{FF2B5EF4-FFF2-40B4-BE49-F238E27FC236}">
                  <a16:creationId xmlns:a16="http://schemas.microsoft.com/office/drawing/2014/main" id="{E886E868-BABF-A18E-A3BD-145082F75E03}"/>
                </a:ext>
              </a:extLst>
            </p:cNvPr>
            <p:cNvSpPr/>
            <p:nvPr/>
          </p:nvSpPr>
          <p:spPr>
            <a:xfrm>
              <a:off x="6150866" y="3048597"/>
              <a:ext cx="35656" cy="49021"/>
            </a:xfrm>
            <a:custGeom>
              <a:avLst/>
              <a:gdLst/>
              <a:ahLst/>
              <a:cxnLst/>
              <a:rect l="l" t="t" r="r" b="b"/>
              <a:pathLst>
                <a:path w="1742" h="2395" extrusionOk="0">
                  <a:moveTo>
                    <a:pt x="1364" y="0"/>
                  </a:moveTo>
                  <a:lnTo>
                    <a:pt x="1" y="568"/>
                  </a:lnTo>
                  <a:lnTo>
                    <a:pt x="401" y="2395"/>
                  </a:lnTo>
                  <a:lnTo>
                    <a:pt x="1742" y="2226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236" name="Google Shape;1146;p37">
            <a:extLst>
              <a:ext uri="{FF2B5EF4-FFF2-40B4-BE49-F238E27FC236}">
                <a16:creationId xmlns:a16="http://schemas.microsoft.com/office/drawing/2014/main" id="{2E7520D3-31E9-A20D-F70C-578D97C0E348}"/>
              </a:ext>
            </a:extLst>
          </p:cNvPr>
          <p:cNvSpPr txBox="1"/>
          <p:nvPr/>
        </p:nvSpPr>
        <p:spPr>
          <a:xfrm>
            <a:off x="5673480" y="5017811"/>
            <a:ext cx="21044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ko-KR" altLang="en-US" sz="2400" dirty="0">
                <a:solidFill>
                  <a:srgbClr val="4343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taatliches"/>
                <a:sym typeface="Staatliches"/>
              </a:rPr>
              <a:t>결론</a:t>
            </a:r>
            <a:endParaRPr sz="2400" dirty="0">
              <a:solidFill>
                <a:srgbClr val="4343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taatliches"/>
              <a:sym typeface="Staatliches"/>
            </a:endParaRPr>
          </a:p>
        </p:txBody>
      </p:sp>
      <p:sp>
        <p:nvSpPr>
          <p:cNvPr id="1237" name="Google Shape;1146;p37">
            <a:extLst>
              <a:ext uri="{FF2B5EF4-FFF2-40B4-BE49-F238E27FC236}">
                <a16:creationId xmlns:a16="http://schemas.microsoft.com/office/drawing/2014/main" id="{26555EEA-E44C-88B1-C9D4-B39F837C789F}"/>
              </a:ext>
            </a:extLst>
          </p:cNvPr>
          <p:cNvSpPr txBox="1"/>
          <p:nvPr/>
        </p:nvSpPr>
        <p:spPr>
          <a:xfrm>
            <a:off x="5673480" y="2847491"/>
            <a:ext cx="2104400" cy="4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Aft>
                <a:spcPts val="2133"/>
              </a:spcAft>
            </a:pPr>
            <a:r>
              <a:rPr lang="ko-KR" altLang="en-US" sz="2400" dirty="0">
                <a:solidFill>
                  <a:srgbClr val="43434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Staatliches"/>
                <a:sym typeface="Staatliches"/>
              </a:rPr>
              <a:t>연구 결과</a:t>
            </a:r>
            <a:endParaRPr sz="2400" dirty="0">
              <a:solidFill>
                <a:srgbClr val="43434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Staatliches"/>
              <a:sym typeface="Staatliches"/>
            </a:endParaRPr>
          </a:p>
        </p:txBody>
      </p:sp>
      <p:sp>
        <p:nvSpPr>
          <p:cNvPr id="1238" name="Google Shape;1143;p37">
            <a:extLst>
              <a:ext uri="{FF2B5EF4-FFF2-40B4-BE49-F238E27FC236}">
                <a16:creationId xmlns:a16="http://schemas.microsoft.com/office/drawing/2014/main" id="{7D2DF97E-FAE6-1E4D-01B3-8D793BE687AD}"/>
              </a:ext>
            </a:extLst>
          </p:cNvPr>
          <p:cNvSpPr txBox="1"/>
          <p:nvPr/>
        </p:nvSpPr>
        <p:spPr>
          <a:xfrm>
            <a:off x="5956065" y="3346557"/>
            <a:ext cx="2735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Tx/>
              <a:buChar char="-"/>
            </a:pPr>
            <a:r>
              <a:rPr lang="ko-KR" altLang="en-US" sz="1467" dirty="0">
                <a:solidFill>
                  <a:srgbClr val="43434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상관분석</a:t>
            </a:r>
            <a:endParaRPr lang="en-US" altLang="ko-KR" sz="1467" dirty="0">
              <a:solidFill>
                <a:srgbClr val="4343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naheim"/>
              <a:sym typeface="Anaheim"/>
            </a:endParaRPr>
          </a:p>
        </p:txBody>
      </p:sp>
      <p:sp>
        <p:nvSpPr>
          <p:cNvPr id="1239" name="Google Shape;1143;p37">
            <a:extLst>
              <a:ext uri="{FF2B5EF4-FFF2-40B4-BE49-F238E27FC236}">
                <a16:creationId xmlns:a16="http://schemas.microsoft.com/office/drawing/2014/main" id="{3B2D476A-715D-1616-617B-2F495DB7F023}"/>
              </a:ext>
            </a:extLst>
          </p:cNvPr>
          <p:cNvSpPr txBox="1"/>
          <p:nvPr/>
        </p:nvSpPr>
        <p:spPr>
          <a:xfrm>
            <a:off x="5969372" y="3595901"/>
            <a:ext cx="2735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Tx/>
              <a:buChar char="-"/>
            </a:pPr>
            <a:r>
              <a:rPr lang="ko-KR" altLang="en-US" sz="1467" dirty="0">
                <a:solidFill>
                  <a:srgbClr val="43434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회귀분석</a:t>
            </a:r>
            <a:endParaRPr lang="en-US" altLang="ko-KR" sz="1467" dirty="0">
              <a:solidFill>
                <a:srgbClr val="4343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naheim"/>
              <a:sym typeface="Anaheim"/>
            </a:endParaRPr>
          </a:p>
        </p:txBody>
      </p:sp>
      <p:sp>
        <p:nvSpPr>
          <p:cNvPr id="1240" name="Google Shape;1143;p37">
            <a:extLst>
              <a:ext uri="{FF2B5EF4-FFF2-40B4-BE49-F238E27FC236}">
                <a16:creationId xmlns:a16="http://schemas.microsoft.com/office/drawing/2014/main" id="{CAD6DB5E-A6C6-BAB3-B965-1E599D57F013}"/>
              </a:ext>
            </a:extLst>
          </p:cNvPr>
          <p:cNvSpPr txBox="1"/>
          <p:nvPr/>
        </p:nvSpPr>
        <p:spPr>
          <a:xfrm>
            <a:off x="5956065" y="3834230"/>
            <a:ext cx="2735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Tx/>
              <a:buChar char="-"/>
            </a:pPr>
            <a:r>
              <a:rPr lang="ko-KR" altLang="en-US" sz="1467" dirty="0">
                <a:solidFill>
                  <a:srgbClr val="43434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로지스틱 회귀분석</a:t>
            </a:r>
            <a:endParaRPr lang="en-US" altLang="ko-KR" sz="1467" dirty="0">
              <a:solidFill>
                <a:srgbClr val="4343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naheim"/>
              <a:sym typeface="Anaheim"/>
            </a:endParaRPr>
          </a:p>
        </p:txBody>
      </p:sp>
      <p:sp>
        <p:nvSpPr>
          <p:cNvPr id="1241" name="Google Shape;1143;p37">
            <a:extLst>
              <a:ext uri="{FF2B5EF4-FFF2-40B4-BE49-F238E27FC236}">
                <a16:creationId xmlns:a16="http://schemas.microsoft.com/office/drawing/2014/main" id="{5B0B1769-C555-4AC9-A654-7DA3B993B947}"/>
              </a:ext>
            </a:extLst>
          </p:cNvPr>
          <p:cNvSpPr txBox="1"/>
          <p:nvPr/>
        </p:nvSpPr>
        <p:spPr>
          <a:xfrm>
            <a:off x="5956065" y="4084285"/>
            <a:ext cx="2735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Tx/>
              <a:buChar char="-"/>
            </a:pPr>
            <a:r>
              <a:rPr lang="ko-KR" altLang="en-US" sz="1467" dirty="0">
                <a:solidFill>
                  <a:srgbClr val="43434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요인분석</a:t>
            </a:r>
            <a:endParaRPr lang="en-US" altLang="ko-KR" sz="1467" dirty="0">
              <a:solidFill>
                <a:srgbClr val="4343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naheim"/>
              <a:sym typeface="Anaheim"/>
            </a:endParaRPr>
          </a:p>
        </p:txBody>
      </p:sp>
      <p:sp>
        <p:nvSpPr>
          <p:cNvPr id="1242" name="Google Shape;1143;p37">
            <a:extLst>
              <a:ext uri="{FF2B5EF4-FFF2-40B4-BE49-F238E27FC236}">
                <a16:creationId xmlns:a16="http://schemas.microsoft.com/office/drawing/2014/main" id="{20EDA1E7-C865-E8B4-2E30-AE706F2E0A7F}"/>
              </a:ext>
            </a:extLst>
          </p:cNvPr>
          <p:cNvSpPr txBox="1"/>
          <p:nvPr/>
        </p:nvSpPr>
        <p:spPr>
          <a:xfrm>
            <a:off x="5956065" y="4349265"/>
            <a:ext cx="27356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spcAft>
                <a:spcPts val="2133"/>
              </a:spcAft>
              <a:buFontTx/>
              <a:buChar char="-"/>
            </a:pPr>
            <a:r>
              <a:rPr lang="ko-KR" altLang="en-US" sz="1467" dirty="0">
                <a:solidFill>
                  <a:srgbClr val="43434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비교분석</a:t>
            </a:r>
            <a:endParaRPr lang="en-US" altLang="ko-KR" sz="1467" dirty="0">
              <a:solidFill>
                <a:srgbClr val="43434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naheim"/>
              <a:sym typeface="Anaheim"/>
            </a:endParaRPr>
          </a:p>
        </p:txBody>
      </p:sp>
      <p:grpSp>
        <p:nvGrpSpPr>
          <p:cNvPr id="1266" name="Google Shape;10894;p61">
            <a:extLst>
              <a:ext uri="{FF2B5EF4-FFF2-40B4-BE49-F238E27FC236}">
                <a16:creationId xmlns:a16="http://schemas.microsoft.com/office/drawing/2014/main" id="{21D6C40E-2801-A3E0-254F-680002F34D25}"/>
              </a:ext>
            </a:extLst>
          </p:cNvPr>
          <p:cNvGrpSpPr/>
          <p:nvPr/>
        </p:nvGrpSpPr>
        <p:grpSpPr>
          <a:xfrm>
            <a:off x="5028263" y="5274455"/>
            <a:ext cx="382827" cy="358603"/>
            <a:chOff x="2753373" y="2902523"/>
            <a:chExt cx="347552" cy="325557"/>
          </a:xfrm>
          <a:solidFill>
            <a:schemeClr val="tx1"/>
          </a:solidFill>
        </p:grpSpPr>
        <p:sp>
          <p:nvSpPr>
            <p:cNvPr id="1267" name="Google Shape;10895;p61">
              <a:extLst>
                <a:ext uri="{FF2B5EF4-FFF2-40B4-BE49-F238E27FC236}">
                  <a16:creationId xmlns:a16="http://schemas.microsoft.com/office/drawing/2014/main" id="{A8ACFC83-E8F9-ADC9-F710-F243CF5658D7}"/>
                </a:ext>
              </a:extLst>
            </p:cNvPr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0896;p61">
              <a:extLst>
                <a:ext uri="{FF2B5EF4-FFF2-40B4-BE49-F238E27FC236}">
                  <a16:creationId xmlns:a16="http://schemas.microsoft.com/office/drawing/2014/main" id="{51F07A06-C87A-A387-CCC9-F31BC4E82BB5}"/>
                </a:ext>
              </a:extLst>
            </p:cNvPr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0897;p61">
              <a:extLst>
                <a:ext uri="{FF2B5EF4-FFF2-40B4-BE49-F238E27FC236}">
                  <a16:creationId xmlns:a16="http://schemas.microsoft.com/office/drawing/2014/main" id="{B09F927C-FF16-C46F-C73F-1932846DC378}"/>
                </a:ext>
              </a:extLst>
            </p:cNvPr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0898;p61">
              <a:extLst>
                <a:ext uri="{FF2B5EF4-FFF2-40B4-BE49-F238E27FC236}">
                  <a16:creationId xmlns:a16="http://schemas.microsoft.com/office/drawing/2014/main" id="{3AC0FB09-5DF6-CBD8-0213-E94B0900E7E4}"/>
                </a:ext>
              </a:extLst>
            </p:cNvPr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0899;p61">
              <a:extLst>
                <a:ext uri="{FF2B5EF4-FFF2-40B4-BE49-F238E27FC236}">
                  <a16:creationId xmlns:a16="http://schemas.microsoft.com/office/drawing/2014/main" id="{0B341A6B-88BF-0C17-9AC3-09EE8C91DB8F}"/>
                </a:ext>
              </a:extLst>
            </p:cNvPr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0900;p61">
              <a:extLst>
                <a:ext uri="{FF2B5EF4-FFF2-40B4-BE49-F238E27FC236}">
                  <a16:creationId xmlns:a16="http://schemas.microsoft.com/office/drawing/2014/main" id="{6FBF0FAD-602E-D670-AB58-E3978F1C6D62}"/>
                </a:ext>
              </a:extLst>
            </p:cNvPr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5" name="그래픽 1274" descr="확인란 선택됨 윤곽선">
            <a:extLst>
              <a:ext uri="{FF2B5EF4-FFF2-40B4-BE49-F238E27FC236}">
                <a16:creationId xmlns:a16="http://schemas.microsoft.com/office/drawing/2014/main" id="{CA1BA1CD-E402-13AD-631C-4F9A96DC49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08402" y="1656309"/>
            <a:ext cx="641600" cy="641600"/>
          </a:xfrm>
          <a:prstGeom prst="rect">
            <a:avLst/>
          </a:prstGeom>
        </p:spPr>
      </p:pic>
      <p:pic>
        <p:nvPicPr>
          <p:cNvPr id="1277" name="그래픽 1276" descr="좋은 아이디어 윤곽선">
            <a:extLst>
              <a:ext uri="{FF2B5EF4-FFF2-40B4-BE49-F238E27FC236}">
                <a16:creationId xmlns:a16="http://schemas.microsoft.com/office/drawing/2014/main" id="{17521C84-91DB-2969-416E-AF9D1E46F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0481" y="3072129"/>
            <a:ext cx="482146" cy="48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860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2;p33">
            <a:extLst>
              <a:ext uri="{FF2B5EF4-FFF2-40B4-BE49-F238E27FC236}">
                <a16:creationId xmlns:a16="http://schemas.microsoft.com/office/drawing/2014/main" id="{5EA29494-370A-2E5F-E194-C22380384014}"/>
              </a:ext>
            </a:extLst>
          </p:cNvPr>
          <p:cNvSpPr/>
          <p:nvPr/>
        </p:nvSpPr>
        <p:spPr>
          <a:xfrm>
            <a:off x="7893930" y="2801638"/>
            <a:ext cx="2212095" cy="156397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요인분석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0146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478548" y="5933200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평균 이하는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0,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평균 이상은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나누어</a:t>
            </a:r>
            <a:b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분포를 시각화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30" name="Google Shape;820;p33">
            <a:extLst>
              <a:ext uri="{FF2B5EF4-FFF2-40B4-BE49-F238E27FC236}">
                <a16:creationId xmlns:a16="http://schemas.microsoft.com/office/drawing/2014/main" id="{A9B0D3CF-D2C4-EB4B-D94A-8B2DFBE54FF0}"/>
              </a:ext>
            </a:extLst>
          </p:cNvPr>
          <p:cNvGrpSpPr/>
          <p:nvPr/>
        </p:nvGrpSpPr>
        <p:grpSpPr>
          <a:xfrm>
            <a:off x="4904206" y="1699809"/>
            <a:ext cx="2443079" cy="407282"/>
            <a:chOff x="1575694" y="930575"/>
            <a:chExt cx="1989550" cy="713693"/>
          </a:xfrm>
        </p:grpSpPr>
        <p:sp>
          <p:nvSpPr>
            <p:cNvPr id="831" name="Google Shape;821;p33">
              <a:extLst>
                <a:ext uri="{FF2B5EF4-FFF2-40B4-BE49-F238E27FC236}">
                  <a16:creationId xmlns:a16="http://schemas.microsoft.com/office/drawing/2014/main" id="{2CDC7A81-239C-CD8F-CD87-63807295AAC6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2" name="Google Shape;822;p33">
              <a:extLst>
                <a:ext uri="{FF2B5EF4-FFF2-40B4-BE49-F238E27FC236}">
                  <a16:creationId xmlns:a16="http://schemas.microsoft.com/office/drawing/2014/main" id="{1D0BBD44-2623-F826-A7E4-27AD104394F6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33" name="Google Shape;825;p33">
            <a:extLst>
              <a:ext uri="{FF2B5EF4-FFF2-40B4-BE49-F238E27FC236}">
                <a16:creationId xmlns:a16="http://schemas.microsoft.com/office/drawing/2014/main" id="{66DA50A2-5B42-7870-FD55-4F8DFDB9A9AE}"/>
              </a:ext>
            </a:extLst>
          </p:cNvPr>
          <p:cNvSpPr txBox="1">
            <a:spLocks/>
          </p:cNvSpPr>
          <p:nvPr/>
        </p:nvSpPr>
        <p:spPr>
          <a:xfrm>
            <a:off x="5001832" y="1532017"/>
            <a:ext cx="2308846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평균 집값을 기준으로 나눈 비율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34" name="직선 연결선 833">
            <a:extLst>
              <a:ext uri="{FF2B5EF4-FFF2-40B4-BE49-F238E27FC236}">
                <a16:creationId xmlns:a16="http://schemas.microsoft.com/office/drawing/2014/main" id="{9F323959-A739-B51D-DCB3-1DF11A537A31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직선 연결선 834">
            <a:extLst>
              <a:ext uri="{FF2B5EF4-FFF2-40B4-BE49-F238E27FC236}">
                <a16:creationId xmlns:a16="http://schemas.microsoft.com/office/drawing/2014/main" id="{04A15772-A6DD-6DD5-675D-9BE4E2864488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8" name="그림 827">
            <a:extLst>
              <a:ext uri="{FF2B5EF4-FFF2-40B4-BE49-F238E27FC236}">
                <a16:creationId xmlns:a16="http://schemas.microsoft.com/office/drawing/2014/main" id="{B75D4E6D-B75D-5933-3919-18E7083310C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9787" y="2332582"/>
            <a:ext cx="5205947" cy="2958073"/>
          </a:xfrm>
          <a:prstGeom prst="rect">
            <a:avLst/>
          </a:prstGeom>
        </p:spPr>
      </p:pic>
      <p:sp>
        <p:nvSpPr>
          <p:cNvPr id="836" name="TextBox 835">
            <a:extLst>
              <a:ext uri="{FF2B5EF4-FFF2-40B4-BE49-F238E27FC236}">
                <a16:creationId xmlns:a16="http://schemas.microsoft.com/office/drawing/2014/main" id="{F256984F-C555-5E7A-483B-9177339A22D1}"/>
              </a:ext>
            </a:extLst>
          </p:cNvPr>
          <p:cNvSpPr txBox="1"/>
          <p:nvPr/>
        </p:nvSpPr>
        <p:spPr>
          <a:xfrm>
            <a:off x="8052113" y="2857004"/>
            <a:ext cx="1793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Factor 2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ysClr val="windowText" lastClr="000000"/>
                </a:solidFill>
              </a:rPr>
              <a:t>경찰서수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ysClr val="windowText" lastClr="000000"/>
                </a:solidFill>
              </a:rPr>
              <a:t>역개수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ysClr val="windowText" lastClr="000000"/>
                </a:solidFill>
              </a:rPr>
              <a:t>도서관수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106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2;p33">
            <a:extLst>
              <a:ext uri="{FF2B5EF4-FFF2-40B4-BE49-F238E27FC236}">
                <a16:creationId xmlns:a16="http://schemas.microsoft.com/office/drawing/2014/main" id="{02E7EE7D-C7A2-C910-174D-C2272B53544A}"/>
              </a:ext>
            </a:extLst>
          </p:cNvPr>
          <p:cNvSpPr/>
          <p:nvPr/>
        </p:nvSpPr>
        <p:spPr>
          <a:xfrm>
            <a:off x="7893930" y="2801638"/>
            <a:ext cx="2212095" cy="156397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요인분석 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0146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478548" y="5933200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평균 이하는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0,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평균 이상은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나누어</a:t>
            </a:r>
            <a:b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구별 분포를 시각화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830" name="Google Shape;820;p33">
            <a:extLst>
              <a:ext uri="{FF2B5EF4-FFF2-40B4-BE49-F238E27FC236}">
                <a16:creationId xmlns:a16="http://schemas.microsoft.com/office/drawing/2014/main" id="{A9B0D3CF-D2C4-EB4B-D94A-8B2DFBE54FF0}"/>
              </a:ext>
            </a:extLst>
          </p:cNvPr>
          <p:cNvGrpSpPr/>
          <p:nvPr/>
        </p:nvGrpSpPr>
        <p:grpSpPr>
          <a:xfrm>
            <a:off x="4904206" y="1699809"/>
            <a:ext cx="2443079" cy="407282"/>
            <a:chOff x="1575694" y="930575"/>
            <a:chExt cx="1989550" cy="713693"/>
          </a:xfrm>
        </p:grpSpPr>
        <p:sp>
          <p:nvSpPr>
            <p:cNvPr id="831" name="Google Shape;821;p33">
              <a:extLst>
                <a:ext uri="{FF2B5EF4-FFF2-40B4-BE49-F238E27FC236}">
                  <a16:creationId xmlns:a16="http://schemas.microsoft.com/office/drawing/2014/main" id="{2CDC7A81-239C-CD8F-CD87-63807295AAC6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2" name="Google Shape;822;p33">
              <a:extLst>
                <a:ext uri="{FF2B5EF4-FFF2-40B4-BE49-F238E27FC236}">
                  <a16:creationId xmlns:a16="http://schemas.microsoft.com/office/drawing/2014/main" id="{1D0BBD44-2623-F826-A7E4-27AD104394F6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33" name="Google Shape;825;p33">
            <a:extLst>
              <a:ext uri="{FF2B5EF4-FFF2-40B4-BE49-F238E27FC236}">
                <a16:creationId xmlns:a16="http://schemas.microsoft.com/office/drawing/2014/main" id="{66DA50A2-5B42-7870-FD55-4F8DFDB9A9AE}"/>
              </a:ext>
            </a:extLst>
          </p:cNvPr>
          <p:cNvSpPr txBox="1">
            <a:spLocks/>
          </p:cNvSpPr>
          <p:nvPr/>
        </p:nvSpPr>
        <p:spPr>
          <a:xfrm>
            <a:off x="5001832" y="1532017"/>
            <a:ext cx="2308846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1200" b="1">
                <a:latin typeface="나눔고딕" panose="020D0604000000000000" pitchFamily="50" charset="-127"/>
                <a:ea typeface="나눔고딕" panose="020D0604000000000000" pitchFamily="50" charset="-127"/>
              </a:rPr>
              <a:t>평균 집값을 기준으로 나눈 비율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34" name="직선 연결선 833">
            <a:extLst>
              <a:ext uri="{FF2B5EF4-FFF2-40B4-BE49-F238E27FC236}">
                <a16:creationId xmlns:a16="http://schemas.microsoft.com/office/drawing/2014/main" id="{9F323959-A739-B51D-DCB3-1DF11A537A31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직선 연결선 834">
            <a:extLst>
              <a:ext uri="{FF2B5EF4-FFF2-40B4-BE49-F238E27FC236}">
                <a16:creationId xmlns:a16="http://schemas.microsoft.com/office/drawing/2014/main" id="{04A15772-A6DD-6DD5-675D-9BE4E2864488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6" name="TextBox 835">
            <a:extLst>
              <a:ext uri="{FF2B5EF4-FFF2-40B4-BE49-F238E27FC236}">
                <a16:creationId xmlns:a16="http://schemas.microsoft.com/office/drawing/2014/main" id="{F256984F-C555-5E7A-483B-9177339A22D1}"/>
              </a:ext>
            </a:extLst>
          </p:cNvPr>
          <p:cNvSpPr txBox="1"/>
          <p:nvPr/>
        </p:nvSpPr>
        <p:spPr>
          <a:xfrm>
            <a:off x="8052113" y="2857004"/>
            <a:ext cx="1793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</a:rPr>
              <a:t>Factor 3</a:t>
            </a:r>
          </a:p>
          <a:p>
            <a:pPr algn="ctr"/>
            <a:endParaRPr lang="en-US" altLang="ko-KR" dirty="0">
              <a:solidFill>
                <a:sysClr val="windowText" lastClr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ysClr val="windowText" lastClr="000000"/>
                </a:solidFill>
              </a:rPr>
              <a:t>CCTV </a:t>
            </a:r>
            <a:r>
              <a:rPr lang="ko-KR" altLang="en-US" dirty="0">
                <a:solidFill>
                  <a:sysClr val="windowText" lastClr="000000"/>
                </a:solidFill>
              </a:rPr>
              <a:t>수</a:t>
            </a:r>
            <a:endParaRPr lang="ko-KR" altLang="en-US" dirty="0"/>
          </a:p>
        </p:txBody>
      </p:sp>
      <p:pic>
        <p:nvPicPr>
          <p:cNvPr id="827" name="그림 826">
            <a:extLst>
              <a:ext uri="{FF2B5EF4-FFF2-40B4-BE49-F238E27FC236}">
                <a16:creationId xmlns:a16="http://schemas.microsoft.com/office/drawing/2014/main" id="{88E2CAEB-3C87-A280-A93E-AF89214D776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64656" y="2362008"/>
            <a:ext cx="5133042" cy="29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05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4934;p54">
            <a:extLst>
              <a:ext uri="{FF2B5EF4-FFF2-40B4-BE49-F238E27FC236}">
                <a16:creationId xmlns:a16="http://schemas.microsoft.com/office/drawing/2014/main" id="{7E113D54-C060-9010-9CF6-E4D677AD5756}"/>
              </a:ext>
            </a:extLst>
          </p:cNvPr>
          <p:cNvGrpSpPr/>
          <p:nvPr/>
        </p:nvGrpSpPr>
        <p:grpSpPr>
          <a:xfrm>
            <a:off x="1527156" y="4794431"/>
            <a:ext cx="10119286" cy="1270102"/>
            <a:chOff x="4047975" y="3769179"/>
            <a:chExt cx="1051781" cy="132000"/>
          </a:xfrm>
        </p:grpSpPr>
        <p:grpSp>
          <p:nvGrpSpPr>
            <p:cNvPr id="38" name="Google Shape;4935;p54">
              <a:extLst>
                <a:ext uri="{FF2B5EF4-FFF2-40B4-BE49-F238E27FC236}">
                  <a16:creationId xmlns:a16="http://schemas.microsoft.com/office/drawing/2014/main" id="{CF7FFA1F-912E-EB99-E71D-494615B55509}"/>
                </a:ext>
              </a:extLst>
            </p:cNvPr>
            <p:cNvGrpSpPr/>
            <p:nvPr/>
          </p:nvGrpSpPr>
          <p:grpSpPr>
            <a:xfrm>
              <a:off x="4047975" y="3769179"/>
              <a:ext cx="1051781" cy="132000"/>
              <a:chOff x="4047975" y="3769179"/>
              <a:chExt cx="1051781" cy="132000"/>
            </a:xfrm>
          </p:grpSpPr>
          <p:sp>
            <p:nvSpPr>
              <p:cNvPr id="40" name="Google Shape;4936;p54">
                <a:extLst>
                  <a:ext uri="{FF2B5EF4-FFF2-40B4-BE49-F238E27FC236}">
                    <a16:creationId xmlns:a16="http://schemas.microsoft.com/office/drawing/2014/main" id="{30194C77-BC6F-2D00-5D57-9BAD19D95504}"/>
                  </a:ext>
                </a:extLst>
              </p:cNvPr>
              <p:cNvSpPr/>
              <p:nvPr/>
            </p:nvSpPr>
            <p:spPr>
              <a:xfrm>
                <a:off x="4119926" y="3790775"/>
                <a:ext cx="979830" cy="107606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41" name="Google Shape;4937;p54">
                <a:extLst>
                  <a:ext uri="{FF2B5EF4-FFF2-40B4-BE49-F238E27FC236}">
                    <a16:creationId xmlns:a16="http://schemas.microsoft.com/office/drawing/2014/main" id="{C3E9C620-5881-A3C0-4580-418C57E87D10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635814" cy="132000"/>
                <a:chOff x="4047975" y="3635175"/>
                <a:chExt cx="635814" cy="132000"/>
              </a:xfrm>
            </p:grpSpPr>
            <p:sp>
              <p:nvSpPr>
                <p:cNvPr id="42" name="Google Shape;4938;p54">
                  <a:extLst>
                    <a:ext uri="{FF2B5EF4-FFF2-40B4-BE49-F238E27FC236}">
                      <a16:creationId xmlns:a16="http://schemas.microsoft.com/office/drawing/2014/main" id="{EB38D0A1-1BB9-3372-3EAF-2E892EE0B387}"/>
                    </a:ext>
                  </a:extLst>
                </p:cNvPr>
                <p:cNvSpPr/>
                <p:nvPr/>
              </p:nvSpPr>
              <p:spPr>
                <a:xfrm>
                  <a:off x="4113425" y="3635175"/>
                  <a:ext cx="570364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FFE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939;p54">
                  <a:extLst>
                    <a:ext uri="{FF2B5EF4-FFF2-40B4-BE49-F238E27FC236}">
                      <a16:creationId xmlns:a16="http://schemas.microsoft.com/office/drawing/2014/main" id="{3FA8EBE1-372C-DCFF-184E-C79D5FF939FD}"/>
                    </a:ext>
                  </a:extLst>
                </p:cNvPr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FFE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9" name="Google Shape;4940;p54">
              <a:extLst>
                <a:ext uri="{FF2B5EF4-FFF2-40B4-BE49-F238E27FC236}">
                  <a16:creationId xmlns:a16="http://schemas.microsoft.com/office/drawing/2014/main" id="{8F97A614-1DA1-5C2C-4101-96995246E191}"/>
                </a:ext>
              </a:extLst>
            </p:cNvPr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4934;p54">
            <a:extLst>
              <a:ext uri="{FF2B5EF4-FFF2-40B4-BE49-F238E27FC236}">
                <a16:creationId xmlns:a16="http://schemas.microsoft.com/office/drawing/2014/main" id="{E1F66C4C-8B70-963D-82DD-7C32697761BF}"/>
              </a:ext>
            </a:extLst>
          </p:cNvPr>
          <p:cNvGrpSpPr/>
          <p:nvPr/>
        </p:nvGrpSpPr>
        <p:grpSpPr>
          <a:xfrm>
            <a:off x="1530163" y="3322118"/>
            <a:ext cx="10119286" cy="1270102"/>
            <a:chOff x="4047975" y="3769179"/>
            <a:chExt cx="1051781" cy="132000"/>
          </a:xfrm>
        </p:grpSpPr>
        <p:grpSp>
          <p:nvGrpSpPr>
            <p:cNvPr id="31" name="Google Shape;4935;p54">
              <a:extLst>
                <a:ext uri="{FF2B5EF4-FFF2-40B4-BE49-F238E27FC236}">
                  <a16:creationId xmlns:a16="http://schemas.microsoft.com/office/drawing/2014/main" id="{6FA9705F-D6B3-4627-C0B2-C86B1578F939}"/>
                </a:ext>
              </a:extLst>
            </p:cNvPr>
            <p:cNvGrpSpPr/>
            <p:nvPr/>
          </p:nvGrpSpPr>
          <p:grpSpPr>
            <a:xfrm>
              <a:off x="4047975" y="3769179"/>
              <a:ext cx="1051781" cy="132000"/>
              <a:chOff x="4047975" y="3769179"/>
              <a:chExt cx="1051781" cy="132000"/>
            </a:xfrm>
          </p:grpSpPr>
          <p:sp>
            <p:nvSpPr>
              <p:cNvPr id="33" name="Google Shape;4936;p54">
                <a:extLst>
                  <a:ext uri="{FF2B5EF4-FFF2-40B4-BE49-F238E27FC236}">
                    <a16:creationId xmlns:a16="http://schemas.microsoft.com/office/drawing/2014/main" id="{C1B17B54-21A4-EFF6-97B7-10BDA82D4F5B}"/>
                  </a:ext>
                </a:extLst>
              </p:cNvPr>
              <p:cNvSpPr/>
              <p:nvPr/>
            </p:nvSpPr>
            <p:spPr>
              <a:xfrm>
                <a:off x="4119926" y="3790775"/>
                <a:ext cx="979830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4" name="Google Shape;4937;p54">
                <a:extLst>
                  <a:ext uri="{FF2B5EF4-FFF2-40B4-BE49-F238E27FC236}">
                    <a16:creationId xmlns:a16="http://schemas.microsoft.com/office/drawing/2014/main" id="{47C942CB-9024-B714-7327-B268D55927C4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530006" cy="132000"/>
                <a:chOff x="4047975" y="3635175"/>
                <a:chExt cx="530006" cy="132000"/>
              </a:xfrm>
            </p:grpSpPr>
            <p:sp>
              <p:nvSpPr>
                <p:cNvPr id="35" name="Google Shape;4938;p54">
                  <a:extLst>
                    <a:ext uri="{FF2B5EF4-FFF2-40B4-BE49-F238E27FC236}">
                      <a16:creationId xmlns:a16="http://schemas.microsoft.com/office/drawing/2014/main" id="{A6D35264-D8B9-6285-0E99-403BCA0B7D5A}"/>
                    </a:ext>
                  </a:extLst>
                </p:cNvPr>
                <p:cNvSpPr/>
                <p:nvPr/>
              </p:nvSpPr>
              <p:spPr>
                <a:xfrm>
                  <a:off x="4113425" y="3635175"/>
                  <a:ext cx="464556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FFE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4939;p54">
                  <a:extLst>
                    <a:ext uri="{FF2B5EF4-FFF2-40B4-BE49-F238E27FC236}">
                      <a16:creationId xmlns:a16="http://schemas.microsoft.com/office/drawing/2014/main" id="{92996F08-C555-7DE0-4C2C-7870CF323124}"/>
                    </a:ext>
                  </a:extLst>
                </p:cNvPr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FFE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2" name="Google Shape;4940;p54">
              <a:extLst>
                <a:ext uri="{FF2B5EF4-FFF2-40B4-BE49-F238E27FC236}">
                  <a16:creationId xmlns:a16="http://schemas.microsoft.com/office/drawing/2014/main" id="{2DEE39A4-1EE4-EF8A-7996-3027B748E14D}"/>
                </a:ext>
              </a:extLst>
            </p:cNvPr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4934;p54">
            <a:extLst>
              <a:ext uri="{FF2B5EF4-FFF2-40B4-BE49-F238E27FC236}">
                <a16:creationId xmlns:a16="http://schemas.microsoft.com/office/drawing/2014/main" id="{37AE7DAA-ABDC-C8A9-5C93-B605FC6C9F41}"/>
              </a:ext>
            </a:extLst>
          </p:cNvPr>
          <p:cNvGrpSpPr/>
          <p:nvPr/>
        </p:nvGrpSpPr>
        <p:grpSpPr>
          <a:xfrm>
            <a:off x="1530166" y="1827214"/>
            <a:ext cx="10119286" cy="1270102"/>
            <a:chOff x="4047975" y="3769179"/>
            <a:chExt cx="1051781" cy="132000"/>
          </a:xfrm>
        </p:grpSpPr>
        <p:grpSp>
          <p:nvGrpSpPr>
            <p:cNvPr id="4" name="Google Shape;4935;p54">
              <a:extLst>
                <a:ext uri="{FF2B5EF4-FFF2-40B4-BE49-F238E27FC236}">
                  <a16:creationId xmlns:a16="http://schemas.microsoft.com/office/drawing/2014/main" id="{D5B32ABE-CA11-4A3C-24A8-0E92C8DCC547}"/>
                </a:ext>
              </a:extLst>
            </p:cNvPr>
            <p:cNvGrpSpPr/>
            <p:nvPr/>
          </p:nvGrpSpPr>
          <p:grpSpPr>
            <a:xfrm>
              <a:off x="4047975" y="3769179"/>
              <a:ext cx="1051781" cy="132000"/>
              <a:chOff x="4047975" y="3769179"/>
              <a:chExt cx="1051781" cy="132000"/>
            </a:xfrm>
          </p:grpSpPr>
          <p:sp>
            <p:nvSpPr>
              <p:cNvPr id="6" name="Google Shape;4936;p54">
                <a:extLst>
                  <a:ext uri="{FF2B5EF4-FFF2-40B4-BE49-F238E27FC236}">
                    <a16:creationId xmlns:a16="http://schemas.microsoft.com/office/drawing/2014/main" id="{B59D408E-E86C-19CB-23D6-57B2349150E9}"/>
                  </a:ext>
                </a:extLst>
              </p:cNvPr>
              <p:cNvSpPr/>
              <p:nvPr/>
            </p:nvSpPr>
            <p:spPr>
              <a:xfrm>
                <a:off x="4119926" y="3790775"/>
                <a:ext cx="979830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" name="Google Shape;4937;p54">
                <a:extLst>
                  <a:ext uri="{FF2B5EF4-FFF2-40B4-BE49-F238E27FC236}">
                    <a16:creationId xmlns:a16="http://schemas.microsoft.com/office/drawing/2014/main" id="{519F48C5-F338-D773-827A-B857F89F756C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444469" cy="132000"/>
                <a:chOff x="4047975" y="3635175"/>
                <a:chExt cx="444469" cy="132000"/>
              </a:xfrm>
            </p:grpSpPr>
            <p:sp>
              <p:nvSpPr>
                <p:cNvPr id="8" name="Google Shape;4938;p54">
                  <a:extLst>
                    <a:ext uri="{FF2B5EF4-FFF2-40B4-BE49-F238E27FC236}">
                      <a16:creationId xmlns:a16="http://schemas.microsoft.com/office/drawing/2014/main" id="{C053A4BE-16D8-33E3-3CE4-8348146554FF}"/>
                    </a:ext>
                  </a:extLst>
                </p:cNvPr>
                <p:cNvSpPr/>
                <p:nvPr/>
              </p:nvSpPr>
              <p:spPr>
                <a:xfrm>
                  <a:off x="4113425" y="3635175"/>
                  <a:ext cx="379019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FFE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4939;p54">
                  <a:extLst>
                    <a:ext uri="{FF2B5EF4-FFF2-40B4-BE49-F238E27FC236}">
                      <a16:creationId xmlns:a16="http://schemas.microsoft.com/office/drawing/2014/main" id="{139A29CB-BA2F-7214-D77F-ED8A48C47103}"/>
                    </a:ext>
                  </a:extLst>
                </p:cNvPr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FFE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" name="Google Shape;4940;p54">
              <a:extLst>
                <a:ext uri="{FF2B5EF4-FFF2-40B4-BE49-F238E27FC236}">
                  <a16:creationId xmlns:a16="http://schemas.microsoft.com/office/drawing/2014/main" id="{AFAD310E-21B1-E264-3731-CFD939676666}"/>
                </a:ext>
              </a:extLst>
            </p:cNvPr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도출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23" name="Google Shape;823;p33"/>
          <p:cNvSpPr txBox="1">
            <a:spLocks noGrp="1"/>
          </p:cNvSpPr>
          <p:nvPr>
            <p:ph type="subTitle" idx="1"/>
          </p:nvPr>
        </p:nvSpPr>
        <p:spPr>
          <a:xfrm>
            <a:off x="2798707" y="2303422"/>
            <a:ext cx="9282740" cy="5284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역 개수와 편의점 수의 상관계수가 각각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0.57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과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0.59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로 집값과 관계성이 있음</a:t>
            </a:r>
            <a:endParaRPr sz="1800" dirty="0">
              <a:latin typeface="나눔고딕" panose="020D0604000000000000" pitchFamily="50" charset="-127"/>
              <a:ea typeface="나눔고딕" panose="020D0604000000000000" pitchFamily="50" charset="-127"/>
              <a:cs typeface="Anaheim"/>
              <a:sym typeface="Anaheim"/>
            </a:endParaRPr>
          </a:p>
        </p:txBody>
      </p:sp>
      <p:sp>
        <p:nvSpPr>
          <p:cNvPr id="824" name="Google Shape;824;p33"/>
          <p:cNvSpPr txBox="1">
            <a:spLocks noGrp="1"/>
          </p:cNvSpPr>
          <p:nvPr>
            <p:ph type="ctrTitle" idx="2"/>
          </p:nvPr>
        </p:nvSpPr>
        <p:spPr>
          <a:xfrm>
            <a:off x="2673827" y="4668791"/>
            <a:ext cx="4779460" cy="6092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집값이 높고 낮음에 따른 변수들의 영향력</a:t>
            </a:r>
            <a:endParaRPr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27" name="Google Shape;827;p33"/>
          <p:cNvSpPr txBox="1">
            <a:spLocks noGrp="1"/>
          </p:cNvSpPr>
          <p:nvPr>
            <p:ph type="subTitle" idx="3"/>
          </p:nvPr>
        </p:nvSpPr>
        <p:spPr>
          <a:xfrm>
            <a:off x="2822799" y="5246172"/>
            <a:ext cx="9514969" cy="60927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동네를 기준으로 분석했을 때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,</a:t>
            </a:r>
          </a:p>
          <a:p>
            <a:pPr marL="0" indent="0"/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p-value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가 유의수준보다 높아 영향을 미치는 변수가 없음을 확인</a:t>
            </a:r>
            <a:endParaRPr sz="1800" dirty="0">
              <a:latin typeface="나눔고딕" panose="020D0604000000000000" pitchFamily="50" charset="-127"/>
              <a:ea typeface="나눔고딕" panose="020D0604000000000000" pitchFamily="50" charset="-127"/>
              <a:cs typeface="Anaheim"/>
              <a:sym typeface="Anaheim"/>
            </a:endParaRPr>
          </a:p>
        </p:txBody>
      </p:sp>
      <p:sp>
        <p:nvSpPr>
          <p:cNvPr id="829" name="Google Shape;829;p33"/>
          <p:cNvSpPr txBox="1">
            <a:spLocks noGrp="1"/>
          </p:cNvSpPr>
          <p:nvPr>
            <p:ph type="ctrTitle" idx="6"/>
          </p:nvPr>
        </p:nvSpPr>
        <p:spPr>
          <a:xfrm>
            <a:off x="2673806" y="3329448"/>
            <a:ext cx="3724997" cy="4903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집값에 영향을 미치는 변수 파악</a:t>
            </a:r>
            <a:endParaRPr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30" name="Google Shape;830;p33"/>
          <p:cNvSpPr txBox="1">
            <a:spLocks noGrp="1"/>
          </p:cNvSpPr>
          <p:nvPr>
            <p:ph type="subTitle" idx="7"/>
          </p:nvPr>
        </p:nvSpPr>
        <p:spPr>
          <a:xfrm>
            <a:off x="2794218" y="3783697"/>
            <a:ext cx="8883813" cy="5284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역 개수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편의점 수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보건소 수 의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p-value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가 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0.05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이하로 약하지만 유의한 영향을 미침</a:t>
            </a:r>
            <a:endParaRPr sz="1800" dirty="0">
              <a:latin typeface="나눔고딕" panose="020D0604000000000000" pitchFamily="50" charset="-127"/>
              <a:ea typeface="나눔고딕" panose="020D0604000000000000" pitchFamily="50" charset="-127"/>
              <a:cs typeface="Anaheim"/>
              <a:sym typeface="Anaheim"/>
            </a:endParaRPr>
          </a:p>
        </p:txBody>
      </p:sp>
      <p:sp>
        <p:nvSpPr>
          <p:cNvPr id="10" name="Google Shape;825;p33">
            <a:extLst>
              <a:ext uri="{FF2B5EF4-FFF2-40B4-BE49-F238E27FC236}">
                <a16:creationId xmlns:a16="http://schemas.microsoft.com/office/drawing/2014/main" id="{2A72D910-C4EE-2286-DC04-60036D3188C8}"/>
              </a:ext>
            </a:extLst>
          </p:cNvPr>
          <p:cNvSpPr txBox="1">
            <a:spLocks/>
          </p:cNvSpPr>
          <p:nvPr/>
        </p:nvSpPr>
        <p:spPr>
          <a:xfrm>
            <a:off x="2673806" y="1802271"/>
            <a:ext cx="3060673" cy="528483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집값과 변수들의 관계성</a:t>
            </a:r>
          </a:p>
        </p:txBody>
      </p:sp>
      <p:grpSp>
        <p:nvGrpSpPr>
          <p:cNvPr id="12" name="Google Shape;5070;p54">
            <a:extLst>
              <a:ext uri="{FF2B5EF4-FFF2-40B4-BE49-F238E27FC236}">
                <a16:creationId xmlns:a16="http://schemas.microsoft.com/office/drawing/2014/main" id="{E17F79FA-8DF3-D66A-19D5-157068C942AD}"/>
              </a:ext>
            </a:extLst>
          </p:cNvPr>
          <p:cNvGrpSpPr/>
          <p:nvPr/>
        </p:nvGrpSpPr>
        <p:grpSpPr>
          <a:xfrm rot="5400000">
            <a:off x="-1918156" y="2676192"/>
            <a:ext cx="7417145" cy="2064762"/>
            <a:chOff x="5559758" y="3183751"/>
            <a:chExt cx="1088724" cy="303070"/>
          </a:xfrm>
        </p:grpSpPr>
        <p:sp>
          <p:nvSpPr>
            <p:cNvPr id="14" name="Google Shape;5072;p54">
              <a:extLst>
                <a:ext uri="{FF2B5EF4-FFF2-40B4-BE49-F238E27FC236}">
                  <a16:creationId xmlns:a16="http://schemas.microsoft.com/office/drawing/2014/main" id="{8DB1781E-6BFA-BD61-A72E-5BE109F41C9E}"/>
                </a:ext>
              </a:extLst>
            </p:cNvPr>
            <p:cNvSpPr/>
            <p:nvPr/>
          </p:nvSpPr>
          <p:spPr>
            <a:xfrm>
              <a:off x="5943156" y="3457539"/>
              <a:ext cx="179697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073;p54">
              <a:extLst>
                <a:ext uri="{FF2B5EF4-FFF2-40B4-BE49-F238E27FC236}">
                  <a16:creationId xmlns:a16="http://schemas.microsoft.com/office/drawing/2014/main" id="{C6AAFBB9-25E4-AB6F-1CC9-77CD2582D300}"/>
                </a:ext>
              </a:extLst>
            </p:cNvPr>
            <p:cNvSpPr/>
            <p:nvPr/>
          </p:nvSpPr>
          <p:spPr>
            <a:xfrm>
              <a:off x="6379758" y="3457539"/>
              <a:ext cx="268724" cy="11976"/>
            </a:xfrm>
            <a:custGeom>
              <a:avLst/>
              <a:gdLst/>
              <a:ahLst/>
              <a:cxnLst/>
              <a:rect l="l" t="t" r="r" b="b"/>
              <a:pathLst>
                <a:path w="3784" h="173" extrusionOk="0">
                  <a:moveTo>
                    <a:pt x="13" y="0"/>
                  </a:moveTo>
                  <a:cubicBezTo>
                    <a:pt x="13" y="25"/>
                    <a:pt x="13" y="50"/>
                    <a:pt x="26" y="74"/>
                  </a:cubicBezTo>
                  <a:cubicBezTo>
                    <a:pt x="13" y="111"/>
                    <a:pt x="13" y="148"/>
                    <a:pt x="1" y="173"/>
                  </a:cubicBezTo>
                  <a:lnTo>
                    <a:pt x="3784" y="173"/>
                  </a:lnTo>
                  <a:cubicBezTo>
                    <a:pt x="3771" y="148"/>
                    <a:pt x="3771" y="111"/>
                    <a:pt x="3771" y="74"/>
                  </a:cubicBezTo>
                  <a:cubicBezTo>
                    <a:pt x="3771" y="50"/>
                    <a:pt x="3771" y="25"/>
                    <a:pt x="3784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5074;p54">
              <a:extLst>
                <a:ext uri="{FF2B5EF4-FFF2-40B4-BE49-F238E27FC236}">
                  <a16:creationId xmlns:a16="http://schemas.microsoft.com/office/drawing/2014/main" id="{969F855B-26FC-4CD8-515B-E142F015F4EB}"/>
                </a:ext>
              </a:extLst>
            </p:cNvPr>
            <p:cNvSpPr/>
            <p:nvPr/>
          </p:nvSpPr>
          <p:spPr>
            <a:xfrm>
              <a:off x="5559758" y="3457539"/>
              <a:ext cx="344977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5075;p54">
              <a:extLst>
                <a:ext uri="{FF2B5EF4-FFF2-40B4-BE49-F238E27FC236}">
                  <a16:creationId xmlns:a16="http://schemas.microsoft.com/office/drawing/2014/main" id="{056EFE37-CD85-A5A4-0D2B-874D269DF39F}"/>
                </a:ext>
              </a:extLst>
            </p:cNvPr>
            <p:cNvSpPr/>
            <p:nvPr/>
          </p:nvSpPr>
          <p:spPr>
            <a:xfrm>
              <a:off x="6156210" y="3457539"/>
              <a:ext cx="191419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5076;p54">
              <a:extLst>
                <a:ext uri="{FF2B5EF4-FFF2-40B4-BE49-F238E27FC236}">
                  <a16:creationId xmlns:a16="http://schemas.microsoft.com/office/drawing/2014/main" id="{D2EA42E8-8FBF-B9B6-4825-5F3BC94FDA47}"/>
                </a:ext>
              </a:extLst>
            </p:cNvPr>
            <p:cNvSpPr/>
            <p:nvPr/>
          </p:nvSpPr>
          <p:spPr>
            <a:xfrm>
              <a:off x="5829230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FFE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077;p54">
              <a:extLst>
                <a:ext uri="{FF2B5EF4-FFF2-40B4-BE49-F238E27FC236}">
                  <a16:creationId xmlns:a16="http://schemas.microsoft.com/office/drawing/2014/main" id="{93D0B861-C2D0-96A8-A54D-50264708537D}"/>
                </a:ext>
              </a:extLst>
            </p:cNvPr>
            <p:cNvSpPr/>
            <p:nvPr/>
          </p:nvSpPr>
          <p:spPr>
            <a:xfrm>
              <a:off x="6046382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FFE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5078;p54">
              <a:extLst>
                <a:ext uri="{FF2B5EF4-FFF2-40B4-BE49-F238E27FC236}">
                  <a16:creationId xmlns:a16="http://schemas.microsoft.com/office/drawing/2014/main" id="{F1053990-89BE-F140-87FB-8EC7FE31A98E}"/>
                </a:ext>
              </a:extLst>
            </p:cNvPr>
            <p:cNvSpPr/>
            <p:nvPr/>
          </p:nvSpPr>
          <p:spPr>
            <a:xfrm>
              <a:off x="6264232" y="3187143"/>
              <a:ext cx="195145" cy="252533"/>
            </a:xfrm>
            <a:custGeom>
              <a:avLst/>
              <a:gdLst/>
              <a:ahLst/>
              <a:cxnLst/>
              <a:rect l="l" t="t" r="r" b="b"/>
              <a:pathLst>
                <a:path w="2819" h="3648" extrusionOk="0">
                  <a:moveTo>
                    <a:pt x="1370" y="245"/>
                  </a:moveTo>
                  <a:cubicBezTo>
                    <a:pt x="1637" y="245"/>
                    <a:pt x="1910" y="345"/>
                    <a:pt x="2132" y="567"/>
                  </a:cubicBezTo>
                  <a:cubicBezTo>
                    <a:pt x="2819" y="1242"/>
                    <a:pt x="2335" y="2416"/>
                    <a:pt x="1371" y="2416"/>
                  </a:cubicBezTo>
                  <a:cubicBezTo>
                    <a:pt x="1366" y="2416"/>
                    <a:pt x="1361" y="2416"/>
                    <a:pt x="1356" y="2416"/>
                  </a:cubicBezTo>
                  <a:cubicBezTo>
                    <a:pt x="765" y="2416"/>
                    <a:pt x="284" y="1935"/>
                    <a:pt x="272" y="1344"/>
                  </a:cubicBezTo>
                  <a:cubicBezTo>
                    <a:pt x="272" y="684"/>
                    <a:pt x="809" y="245"/>
                    <a:pt x="1370" y="245"/>
                  </a:cubicBezTo>
                  <a:close/>
                  <a:moveTo>
                    <a:pt x="1369" y="1"/>
                  </a:moveTo>
                  <a:cubicBezTo>
                    <a:pt x="617" y="1"/>
                    <a:pt x="1" y="604"/>
                    <a:pt x="1" y="1356"/>
                  </a:cubicBezTo>
                  <a:cubicBezTo>
                    <a:pt x="1" y="2391"/>
                    <a:pt x="1196" y="3512"/>
                    <a:pt x="1344" y="3648"/>
                  </a:cubicBezTo>
                  <a:lnTo>
                    <a:pt x="1381" y="3648"/>
                  </a:lnTo>
                  <a:cubicBezTo>
                    <a:pt x="1541" y="3512"/>
                    <a:pt x="2724" y="2453"/>
                    <a:pt x="2724" y="1356"/>
                  </a:cubicBezTo>
                  <a:cubicBezTo>
                    <a:pt x="2724" y="604"/>
                    <a:pt x="2108" y="1"/>
                    <a:pt x="1369" y="1"/>
                  </a:cubicBezTo>
                  <a:close/>
                </a:path>
              </a:pathLst>
            </a:custGeom>
            <a:solidFill>
              <a:srgbClr val="FFE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5080;p54">
              <a:extLst>
                <a:ext uri="{FF2B5EF4-FFF2-40B4-BE49-F238E27FC236}">
                  <a16:creationId xmlns:a16="http://schemas.microsoft.com/office/drawing/2014/main" id="{9168919A-2A50-A385-99A6-4D7BB2619DF4}"/>
                </a:ext>
              </a:extLst>
            </p:cNvPr>
            <p:cNvSpPr/>
            <p:nvPr/>
          </p:nvSpPr>
          <p:spPr>
            <a:xfrm>
              <a:off x="5904735" y="3450824"/>
              <a:ext cx="27967" cy="23813"/>
            </a:xfrm>
            <a:custGeom>
              <a:avLst/>
              <a:gdLst/>
              <a:ahLst/>
              <a:cxnLst/>
              <a:rect l="l" t="t" r="r" b="b"/>
              <a:pathLst>
                <a:path w="404" h="344" extrusionOk="0">
                  <a:moveTo>
                    <a:pt x="233" y="1"/>
                  </a:moveTo>
                  <a:cubicBezTo>
                    <a:pt x="196" y="1"/>
                    <a:pt x="157" y="15"/>
                    <a:pt x="124" y="48"/>
                  </a:cubicBezTo>
                  <a:cubicBezTo>
                    <a:pt x="1" y="147"/>
                    <a:pt x="75" y="332"/>
                    <a:pt x="235" y="344"/>
                  </a:cubicBezTo>
                  <a:cubicBezTo>
                    <a:pt x="321" y="344"/>
                    <a:pt x="395" y="270"/>
                    <a:pt x="395" y="184"/>
                  </a:cubicBezTo>
                  <a:cubicBezTo>
                    <a:pt x="404" y="80"/>
                    <a:pt x="321" y="1"/>
                    <a:pt x="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5081;p54">
              <a:extLst>
                <a:ext uri="{FF2B5EF4-FFF2-40B4-BE49-F238E27FC236}">
                  <a16:creationId xmlns:a16="http://schemas.microsoft.com/office/drawing/2014/main" id="{63A2C589-00C6-F90B-FED0-D1DBBE82E5EC}"/>
                </a:ext>
              </a:extLst>
            </p:cNvPr>
            <p:cNvSpPr/>
            <p:nvPr/>
          </p:nvSpPr>
          <p:spPr>
            <a:xfrm>
              <a:off x="5899148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83;p54">
              <a:extLst>
                <a:ext uri="{FF2B5EF4-FFF2-40B4-BE49-F238E27FC236}">
                  <a16:creationId xmlns:a16="http://schemas.microsoft.com/office/drawing/2014/main" id="{AC7BD015-B9F0-3093-B429-92064DBD06E8}"/>
                </a:ext>
              </a:extLst>
            </p:cNvPr>
            <p:cNvSpPr/>
            <p:nvPr/>
          </p:nvSpPr>
          <p:spPr>
            <a:xfrm>
              <a:off x="6118861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085;p54">
              <a:extLst>
                <a:ext uri="{FF2B5EF4-FFF2-40B4-BE49-F238E27FC236}">
                  <a16:creationId xmlns:a16="http://schemas.microsoft.com/office/drawing/2014/main" id="{09C3AFE1-E404-05DF-CC89-485096B2B544}"/>
                </a:ext>
              </a:extLst>
            </p:cNvPr>
            <p:cNvSpPr/>
            <p:nvPr/>
          </p:nvSpPr>
          <p:spPr>
            <a:xfrm>
              <a:off x="6337636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34" y="163"/>
                  </a:moveTo>
                  <a:cubicBezTo>
                    <a:pt x="426" y="163"/>
                    <a:pt x="514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5" y="494"/>
                    <a:pt x="111" y="309"/>
                    <a:pt x="222" y="210"/>
                  </a:cubicBezTo>
                  <a:cubicBezTo>
                    <a:pt x="255" y="177"/>
                    <a:pt x="295" y="163"/>
                    <a:pt x="33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7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39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78" y="370"/>
                    <a:pt x="691" y="333"/>
                  </a:cubicBezTo>
                  <a:cubicBezTo>
                    <a:pt x="678" y="309"/>
                    <a:pt x="678" y="284"/>
                    <a:pt x="678" y="259"/>
                  </a:cubicBezTo>
                  <a:cubicBezTo>
                    <a:pt x="641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CDE81ED5-D1B9-0927-C255-4BABC8C42AE5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35A77F70-33C5-E3EB-C96D-18747C54F0CB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84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4934;p54">
            <a:extLst>
              <a:ext uri="{FF2B5EF4-FFF2-40B4-BE49-F238E27FC236}">
                <a16:creationId xmlns:a16="http://schemas.microsoft.com/office/drawing/2014/main" id="{E1F66C4C-8B70-963D-82DD-7C32697761BF}"/>
              </a:ext>
            </a:extLst>
          </p:cNvPr>
          <p:cNvGrpSpPr/>
          <p:nvPr/>
        </p:nvGrpSpPr>
        <p:grpSpPr>
          <a:xfrm>
            <a:off x="1530163" y="4169017"/>
            <a:ext cx="10119286" cy="1270102"/>
            <a:chOff x="4047975" y="3769179"/>
            <a:chExt cx="1051781" cy="132000"/>
          </a:xfrm>
        </p:grpSpPr>
        <p:grpSp>
          <p:nvGrpSpPr>
            <p:cNvPr id="31" name="Google Shape;4935;p54">
              <a:extLst>
                <a:ext uri="{FF2B5EF4-FFF2-40B4-BE49-F238E27FC236}">
                  <a16:creationId xmlns:a16="http://schemas.microsoft.com/office/drawing/2014/main" id="{6FA9705F-D6B3-4627-C0B2-C86B1578F939}"/>
                </a:ext>
              </a:extLst>
            </p:cNvPr>
            <p:cNvGrpSpPr/>
            <p:nvPr/>
          </p:nvGrpSpPr>
          <p:grpSpPr>
            <a:xfrm>
              <a:off x="4047975" y="3769179"/>
              <a:ext cx="1051781" cy="132000"/>
              <a:chOff x="4047975" y="3769179"/>
              <a:chExt cx="1051781" cy="132000"/>
            </a:xfrm>
          </p:grpSpPr>
          <p:sp>
            <p:nvSpPr>
              <p:cNvPr id="33" name="Google Shape;4936;p54">
                <a:extLst>
                  <a:ext uri="{FF2B5EF4-FFF2-40B4-BE49-F238E27FC236}">
                    <a16:creationId xmlns:a16="http://schemas.microsoft.com/office/drawing/2014/main" id="{C1B17B54-21A4-EFF6-97B7-10BDA82D4F5B}"/>
                  </a:ext>
                </a:extLst>
              </p:cNvPr>
              <p:cNvSpPr/>
              <p:nvPr/>
            </p:nvSpPr>
            <p:spPr>
              <a:xfrm>
                <a:off x="4119926" y="3790775"/>
                <a:ext cx="979830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4" name="Google Shape;4937;p54">
                <a:extLst>
                  <a:ext uri="{FF2B5EF4-FFF2-40B4-BE49-F238E27FC236}">
                    <a16:creationId xmlns:a16="http://schemas.microsoft.com/office/drawing/2014/main" id="{47C942CB-9024-B714-7327-B268D55927C4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688408" cy="132000"/>
                <a:chOff x="4047975" y="3635175"/>
                <a:chExt cx="688408" cy="132000"/>
              </a:xfrm>
            </p:grpSpPr>
            <p:sp>
              <p:nvSpPr>
                <p:cNvPr id="35" name="Google Shape;4938;p54">
                  <a:extLst>
                    <a:ext uri="{FF2B5EF4-FFF2-40B4-BE49-F238E27FC236}">
                      <a16:creationId xmlns:a16="http://schemas.microsoft.com/office/drawing/2014/main" id="{A6D35264-D8B9-6285-0E99-403BCA0B7D5A}"/>
                    </a:ext>
                  </a:extLst>
                </p:cNvPr>
                <p:cNvSpPr/>
                <p:nvPr/>
              </p:nvSpPr>
              <p:spPr>
                <a:xfrm>
                  <a:off x="4113425" y="3635175"/>
                  <a:ext cx="622958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FFE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36" name="Google Shape;4939;p54">
                  <a:extLst>
                    <a:ext uri="{FF2B5EF4-FFF2-40B4-BE49-F238E27FC236}">
                      <a16:creationId xmlns:a16="http://schemas.microsoft.com/office/drawing/2014/main" id="{92996F08-C555-7DE0-4C2C-7870CF323124}"/>
                    </a:ext>
                  </a:extLst>
                </p:cNvPr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FFE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2" name="Google Shape;4940;p54">
              <a:extLst>
                <a:ext uri="{FF2B5EF4-FFF2-40B4-BE49-F238E27FC236}">
                  <a16:creationId xmlns:a16="http://schemas.microsoft.com/office/drawing/2014/main" id="{2DEE39A4-1EE4-EF8A-7996-3027B748E14D}"/>
                </a:ext>
              </a:extLst>
            </p:cNvPr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4934;p54">
            <a:extLst>
              <a:ext uri="{FF2B5EF4-FFF2-40B4-BE49-F238E27FC236}">
                <a16:creationId xmlns:a16="http://schemas.microsoft.com/office/drawing/2014/main" id="{37AE7DAA-ABDC-C8A9-5C93-B605FC6C9F41}"/>
              </a:ext>
            </a:extLst>
          </p:cNvPr>
          <p:cNvGrpSpPr/>
          <p:nvPr/>
        </p:nvGrpSpPr>
        <p:grpSpPr>
          <a:xfrm>
            <a:off x="1530166" y="2300655"/>
            <a:ext cx="10119286" cy="1270102"/>
            <a:chOff x="4047975" y="3769179"/>
            <a:chExt cx="1051781" cy="132000"/>
          </a:xfrm>
        </p:grpSpPr>
        <p:grpSp>
          <p:nvGrpSpPr>
            <p:cNvPr id="4" name="Google Shape;4935;p54">
              <a:extLst>
                <a:ext uri="{FF2B5EF4-FFF2-40B4-BE49-F238E27FC236}">
                  <a16:creationId xmlns:a16="http://schemas.microsoft.com/office/drawing/2014/main" id="{D5B32ABE-CA11-4A3C-24A8-0E92C8DCC547}"/>
                </a:ext>
              </a:extLst>
            </p:cNvPr>
            <p:cNvGrpSpPr/>
            <p:nvPr/>
          </p:nvGrpSpPr>
          <p:grpSpPr>
            <a:xfrm>
              <a:off x="4047975" y="3769179"/>
              <a:ext cx="1051781" cy="132000"/>
              <a:chOff x="4047975" y="3769179"/>
              <a:chExt cx="1051781" cy="132000"/>
            </a:xfrm>
          </p:grpSpPr>
          <p:sp>
            <p:nvSpPr>
              <p:cNvPr id="6" name="Google Shape;4936;p54">
                <a:extLst>
                  <a:ext uri="{FF2B5EF4-FFF2-40B4-BE49-F238E27FC236}">
                    <a16:creationId xmlns:a16="http://schemas.microsoft.com/office/drawing/2014/main" id="{B59D408E-E86C-19CB-23D6-57B2349150E9}"/>
                  </a:ext>
                </a:extLst>
              </p:cNvPr>
              <p:cNvSpPr/>
              <p:nvPr/>
            </p:nvSpPr>
            <p:spPr>
              <a:xfrm>
                <a:off x="4119926" y="3790775"/>
                <a:ext cx="979830" cy="86025"/>
              </a:xfrm>
              <a:custGeom>
                <a:avLst/>
                <a:gdLst/>
                <a:ahLst/>
                <a:cxnLst/>
                <a:rect l="l" t="t" r="r" b="b"/>
                <a:pathLst>
                  <a:path w="10849" h="3441" extrusionOk="0">
                    <a:moveTo>
                      <a:pt x="1" y="1"/>
                    </a:moveTo>
                    <a:lnTo>
                      <a:pt x="1" y="3441"/>
                    </a:lnTo>
                    <a:lnTo>
                      <a:pt x="9752" y="3441"/>
                    </a:lnTo>
                    <a:lnTo>
                      <a:pt x="10848" y="1703"/>
                    </a:lnTo>
                    <a:lnTo>
                      <a:pt x="9752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" name="Google Shape;4937;p54">
                <a:extLst>
                  <a:ext uri="{FF2B5EF4-FFF2-40B4-BE49-F238E27FC236}">
                    <a16:creationId xmlns:a16="http://schemas.microsoft.com/office/drawing/2014/main" id="{519F48C5-F338-D773-827A-B857F89F756C}"/>
                  </a:ext>
                </a:extLst>
              </p:cNvPr>
              <p:cNvGrpSpPr/>
              <p:nvPr/>
            </p:nvGrpSpPr>
            <p:grpSpPr>
              <a:xfrm>
                <a:off x="4047975" y="3769179"/>
                <a:ext cx="466645" cy="132000"/>
                <a:chOff x="4047975" y="3635175"/>
                <a:chExt cx="466645" cy="132000"/>
              </a:xfrm>
            </p:grpSpPr>
            <p:sp>
              <p:nvSpPr>
                <p:cNvPr id="8" name="Google Shape;4938;p54">
                  <a:extLst>
                    <a:ext uri="{FF2B5EF4-FFF2-40B4-BE49-F238E27FC236}">
                      <a16:creationId xmlns:a16="http://schemas.microsoft.com/office/drawing/2014/main" id="{C053A4BE-16D8-33E3-3CE4-8348146554FF}"/>
                    </a:ext>
                  </a:extLst>
                </p:cNvPr>
                <p:cNvSpPr/>
                <p:nvPr/>
              </p:nvSpPr>
              <p:spPr>
                <a:xfrm>
                  <a:off x="4113425" y="3635175"/>
                  <a:ext cx="401195" cy="4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9" h="1876" extrusionOk="0">
                      <a:moveTo>
                        <a:pt x="1" y="0"/>
                      </a:moveTo>
                      <a:lnTo>
                        <a:pt x="1" y="1875"/>
                      </a:lnTo>
                      <a:lnTo>
                        <a:pt x="8209" y="1875"/>
                      </a:lnTo>
                      <a:lnTo>
                        <a:pt x="8908" y="931"/>
                      </a:lnTo>
                      <a:lnTo>
                        <a:pt x="8209" y="0"/>
                      </a:lnTo>
                      <a:close/>
                    </a:path>
                  </a:pathLst>
                </a:custGeom>
                <a:solidFill>
                  <a:srgbClr val="FFE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4939;p54">
                  <a:extLst>
                    <a:ext uri="{FF2B5EF4-FFF2-40B4-BE49-F238E27FC236}">
                      <a16:creationId xmlns:a16="http://schemas.microsoft.com/office/drawing/2014/main" id="{139A29CB-BA2F-7214-D77F-ED8A48C47103}"/>
                    </a:ext>
                  </a:extLst>
                </p:cNvPr>
                <p:cNvSpPr/>
                <p:nvPr/>
              </p:nvSpPr>
              <p:spPr>
                <a:xfrm>
                  <a:off x="4047975" y="3635175"/>
                  <a:ext cx="132025" cy="13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1" h="5280" extrusionOk="0">
                      <a:moveTo>
                        <a:pt x="2641" y="0"/>
                      </a:moveTo>
                      <a:cubicBezTo>
                        <a:pt x="1176" y="0"/>
                        <a:pt x="1" y="1183"/>
                        <a:pt x="1" y="2640"/>
                      </a:cubicBezTo>
                      <a:cubicBezTo>
                        <a:pt x="1" y="4097"/>
                        <a:pt x="1176" y="5280"/>
                        <a:pt x="2641" y="5280"/>
                      </a:cubicBezTo>
                      <a:cubicBezTo>
                        <a:pt x="4098" y="5280"/>
                        <a:pt x="5280" y="4097"/>
                        <a:pt x="5280" y="2640"/>
                      </a:cubicBezTo>
                      <a:cubicBezTo>
                        <a:pt x="5280" y="1183"/>
                        <a:pt x="4098" y="0"/>
                        <a:pt x="2641" y="0"/>
                      </a:cubicBezTo>
                      <a:close/>
                    </a:path>
                  </a:pathLst>
                </a:custGeom>
                <a:solidFill>
                  <a:srgbClr val="FFE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" name="Google Shape;4940;p54">
              <a:extLst>
                <a:ext uri="{FF2B5EF4-FFF2-40B4-BE49-F238E27FC236}">
                  <a16:creationId xmlns:a16="http://schemas.microsoft.com/office/drawing/2014/main" id="{AFAD310E-21B1-E264-3731-CFD939676666}"/>
                </a:ext>
              </a:extLst>
            </p:cNvPr>
            <p:cNvSpPr/>
            <p:nvPr/>
          </p:nvSpPr>
          <p:spPr>
            <a:xfrm>
              <a:off x="4065475" y="3787800"/>
              <a:ext cx="96850" cy="96850"/>
            </a:xfrm>
            <a:custGeom>
              <a:avLst/>
              <a:gdLst/>
              <a:ahLst/>
              <a:cxnLst/>
              <a:rect l="l" t="t" r="r" b="b"/>
              <a:pathLst>
                <a:path w="3874" h="3874" extrusionOk="0">
                  <a:moveTo>
                    <a:pt x="1941" y="0"/>
                  </a:moveTo>
                  <a:cubicBezTo>
                    <a:pt x="866" y="0"/>
                    <a:pt x="0" y="866"/>
                    <a:pt x="0" y="1933"/>
                  </a:cubicBezTo>
                  <a:cubicBezTo>
                    <a:pt x="0" y="3008"/>
                    <a:pt x="866" y="3873"/>
                    <a:pt x="1941" y="3873"/>
                  </a:cubicBezTo>
                  <a:cubicBezTo>
                    <a:pt x="3008" y="3873"/>
                    <a:pt x="3874" y="3008"/>
                    <a:pt x="3874" y="1933"/>
                  </a:cubicBezTo>
                  <a:cubicBezTo>
                    <a:pt x="3874" y="866"/>
                    <a:pt x="3008" y="0"/>
                    <a:pt x="1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결론 도출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23" name="Google Shape;823;p33"/>
          <p:cNvSpPr txBox="1">
            <a:spLocks noGrp="1"/>
          </p:cNvSpPr>
          <p:nvPr>
            <p:ph type="subTitle" idx="1"/>
          </p:nvPr>
        </p:nvSpPr>
        <p:spPr>
          <a:xfrm>
            <a:off x="2798707" y="2776863"/>
            <a:ext cx="9282740" cy="5284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요인분석을 통해 상관관계를 고려하여 요인 별 유사한 변수끼리 묶음</a:t>
            </a:r>
          </a:p>
        </p:txBody>
      </p:sp>
      <p:sp>
        <p:nvSpPr>
          <p:cNvPr id="829" name="Google Shape;829;p33"/>
          <p:cNvSpPr txBox="1">
            <a:spLocks noGrp="1"/>
          </p:cNvSpPr>
          <p:nvPr>
            <p:ph type="ctrTitle" idx="6"/>
          </p:nvPr>
        </p:nvSpPr>
        <p:spPr>
          <a:xfrm>
            <a:off x="2673806" y="4188207"/>
            <a:ext cx="5574844" cy="49038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집값이 높고 낮음에 따른 요인 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별 비교</a:t>
            </a:r>
          </a:p>
        </p:txBody>
      </p:sp>
      <p:sp>
        <p:nvSpPr>
          <p:cNvPr id="830" name="Google Shape;830;p33"/>
          <p:cNvSpPr txBox="1">
            <a:spLocks noGrp="1"/>
          </p:cNvSpPr>
          <p:nvPr>
            <p:ph type="subTitle" idx="7"/>
          </p:nvPr>
        </p:nvSpPr>
        <p:spPr>
          <a:xfrm>
            <a:off x="2794218" y="4650845"/>
            <a:ext cx="8883813" cy="52848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집값을 기준으로 분류한 두 그룹간 요인 별</a:t>
            </a: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, 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  <a:cs typeface="Anaheim"/>
                <a:sym typeface="Anaheim"/>
              </a:rPr>
              <a:t>변수 별 시각화를 통한 비교</a:t>
            </a:r>
          </a:p>
        </p:txBody>
      </p:sp>
      <p:sp>
        <p:nvSpPr>
          <p:cNvPr id="10" name="Google Shape;825;p33">
            <a:extLst>
              <a:ext uri="{FF2B5EF4-FFF2-40B4-BE49-F238E27FC236}">
                <a16:creationId xmlns:a16="http://schemas.microsoft.com/office/drawing/2014/main" id="{2A72D910-C4EE-2286-DC04-60036D3188C8}"/>
              </a:ext>
            </a:extLst>
          </p:cNvPr>
          <p:cNvSpPr txBox="1">
            <a:spLocks/>
          </p:cNvSpPr>
          <p:nvPr/>
        </p:nvSpPr>
        <p:spPr>
          <a:xfrm>
            <a:off x="2673806" y="2275712"/>
            <a:ext cx="3132639" cy="528483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요인 분석을 통한 차원축소</a:t>
            </a:r>
          </a:p>
        </p:txBody>
      </p:sp>
      <p:grpSp>
        <p:nvGrpSpPr>
          <p:cNvPr id="12" name="Google Shape;5070;p54">
            <a:extLst>
              <a:ext uri="{FF2B5EF4-FFF2-40B4-BE49-F238E27FC236}">
                <a16:creationId xmlns:a16="http://schemas.microsoft.com/office/drawing/2014/main" id="{E17F79FA-8DF3-D66A-19D5-157068C942AD}"/>
              </a:ext>
            </a:extLst>
          </p:cNvPr>
          <p:cNvGrpSpPr/>
          <p:nvPr/>
        </p:nvGrpSpPr>
        <p:grpSpPr>
          <a:xfrm rot="5400000">
            <a:off x="-1729895" y="2523648"/>
            <a:ext cx="7040620" cy="2064762"/>
            <a:chOff x="5536680" y="3183751"/>
            <a:chExt cx="1033456" cy="303070"/>
          </a:xfrm>
        </p:grpSpPr>
        <p:sp>
          <p:nvSpPr>
            <p:cNvPr id="14" name="Google Shape;5072;p54">
              <a:extLst>
                <a:ext uri="{FF2B5EF4-FFF2-40B4-BE49-F238E27FC236}">
                  <a16:creationId xmlns:a16="http://schemas.microsoft.com/office/drawing/2014/main" id="{8DB1781E-6BFA-BD61-A72E-5BE109F41C9E}"/>
                </a:ext>
              </a:extLst>
            </p:cNvPr>
            <p:cNvSpPr/>
            <p:nvPr/>
          </p:nvSpPr>
          <p:spPr>
            <a:xfrm>
              <a:off x="5979966" y="3457539"/>
              <a:ext cx="238217" cy="11976"/>
            </a:xfrm>
            <a:custGeom>
              <a:avLst/>
              <a:gdLst/>
              <a:ahLst/>
              <a:cxnLst/>
              <a:rect l="l" t="t" r="r" b="b"/>
              <a:pathLst>
                <a:path w="3808" h="173" extrusionOk="0">
                  <a:moveTo>
                    <a:pt x="12" y="0"/>
                  </a:moveTo>
                  <a:cubicBezTo>
                    <a:pt x="12" y="25"/>
                    <a:pt x="25" y="50"/>
                    <a:pt x="12" y="74"/>
                  </a:cubicBezTo>
                  <a:cubicBezTo>
                    <a:pt x="25" y="111"/>
                    <a:pt x="12" y="148"/>
                    <a:pt x="0" y="173"/>
                  </a:cubicBezTo>
                  <a:lnTo>
                    <a:pt x="3807" y="173"/>
                  </a:lnTo>
                  <a:cubicBezTo>
                    <a:pt x="3795" y="148"/>
                    <a:pt x="3783" y="111"/>
                    <a:pt x="3783" y="74"/>
                  </a:cubicBezTo>
                  <a:cubicBezTo>
                    <a:pt x="3783" y="50"/>
                    <a:pt x="3795" y="25"/>
                    <a:pt x="379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074;p54">
              <a:extLst>
                <a:ext uri="{FF2B5EF4-FFF2-40B4-BE49-F238E27FC236}">
                  <a16:creationId xmlns:a16="http://schemas.microsoft.com/office/drawing/2014/main" id="{969F855B-26FC-4CD8-515B-E142F015F4EB}"/>
                </a:ext>
              </a:extLst>
            </p:cNvPr>
            <p:cNvSpPr/>
            <p:nvPr/>
          </p:nvSpPr>
          <p:spPr>
            <a:xfrm>
              <a:off x="5536680" y="3457539"/>
              <a:ext cx="406631" cy="11976"/>
            </a:xfrm>
            <a:custGeom>
              <a:avLst/>
              <a:gdLst/>
              <a:ahLst/>
              <a:cxnLst/>
              <a:rect l="l" t="t" r="r" b="b"/>
              <a:pathLst>
                <a:path w="1726" h="173" extrusionOk="0">
                  <a:moveTo>
                    <a:pt x="0" y="0"/>
                  </a:moveTo>
                  <a:lnTo>
                    <a:pt x="0" y="173"/>
                  </a:lnTo>
                  <a:lnTo>
                    <a:pt x="1725" y="173"/>
                  </a:lnTo>
                  <a:cubicBezTo>
                    <a:pt x="1713" y="148"/>
                    <a:pt x="1713" y="111"/>
                    <a:pt x="1713" y="74"/>
                  </a:cubicBezTo>
                  <a:cubicBezTo>
                    <a:pt x="1713" y="50"/>
                    <a:pt x="1713" y="25"/>
                    <a:pt x="1725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5075;p54">
              <a:extLst>
                <a:ext uri="{FF2B5EF4-FFF2-40B4-BE49-F238E27FC236}">
                  <a16:creationId xmlns:a16="http://schemas.microsoft.com/office/drawing/2014/main" id="{056EFE37-CD85-A5A4-0D2B-874D269DF39F}"/>
                </a:ext>
              </a:extLst>
            </p:cNvPr>
            <p:cNvSpPr/>
            <p:nvPr/>
          </p:nvSpPr>
          <p:spPr>
            <a:xfrm>
              <a:off x="6256957" y="3457539"/>
              <a:ext cx="313179" cy="11976"/>
            </a:xfrm>
            <a:custGeom>
              <a:avLst/>
              <a:gdLst/>
              <a:ahLst/>
              <a:cxnLst/>
              <a:rect l="l" t="t" r="r" b="b"/>
              <a:pathLst>
                <a:path w="3771" h="173" extrusionOk="0">
                  <a:moveTo>
                    <a:pt x="0" y="0"/>
                  </a:moveTo>
                  <a:cubicBezTo>
                    <a:pt x="13" y="25"/>
                    <a:pt x="13" y="50"/>
                    <a:pt x="13" y="74"/>
                  </a:cubicBezTo>
                  <a:cubicBezTo>
                    <a:pt x="13" y="111"/>
                    <a:pt x="13" y="148"/>
                    <a:pt x="0" y="173"/>
                  </a:cubicBezTo>
                  <a:lnTo>
                    <a:pt x="3771" y="173"/>
                  </a:lnTo>
                  <a:cubicBezTo>
                    <a:pt x="3759" y="148"/>
                    <a:pt x="3759" y="111"/>
                    <a:pt x="3759" y="74"/>
                  </a:cubicBezTo>
                  <a:cubicBezTo>
                    <a:pt x="3759" y="50"/>
                    <a:pt x="3759" y="25"/>
                    <a:pt x="3771" y="0"/>
                  </a:cubicBezTo>
                  <a:close/>
                </a:path>
              </a:pathLst>
            </a:custGeom>
            <a:solidFill>
              <a:srgbClr val="6B76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5076;p54">
              <a:extLst>
                <a:ext uri="{FF2B5EF4-FFF2-40B4-BE49-F238E27FC236}">
                  <a16:creationId xmlns:a16="http://schemas.microsoft.com/office/drawing/2014/main" id="{D2EA42E8-8FBF-B9B6-4825-5F3BC94FDA47}"/>
                </a:ext>
              </a:extLst>
            </p:cNvPr>
            <p:cNvSpPr/>
            <p:nvPr/>
          </p:nvSpPr>
          <p:spPr>
            <a:xfrm>
              <a:off x="5868056" y="3187143"/>
              <a:ext cx="194522" cy="252533"/>
            </a:xfrm>
            <a:custGeom>
              <a:avLst/>
              <a:gdLst/>
              <a:ahLst/>
              <a:cxnLst/>
              <a:rect l="l" t="t" r="r" b="b"/>
              <a:pathLst>
                <a:path w="2810" h="3648" extrusionOk="0">
                  <a:moveTo>
                    <a:pt x="1365" y="241"/>
                  </a:moveTo>
                  <a:cubicBezTo>
                    <a:pt x="1630" y="241"/>
                    <a:pt x="1899" y="338"/>
                    <a:pt x="2120" y="555"/>
                  </a:cubicBezTo>
                  <a:cubicBezTo>
                    <a:pt x="2810" y="1245"/>
                    <a:pt x="2329" y="2416"/>
                    <a:pt x="1356" y="2416"/>
                  </a:cubicBezTo>
                  <a:cubicBezTo>
                    <a:pt x="764" y="2416"/>
                    <a:pt x="272" y="1935"/>
                    <a:pt x="272" y="1344"/>
                  </a:cubicBezTo>
                  <a:cubicBezTo>
                    <a:pt x="263" y="681"/>
                    <a:pt x="802" y="241"/>
                    <a:pt x="1365" y="241"/>
                  </a:cubicBezTo>
                  <a:close/>
                  <a:moveTo>
                    <a:pt x="1356" y="1"/>
                  </a:moveTo>
                  <a:cubicBezTo>
                    <a:pt x="604" y="1"/>
                    <a:pt x="0" y="604"/>
                    <a:pt x="0" y="1356"/>
                  </a:cubicBezTo>
                  <a:cubicBezTo>
                    <a:pt x="0" y="2391"/>
                    <a:pt x="1183" y="3512"/>
                    <a:pt x="1331" y="3648"/>
                  </a:cubicBezTo>
                  <a:lnTo>
                    <a:pt x="1368" y="3648"/>
                  </a:lnTo>
                  <a:cubicBezTo>
                    <a:pt x="1528" y="3512"/>
                    <a:pt x="2711" y="2453"/>
                    <a:pt x="2711" y="1356"/>
                  </a:cubicBezTo>
                  <a:cubicBezTo>
                    <a:pt x="2711" y="604"/>
                    <a:pt x="2095" y="1"/>
                    <a:pt x="1356" y="1"/>
                  </a:cubicBezTo>
                  <a:close/>
                </a:path>
              </a:pathLst>
            </a:custGeom>
            <a:solidFill>
              <a:srgbClr val="FFE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077;p54">
              <a:extLst>
                <a:ext uri="{FF2B5EF4-FFF2-40B4-BE49-F238E27FC236}">
                  <a16:creationId xmlns:a16="http://schemas.microsoft.com/office/drawing/2014/main" id="{93D0B861-C2D0-96A8-A54D-50264708537D}"/>
                </a:ext>
              </a:extLst>
            </p:cNvPr>
            <p:cNvSpPr/>
            <p:nvPr/>
          </p:nvSpPr>
          <p:spPr>
            <a:xfrm>
              <a:off x="6142383" y="3183751"/>
              <a:ext cx="197084" cy="255925"/>
            </a:xfrm>
            <a:custGeom>
              <a:avLst/>
              <a:gdLst/>
              <a:ahLst/>
              <a:cxnLst/>
              <a:rect l="l" t="t" r="r" b="b"/>
              <a:pathLst>
                <a:path w="2847" h="3697" extrusionOk="0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FFE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5081;p54">
              <a:extLst>
                <a:ext uri="{FF2B5EF4-FFF2-40B4-BE49-F238E27FC236}">
                  <a16:creationId xmlns:a16="http://schemas.microsoft.com/office/drawing/2014/main" id="{63A2C589-00C6-F90B-FED0-D1DBBE82E5EC}"/>
                </a:ext>
              </a:extLst>
            </p:cNvPr>
            <p:cNvSpPr/>
            <p:nvPr/>
          </p:nvSpPr>
          <p:spPr>
            <a:xfrm>
              <a:off x="5938040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4" y="163"/>
                  </a:moveTo>
                  <a:cubicBezTo>
                    <a:pt x="432" y="163"/>
                    <a:pt x="515" y="242"/>
                    <a:pt x="506" y="346"/>
                  </a:cubicBezTo>
                  <a:cubicBezTo>
                    <a:pt x="506" y="432"/>
                    <a:pt x="432" y="506"/>
                    <a:pt x="346" y="506"/>
                  </a:cubicBezTo>
                  <a:cubicBezTo>
                    <a:pt x="186" y="494"/>
                    <a:pt x="112" y="309"/>
                    <a:pt x="235" y="210"/>
                  </a:cubicBezTo>
                  <a:cubicBezTo>
                    <a:pt x="268" y="177"/>
                    <a:pt x="307" y="163"/>
                    <a:pt x="344" y="163"/>
                  </a:cubicBezTo>
                  <a:close/>
                  <a:moveTo>
                    <a:pt x="321" y="1"/>
                  </a:moveTo>
                  <a:cubicBezTo>
                    <a:pt x="173" y="1"/>
                    <a:pt x="38" y="112"/>
                    <a:pt x="13" y="259"/>
                  </a:cubicBezTo>
                  <a:cubicBezTo>
                    <a:pt x="1" y="284"/>
                    <a:pt x="1" y="309"/>
                    <a:pt x="1" y="333"/>
                  </a:cubicBezTo>
                  <a:cubicBezTo>
                    <a:pt x="1" y="370"/>
                    <a:pt x="1" y="407"/>
                    <a:pt x="13" y="432"/>
                  </a:cubicBezTo>
                  <a:cubicBezTo>
                    <a:pt x="56" y="598"/>
                    <a:pt x="198" y="681"/>
                    <a:pt x="340" y="681"/>
                  </a:cubicBezTo>
                  <a:cubicBezTo>
                    <a:pt x="481" y="681"/>
                    <a:pt x="623" y="598"/>
                    <a:pt x="666" y="432"/>
                  </a:cubicBezTo>
                  <a:cubicBezTo>
                    <a:pt x="678" y="407"/>
                    <a:pt x="691" y="370"/>
                    <a:pt x="691" y="333"/>
                  </a:cubicBezTo>
                  <a:cubicBezTo>
                    <a:pt x="691" y="309"/>
                    <a:pt x="678" y="284"/>
                    <a:pt x="678" y="259"/>
                  </a:cubicBezTo>
                  <a:cubicBezTo>
                    <a:pt x="642" y="112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083;p54">
              <a:extLst>
                <a:ext uri="{FF2B5EF4-FFF2-40B4-BE49-F238E27FC236}">
                  <a16:creationId xmlns:a16="http://schemas.microsoft.com/office/drawing/2014/main" id="{AC7BD015-B9F0-3093-B429-92064DBD06E8}"/>
                </a:ext>
              </a:extLst>
            </p:cNvPr>
            <p:cNvSpPr/>
            <p:nvPr/>
          </p:nvSpPr>
          <p:spPr>
            <a:xfrm>
              <a:off x="6214862" y="3439610"/>
              <a:ext cx="47834" cy="47211"/>
            </a:xfrm>
            <a:custGeom>
              <a:avLst/>
              <a:gdLst/>
              <a:ahLst/>
              <a:cxnLst/>
              <a:rect l="l" t="t" r="r" b="b"/>
              <a:pathLst>
                <a:path w="691" h="682" extrusionOk="0">
                  <a:moveTo>
                    <a:pt x="342" y="160"/>
                  </a:moveTo>
                  <a:cubicBezTo>
                    <a:pt x="436" y="160"/>
                    <a:pt x="527" y="235"/>
                    <a:pt x="518" y="346"/>
                  </a:cubicBezTo>
                  <a:cubicBezTo>
                    <a:pt x="506" y="432"/>
                    <a:pt x="444" y="494"/>
                    <a:pt x="358" y="506"/>
                  </a:cubicBezTo>
                  <a:cubicBezTo>
                    <a:pt x="353" y="506"/>
                    <a:pt x="349" y="506"/>
                    <a:pt x="344" y="506"/>
                  </a:cubicBezTo>
                  <a:cubicBezTo>
                    <a:pt x="193" y="506"/>
                    <a:pt x="115" y="318"/>
                    <a:pt x="223" y="210"/>
                  </a:cubicBezTo>
                  <a:cubicBezTo>
                    <a:pt x="257" y="176"/>
                    <a:pt x="300" y="160"/>
                    <a:pt x="342" y="160"/>
                  </a:cubicBezTo>
                  <a:close/>
                  <a:moveTo>
                    <a:pt x="321" y="1"/>
                  </a:moveTo>
                  <a:cubicBezTo>
                    <a:pt x="173" y="1"/>
                    <a:pt x="50" y="112"/>
                    <a:pt x="13" y="259"/>
                  </a:cubicBezTo>
                  <a:cubicBezTo>
                    <a:pt x="13" y="284"/>
                    <a:pt x="1" y="309"/>
                    <a:pt x="1" y="333"/>
                  </a:cubicBezTo>
                  <a:cubicBezTo>
                    <a:pt x="1" y="370"/>
                    <a:pt x="13" y="395"/>
                    <a:pt x="25" y="432"/>
                  </a:cubicBezTo>
                  <a:cubicBezTo>
                    <a:pt x="69" y="598"/>
                    <a:pt x="210" y="681"/>
                    <a:pt x="352" y="681"/>
                  </a:cubicBezTo>
                  <a:cubicBezTo>
                    <a:pt x="494" y="681"/>
                    <a:pt x="635" y="598"/>
                    <a:pt x="678" y="432"/>
                  </a:cubicBezTo>
                  <a:cubicBezTo>
                    <a:pt x="691" y="395"/>
                    <a:pt x="691" y="370"/>
                    <a:pt x="691" y="333"/>
                  </a:cubicBezTo>
                  <a:cubicBezTo>
                    <a:pt x="691" y="309"/>
                    <a:pt x="691" y="284"/>
                    <a:pt x="678" y="259"/>
                  </a:cubicBezTo>
                  <a:cubicBezTo>
                    <a:pt x="642" y="99"/>
                    <a:pt x="506" y="1"/>
                    <a:pt x="358" y="1"/>
                  </a:cubicBez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19548D3-92EA-ADE6-72A0-F772778AC420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B5A7F309-ECA6-0381-6061-4FFCC9155416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그룹 814">
            <a:extLst>
              <a:ext uri="{FF2B5EF4-FFF2-40B4-BE49-F238E27FC236}">
                <a16:creationId xmlns:a16="http://schemas.microsoft.com/office/drawing/2014/main" id="{9E2E969C-1F1B-C508-47CA-3487066C77AB}"/>
              </a:ext>
            </a:extLst>
          </p:cNvPr>
          <p:cNvGrpSpPr/>
          <p:nvPr/>
        </p:nvGrpSpPr>
        <p:grpSpPr>
          <a:xfrm>
            <a:off x="2015434" y="2090581"/>
            <a:ext cx="2735286" cy="2070514"/>
            <a:chOff x="9158591" y="4690440"/>
            <a:chExt cx="2735286" cy="2070514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F7523B5-E239-12F2-5AA8-F3525831298B}"/>
                </a:ext>
              </a:extLst>
            </p:cNvPr>
            <p:cNvGrpSpPr/>
            <p:nvPr/>
          </p:nvGrpSpPr>
          <p:grpSpPr>
            <a:xfrm>
              <a:off x="9158591" y="4690440"/>
              <a:ext cx="2369613" cy="2070514"/>
              <a:chOff x="3117712" y="2672566"/>
              <a:chExt cx="3587020" cy="3134256"/>
            </a:xfrm>
          </p:grpSpPr>
          <p:grpSp>
            <p:nvGrpSpPr>
              <p:cNvPr id="3" name="Google Shape;682;p31">
                <a:extLst>
                  <a:ext uri="{FF2B5EF4-FFF2-40B4-BE49-F238E27FC236}">
                    <a16:creationId xmlns:a16="http://schemas.microsoft.com/office/drawing/2014/main" id="{B3C22664-F3E2-12A6-A29A-2F0A51E9E7B0}"/>
                  </a:ext>
                </a:extLst>
              </p:cNvPr>
              <p:cNvGrpSpPr/>
              <p:nvPr/>
            </p:nvGrpSpPr>
            <p:grpSpPr>
              <a:xfrm>
                <a:off x="3697442" y="5719079"/>
                <a:ext cx="2395326" cy="87743"/>
                <a:chOff x="755786" y="4460119"/>
                <a:chExt cx="2395326" cy="87743"/>
              </a:xfrm>
            </p:grpSpPr>
            <p:sp>
              <p:nvSpPr>
                <p:cNvPr id="39" name="Google Shape;684;p31">
                  <a:extLst>
                    <a:ext uri="{FF2B5EF4-FFF2-40B4-BE49-F238E27FC236}">
                      <a16:creationId xmlns:a16="http://schemas.microsoft.com/office/drawing/2014/main" id="{E72C6DB2-799F-CD4C-ED17-E4D1641F7533}"/>
                    </a:ext>
                  </a:extLst>
                </p:cNvPr>
                <p:cNvSpPr/>
                <p:nvPr/>
              </p:nvSpPr>
              <p:spPr>
                <a:xfrm>
                  <a:off x="755786" y="4545586"/>
                  <a:ext cx="305519" cy="2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26" h="65" extrusionOk="0">
                      <a:moveTo>
                        <a:pt x="0" y="0"/>
                      </a:moveTo>
                      <a:lnTo>
                        <a:pt x="0" y="65"/>
                      </a:lnTo>
                      <a:lnTo>
                        <a:pt x="8726" y="65"/>
                      </a:lnTo>
                      <a:lnTo>
                        <a:pt x="8726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685;p31">
                  <a:extLst>
                    <a:ext uri="{FF2B5EF4-FFF2-40B4-BE49-F238E27FC236}">
                      <a16:creationId xmlns:a16="http://schemas.microsoft.com/office/drawing/2014/main" id="{3AD94655-3646-1CDB-252F-F86D989B4859}"/>
                    </a:ext>
                  </a:extLst>
                </p:cNvPr>
                <p:cNvSpPr/>
                <p:nvPr/>
              </p:nvSpPr>
              <p:spPr>
                <a:xfrm>
                  <a:off x="1619552" y="4536412"/>
                  <a:ext cx="497808" cy="2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8" h="65" extrusionOk="0">
                      <a:moveTo>
                        <a:pt x="0" y="0"/>
                      </a:moveTo>
                      <a:lnTo>
                        <a:pt x="0" y="65"/>
                      </a:lnTo>
                      <a:lnTo>
                        <a:pt x="14217" y="65"/>
                      </a:lnTo>
                      <a:lnTo>
                        <a:pt x="14217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686;p31">
                  <a:extLst>
                    <a:ext uri="{FF2B5EF4-FFF2-40B4-BE49-F238E27FC236}">
                      <a16:creationId xmlns:a16="http://schemas.microsoft.com/office/drawing/2014/main" id="{67B6EFA3-C3F8-AF0D-10F9-206FA974DAAF}"/>
                    </a:ext>
                  </a:extLst>
                </p:cNvPr>
                <p:cNvSpPr/>
                <p:nvPr/>
              </p:nvSpPr>
              <p:spPr>
                <a:xfrm>
                  <a:off x="1070481" y="4460119"/>
                  <a:ext cx="175833" cy="2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2" h="66" extrusionOk="0">
                      <a:moveTo>
                        <a:pt x="1" y="1"/>
                      </a:moveTo>
                      <a:lnTo>
                        <a:pt x="1" y="65"/>
                      </a:lnTo>
                      <a:lnTo>
                        <a:pt x="5022" y="65"/>
                      </a:lnTo>
                      <a:lnTo>
                        <a:pt x="5022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687;p31">
                  <a:extLst>
                    <a:ext uri="{FF2B5EF4-FFF2-40B4-BE49-F238E27FC236}">
                      <a16:creationId xmlns:a16="http://schemas.microsoft.com/office/drawing/2014/main" id="{DB94FA2B-C6BB-3217-F7E1-21874301970B}"/>
                    </a:ext>
                  </a:extLst>
                </p:cNvPr>
                <p:cNvSpPr/>
                <p:nvPr/>
              </p:nvSpPr>
              <p:spPr>
                <a:xfrm>
                  <a:off x="2732853" y="4514424"/>
                  <a:ext cx="418259" cy="2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6" h="65" extrusionOk="0">
                      <a:moveTo>
                        <a:pt x="0" y="0"/>
                      </a:moveTo>
                      <a:lnTo>
                        <a:pt x="0" y="65"/>
                      </a:lnTo>
                      <a:lnTo>
                        <a:pt x="11946" y="65"/>
                      </a:lnTo>
                      <a:lnTo>
                        <a:pt x="11946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" name="Google Shape;688;p31">
                <a:extLst>
                  <a:ext uri="{FF2B5EF4-FFF2-40B4-BE49-F238E27FC236}">
                    <a16:creationId xmlns:a16="http://schemas.microsoft.com/office/drawing/2014/main" id="{E5EBC8DE-79EB-9A47-3502-5EDBE0A55595}"/>
                  </a:ext>
                </a:extLst>
              </p:cNvPr>
              <p:cNvGrpSpPr/>
              <p:nvPr/>
            </p:nvGrpSpPr>
            <p:grpSpPr>
              <a:xfrm>
                <a:off x="3623029" y="2672566"/>
                <a:ext cx="3081703" cy="2757573"/>
                <a:chOff x="5215723" y="1479118"/>
                <a:chExt cx="3081703" cy="2757573"/>
              </a:xfrm>
            </p:grpSpPr>
            <p:grpSp>
              <p:nvGrpSpPr>
                <p:cNvPr id="29" name="Google Shape;689;p31">
                  <a:extLst>
                    <a:ext uri="{FF2B5EF4-FFF2-40B4-BE49-F238E27FC236}">
                      <a16:creationId xmlns:a16="http://schemas.microsoft.com/office/drawing/2014/main" id="{AFFD91BB-685E-3CFE-B988-E2F3A15083E5}"/>
                    </a:ext>
                  </a:extLst>
                </p:cNvPr>
                <p:cNvGrpSpPr/>
                <p:nvPr/>
              </p:nvGrpSpPr>
              <p:grpSpPr>
                <a:xfrm>
                  <a:off x="5215723" y="1707350"/>
                  <a:ext cx="3081703" cy="2529341"/>
                  <a:chOff x="5150194" y="1591500"/>
                  <a:chExt cx="3081703" cy="2529341"/>
                </a:xfrm>
              </p:grpSpPr>
              <p:sp>
                <p:nvSpPr>
                  <p:cNvPr id="36" name="Google Shape;690;p31">
                    <a:extLst>
                      <a:ext uri="{FF2B5EF4-FFF2-40B4-BE49-F238E27FC236}">
                        <a16:creationId xmlns:a16="http://schemas.microsoft.com/office/drawing/2014/main" id="{36DD349E-22BA-DE2A-3E07-27A5F78446B3}"/>
                      </a:ext>
                    </a:extLst>
                  </p:cNvPr>
                  <p:cNvSpPr/>
                  <p:nvPr/>
                </p:nvSpPr>
                <p:spPr>
                  <a:xfrm>
                    <a:off x="5150194" y="1591500"/>
                    <a:ext cx="1147444" cy="2529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40" h="64368" extrusionOk="0">
                        <a:moveTo>
                          <a:pt x="45240" y="58"/>
                        </a:moveTo>
                        <a:cubicBezTo>
                          <a:pt x="45926" y="58"/>
                          <a:pt x="46482" y="614"/>
                          <a:pt x="46482" y="1299"/>
                        </a:cubicBezTo>
                        <a:lnTo>
                          <a:pt x="46482" y="63068"/>
                        </a:lnTo>
                        <a:cubicBezTo>
                          <a:pt x="46482" y="63753"/>
                          <a:pt x="45926" y="64310"/>
                          <a:pt x="45240" y="64310"/>
                        </a:cubicBezTo>
                        <a:lnTo>
                          <a:pt x="1299" y="64310"/>
                        </a:lnTo>
                        <a:cubicBezTo>
                          <a:pt x="615" y="64310"/>
                          <a:pt x="58" y="63753"/>
                          <a:pt x="58" y="63068"/>
                        </a:cubicBezTo>
                        <a:lnTo>
                          <a:pt x="58" y="1299"/>
                        </a:lnTo>
                        <a:cubicBezTo>
                          <a:pt x="58" y="614"/>
                          <a:pt x="615" y="58"/>
                          <a:pt x="1299" y="58"/>
                        </a:cubicBezTo>
                        <a:close/>
                        <a:moveTo>
                          <a:pt x="1299" y="0"/>
                        </a:moveTo>
                        <a:cubicBezTo>
                          <a:pt x="582" y="0"/>
                          <a:pt x="0" y="582"/>
                          <a:pt x="0" y="1299"/>
                        </a:cubicBezTo>
                        <a:lnTo>
                          <a:pt x="0" y="63068"/>
                        </a:lnTo>
                        <a:cubicBezTo>
                          <a:pt x="0" y="63786"/>
                          <a:pt x="582" y="64368"/>
                          <a:pt x="1299" y="64368"/>
                        </a:cubicBezTo>
                        <a:lnTo>
                          <a:pt x="45240" y="64368"/>
                        </a:lnTo>
                        <a:cubicBezTo>
                          <a:pt x="45958" y="64368"/>
                          <a:pt x="46539" y="63786"/>
                          <a:pt x="46539" y="63068"/>
                        </a:cubicBezTo>
                        <a:lnTo>
                          <a:pt x="46539" y="1299"/>
                        </a:lnTo>
                        <a:cubicBezTo>
                          <a:pt x="46539" y="582"/>
                          <a:pt x="45958" y="0"/>
                          <a:pt x="45240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9525" cap="flat" cmpd="sng">
                    <a:solidFill>
                      <a:srgbClr val="43434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691;p31">
                    <a:extLst>
                      <a:ext uri="{FF2B5EF4-FFF2-40B4-BE49-F238E27FC236}">
                        <a16:creationId xmlns:a16="http://schemas.microsoft.com/office/drawing/2014/main" id="{52C6FEE9-49F8-7B70-8DA3-D90E00C4D47B}"/>
                      </a:ext>
                    </a:extLst>
                  </p:cNvPr>
                  <p:cNvSpPr/>
                  <p:nvPr/>
                </p:nvSpPr>
                <p:spPr>
                  <a:xfrm>
                    <a:off x="6402990" y="1591500"/>
                    <a:ext cx="1828907" cy="25293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543" h="64368" extrusionOk="0">
                        <a:moveTo>
                          <a:pt x="45243" y="58"/>
                        </a:moveTo>
                        <a:cubicBezTo>
                          <a:pt x="45928" y="58"/>
                          <a:pt x="46485" y="614"/>
                          <a:pt x="46485" y="1299"/>
                        </a:cubicBezTo>
                        <a:lnTo>
                          <a:pt x="46485" y="63068"/>
                        </a:lnTo>
                        <a:cubicBezTo>
                          <a:pt x="46485" y="63753"/>
                          <a:pt x="45928" y="64310"/>
                          <a:pt x="45243" y="64310"/>
                        </a:cubicBezTo>
                        <a:lnTo>
                          <a:pt x="1299" y="64310"/>
                        </a:lnTo>
                        <a:cubicBezTo>
                          <a:pt x="617" y="64310"/>
                          <a:pt x="57" y="63753"/>
                          <a:pt x="57" y="63068"/>
                        </a:cubicBezTo>
                        <a:lnTo>
                          <a:pt x="57" y="1299"/>
                        </a:lnTo>
                        <a:cubicBezTo>
                          <a:pt x="57" y="614"/>
                          <a:pt x="617" y="58"/>
                          <a:pt x="1299" y="58"/>
                        </a:cubicBezTo>
                        <a:close/>
                        <a:moveTo>
                          <a:pt x="1299" y="0"/>
                        </a:moveTo>
                        <a:cubicBezTo>
                          <a:pt x="585" y="0"/>
                          <a:pt x="0" y="582"/>
                          <a:pt x="0" y="1299"/>
                        </a:cubicBezTo>
                        <a:lnTo>
                          <a:pt x="0" y="63068"/>
                        </a:lnTo>
                        <a:cubicBezTo>
                          <a:pt x="0" y="63786"/>
                          <a:pt x="585" y="64368"/>
                          <a:pt x="1299" y="64368"/>
                        </a:cubicBezTo>
                        <a:lnTo>
                          <a:pt x="45243" y="64368"/>
                        </a:lnTo>
                        <a:cubicBezTo>
                          <a:pt x="45961" y="64368"/>
                          <a:pt x="46542" y="63786"/>
                          <a:pt x="46542" y="63068"/>
                        </a:cubicBezTo>
                        <a:lnTo>
                          <a:pt x="46542" y="1299"/>
                        </a:lnTo>
                        <a:cubicBezTo>
                          <a:pt x="46542" y="582"/>
                          <a:pt x="45961" y="0"/>
                          <a:pt x="45243" y="0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9525" cap="flat" cmpd="sng">
                    <a:solidFill>
                      <a:srgbClr val="43434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0" name="Google Shape;692;p31">
                  <a:extLst>
                    <a:ext uri="{FF2B5EF4-FFF2-40B4-BE49-F238E27FC236}">
                      <a16:creationId xmlns:a16="http://schemas.microsoft.com/office/drawing/2014/main" id="{B5DC0E42-412C-9D79-ED94-3B9E0326435E}"/>
                    </a:ext>
                  </a:extLst>
                </p:cNvPr>
                <p:cNvGrpSpPr/>
                <p:nvPr/>
              </p:nvGrpSpPr>
              <p:grpSpPr>
                <a:xfrm>
                  <a:off x="5723516" y="1479118"/>
                  <a:ext cx="2288423" cy="1787927"/>
                  <a:chOff x="5723516" y="1479118"/>
                  <a:chExt cx="2288423" cy="1787927"/>
                </a:xfrm>
              </p:grpSpPr>
              <p:sp>
                <p:nvSpPr>
                  <p:cNvPr id="31" name="Google Shape;693;p31">
                    <a:extLst>
                      <a:ext uri="{FF2B5EF4-FFF2-40B4-BE49-F238E27FC236}">
                        <a16:creationId xmlns:a16="http://schemas.microsoft.com/office/drawing/2014/main" id="{EC90AD56-BD56-727E-0C4F-EB1F2F1823D6}"/>
                      </a:ext>
                    </a:extLst>
                  </p:cNvPr>
                  <p:cNvSpPr/>
                  <p:nvPr/>
                </p:nvSpPr>
                <p:spPr>
                  <a:xfrm>
                    <a:off x="5723516" y="1479118"/>
                    <a:ext cx="2288423" cy="2912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237" h="7413" extrusionOk="0">
                        <a:moveTo>
                          <a:pt x="1756" y="1"/>
                        </a:moveTo>
                        <a:cubicBezTo>
                          <a:pt x="791" y="1"/>
                          <a:pt x="1" y="794"/>
                          <a:pt x="1" y="1760"/>
                        </a:cubicBezTo>
                        <a:lnTo>
                          <a:pt x="1" y="7413"/>
                        </a:lnTo>
                        <a:lnTo>
                          <a:pt x="58237" y="7413"/>
                        </a:lnTo>
                        <a:lnTo>
                          <a:pt x="58237" y="1760"/>
                        </a:lnTo>
                        <a:cubicBezTo>
                          <a:pt x="58237" y="794"/>
                          <a:pt x="57448" y="1"/>
                          <a:pt x="56482" y="1"/>
                        </a:cubicBezTo>
                        <a:close/>
                      </a:path>
                    </a:pathLst>
                  </a:custGeom>
                  <a:solidFill>
                    <a:srgbClr val="434343"/>
                  </a:solid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694;p31">
                    <a:extLst>
                      <a:ext uri="{FF2B5EF4-FFF2-40B4-BE49-F238E27FC236}">
                        <a16:creationId xmlns:a16="http://schemas.microsoft.com/office/drawing/2014/main" id="{717D2967-787E-EC33-62FE-546C41254189}"/>
                      </a:ext>
                    </a:extLst>
                  </p:cNvPr>
                  <p:cNvSpPr/>
                  <p:nvPr/>
                </p:nvSpPr>
                <p:spPr>
                  <a:xfrm>
                    <a:off x="6229445" y="1572681"/>
                    <a:ext cx="104407" cy="104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7" h="2656" extrusionOk="0">
                        <a:moveTo>
                          <a:pt x="1329" y="0"/>
                        </a:moveTo>
                        <a:cubicBezTo>
                          <a:pt x="597" y="0"/>
                          <a:pt x="1" y="595"/>
                          <a:pt x="1" y="1328"/>
                        </a:cubicBezTo>
                        <a:cubicBezTo>
                          <a:pt x="1" y="2060"/>
                          <a:pt x="597" y="2656"/>
                          <a:pt x="1329" y="2656"/>
                        </a:cubicBezTo>
                        <a:cubicBezTo>
                          <a:pt x="2065" y="2656"/>
                          <a:pt x="2656" y="2060"/>
                          <a:pt x="2656" y="1328"/>
                        </a:cubicBezTo>
                        <a:cubicBezTo>
                          <a:pt x="2656" y="595"/>
                          <a:pt x="2065" y="0"/>
                          <a:pt x="13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695;p31">
                    <a:extLst>
                      <a:ext uri="{FF2B5EF4-FFF2-40B4-BE49-F238E27FC236}">
                        <a16:creationId xmlns:a16="http://schemas.microsoft.com/office/drawing/2014/main" id="{09C4B363-0D5D-8C19-6E94-775F10C76681}"/>
                      </a:ext>
                    </a:extLst>
                  </p:cNvPr>
                  <p:cNvSpPr/>
                  <p:nvPr/>
                </p:nvSpPr>
                <p:spPr>
                  <a:xfrm>
                    <a:off x="6044560" y="1572681"/>
                    <a:ext cx="104407" cy="104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7" h="2656" extrusionOk="0">
                        <a:moveTo>
                          <a:pt x="1328" y="0"/>
                        </a:moveTo>
                        <a:cubicBezTo>
                          <a:pt x="596" y="0"/>
                          <a:pt x="0" y="595"/>
                          <a:pt x="0" y="1328"/>
                        </a:cubicBezTo>
                        <a:cubicBezTo>
                          <a:pt x="0" y="2060"/>
                          <a:pt x="596" y="2656"/>
                          <a:pt x="1328" y="2656"/>
                        </a:cubicBezTo>
                        <a:cubicBezTo>
                          <a:pt x="2060" y="2656"/>
                          <a:pt x="2656" y="2060"/>
                          <a:pt x="2656" y="1328"/>
                        </a:cubicBezTo>
                        <a:cubicBezTo>
                          <a:pt x="2656" y="595"/>
                          <a:pt x="2060" y="0"/>
                          <a:pt x="132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696;p31">
                    <a:extLst>
                      <a:ext uri="{FF2B5EF4-FFF2-40B4-BE49-F238E27FC236}">
                        <a16:creationId xmlns:a16="http://schemas.microsoft.com/office/drawing/2014/main" id="{19AAE2D2-2F46-007F-2A80-C819B2AB7406}"/>
                      </a:ext>
                    </a:extLst>
                  </p:cNvPr>
                  <p:cNvSpPr/>
                  <p:nvPr/>
                </p:nvSpPr>
                <p:spPr>
                  <a:xfrm>
                    <a:off x="5859635" y="1572681"/>
                    <a:ext cx="104407" cy="104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57" h="2656" extrusionOk="0">
                        <a:moveTo>
                          <a:pt x="1329" y="0"/>
                        </a:moveTo>
                        <a:cubicBezTo>
                          <a:pt x="593" y="0"/>
                          <a:pt x="0" y="595"/>
                          <a:pt x="0" y="1328"/>
                        </a:cubicBezTo>
                        <a:cubicBezTo>
                          <a:pt x="0" y="2060"/>
                          <a:pt x="593" y="2656"/>
                          <a:pt x="1329" y="2656"/>
                        </a:cubicBezTo>
                        <a:cubicBezTo>
                          <a:pt x="2061" y="2656"/>
                          <a:pt x="2656" y="2060"/>
                          <a:pt x="2656" y="1328"/>
                        </a:cubicBezTo>
                        <a:cubicBezTo>
                          <a:pt x="2656" y="595"/>
                          <a:pt x="2061" y="0"/>
                          <a:pt x="1329" y="0"/>
                        </a:cubicBezTo>
                        <a:close/>
                      </a:path>
                    </a:pathLst>
                  </a:custGeom>
                  <a:solidFill>
                    <a:srgbClr val="FFF2CC"/>
                  </a:solidFill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697;p31">
                    <a:extLst>
                      <a:ext uri="{FF2B5EF4-FFF2-40B4-BE49-F238E27FC236}">
                        <a16:creationId xmlns:a16="http://schemas.microsoft.com/office/drawing/2014/main" id="{29568F96-4520-F3EB-EBCF-B213552A7BAB}"/>
                      </a:ext>
                    </a:extLst>
                  </p:cNvPr>
                  <p:cNvSpPr/>
                  <p:nvPr/>
                </p:nvSpPr>
                <p:spPr>
                  <a:xfrm>
                    <a:off x="5723516" y="1770377"/>
                    <a:ext cx="2288423" cy="14966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237" h="38088" extrusionOk="0">
                        <a:moveTo>
                          <a:pt x="1" y="1"/>
                        </a:moveTo>
                        <a:lnTo>
                          <a:pt x="1" y="36332"/>
                        </a:lnTo>
                        <a:cubicBezTo>
                          <a:pt x="1" y="37297"/>
                          <a:pt x="791" y="38087"/>
                          <a:pt x="1756" y="38087"/>
                        </a:cubicBezTo>
                        <a:lnTo>
                          <a:pt x="56482" y="38087"/>
                        </a:lnTo>
                        <a:cubicBezTo>
                          <a:pt x="57448" y="38087"/>
                          <a:pt x="58237" y="37297"/>
                          <a:pt x="58237" y="36332"/>
                        </a:cubicBezTo>
                        <a:lnTo>
                          <a:pt x="58237" y="1"/>
                        </a:lnTo>
                        <a:close/>
                      </a:path>
                    </a:pathLst>
                  </a:custGeom>
                  <a:noFill/>
                  <a:ln w="9525" cap="flat" cmpd="sng">
                    <a:solidFill>
                      <a:srgbClr val="666666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1pPr>
                    <a:lvl2pPr marR="0" lvl="1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2pPr>
                    <a:lvl3pPr marR="0" lvl="2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3pPr>
                    <a:lvl4pPr marR="0" lvl="3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4pPr>
                    <a:lvl5pPr marR="0" lvl="4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5pPr>
                    <a:lvl6pPr marR="0" lvl="5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6pPr>
                    <a:lvl7pPr marR="0" lvl="6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7pPr>
                    <a:lvl8pPr marR="0" lvl="7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8pPr>
                    <a:lvl9pPr marR="0" lvl="8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Font typeface="Arial"/>
                      <a:defRPr sz="14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defRPr>
                    </a:lvl9pPr>
                  </a:lstStyle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6" name="Google Shape;708;p31">
                <a:extLst>
                  <a:ext uri="{FF2B5EF4-FFF2-40B4-BE49-F238E27FC236}">
                    <a16:creationId xmlns:a16="http://schemas.microsoft.com/office/drawing/2014/main" id="{B0F8D3FA-86CA-C469-D061-92847CC9D87B}"/>
                  </a:ext>
                </a:extLst>
              </p:cNvPr>
              <p:cNvGrpSpPr/>
              <p:nvPr/>
            </p:nvGrpSpPr>
            <p:grpSpPr>
              <a:xfrm>
                <a:off x="3117712" y="3008933"/>
                <a:ext cx="3380253" cy="2313100"/>
                <a:chOff x="4710406" y="1815485"/>
                <a:chExt cx="3380253" cy="2313100"/>
              </a:xfrm>
            </p:grpSpPr>
            <p:sp>
              <p:nvSpPr>
                <p:cNvPr id="7" name="Google Shape;709;p31">
                  <a:extLst>
                    <a:ext uri="{FF2B5EF4-FFF2-40B4-BE49-F238E27FC236}">
                      <a16:creationId xmlns:a16="http://schemas.microsoft.com/office/drawing/2014/main" id="{3A199F92-FC15-990D-19FB-340AD58F25F5}"/>
                    </a:ext>
                  </a:extLst>
                </p:cNvPr>
                <p:cNvSpPr/>
                <p:nvPr/>
              </p:nvSpPr>
              <p:spPr>
                <a:xfrm>
                  <a:off x="4710406" y="1815485"/>
                  <a:ext cx="3380234" cy="2313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22" h="58865" extrusionOk="0">
                      <a:moveTo>
                        <a:pt x="2190" y="1"/>
                      </a:moveTo>
                      <a:cubicBezTo>
                        <a:pt x="987" y="1"/>
                        <a:pt x="0" y="983"/>
                        <a:pt x="0" y="2186"/>
                      </a:cubicBezTo>
                      <a:lnTo>
                        <a:pt x="0" y="56679"/>
                      </a:lnTo>
                      <a:cubicBezTo>
                        <a:pt x="0" y="57881"/>
                        <a:pt x="987" y="58865"/>
                        <a:pt x="2190" y="58865"/>
                      </a:cubicBezTo>
                      <a:lnTo>
                        <a:pt x="83832" y="58865"/>
                      </a:lnTo>
                      <a:cubicBezTo>
                        <a:pt x="85034" y="58865"/>
                        <a:pt x="86021" y="57881"/>
                        <a:pt x="86021" y="56679"/>
                      </a:cubicBezTo>
                      <a:lnTo>
                        <a:pt x="86021" y="2186"/>
                      </a:lnTo>
                      <a:cubicBezTo>
                        <a:pt x="86021" y="983"/>
                        <a:pt x="85034" y="1"/>
                        <a:pt x="83832" y="1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710;p31">
                  <a:extLst>
                    <a:ext uri="{FF2B5EF4-FFF2-40B4-BE49-F238E27FC236}">
                      <a16:creationId xmlns:a16="http://schemas.microsoft.com/office/drawing/2014/main" id="{F251AFBB-7BF0-5900-AD08-7D237B04F41A}"/>
                    </a:ext>
                  </a:extLst>
                </p:cNvPr>
                <p:cNvSpPr/>
                <p:nvPr/>
              </p:nvSpPr>
              <p:spPr>
                <a:xfrm>
                  <a:off x="4710425" y="2037750"/>
                  <a:ext cx="3380234" cy="19278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22" h="49060" extrusionOk="0">
                      <a:moveTo>
                        <a:pt x="0" y="1"/>
                      </a:moveTo>
                      <a:lnTo>
                        <a:pt x="0" y="49059"/>
                      </a:lnTo>
                      <a:lnTo>
                        <a:pt x="86021" y="49059"/>
                      </a:lnTo>
                      <a:lnTo>
                        <a:pt x="86021" y="1"/>
                      </a:lnTo>
                      <a:close/>
                    </a:path>
                  </a:pathLst>
                </a:custGeom>
                <a:solidFill>
                  <a:srgbClr val="F8F8F8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3" name="Google Shape;3323;p48">
              <a:extLst>
                <a:ext uri="{FF2B5EF4-FFF2-40B4-BE49-F238E27FC236}">
                  <a16:creationId xmlns:a16="http://schemas.microsoft.com/office/drawing/2014/main" id="{440C5F83-284D-A77D-0032-2E4EB4C3B367}"/>
                </a:ext>
              </a:extLst>
            </p:cNvPr>
            <p:cNvGrpSpPr/>
            <p:nvPr/>
          </p:nvGrpSpPr>
          <p:grpSpPr>
            <a:xfrm>
              <a:off x="11289581" y="5228229"/>
              <a:ext cx="604296" cy="1528052"/>
              <a:chOff x="7042300" y="1388275"/>
              <a:chExt cx="1255127" cy="3173775"/>
            </a:xfrm>
          </p:grpSpPr>
          <p:sp>
            <p:nvSpPr>
              <p:cNvPr id="44" name="Google Shape;3324;p48">
                <a:extLst>
                  <a:ext uri="{FF2B5EF4-FFF2-40B4-BE49-F238E27FC236}">
                    <a16:creationId xmlns:a16="http://schemas.microsoft.com/office/drawing/2014/main" id="{F2EA62CD-585E-1301-156F-3DC43890C117}"/>
                  </a:ext>
                </a:extLst>
              </p:cNvPr>
              <p:cNvSpPr/>
              <p:nvPr/>
            </p:nvSpPr>
            <p:spPr>
              <a:xfrm>
                <a:off x="8053138" y="4183691"/>
                <a:ext cx="244288" cy="328700"/>
              </a:xfrm>
              <a:custGeom>
                <a:avLst/>
                <a:gdLst/>
                <a:ahLst/>
                <a:cxnLst/>
                <a:rect l="l" t="t" r="r" b="b"/>
                <a:pathLst>
                  <a:path w="4969" h="6686" extrusionOk="0">
                    <a:moveTo>
                      <a:pt x="2823" y="1"/>
                    </a:moveTo>
                    <a:lnTo>
                      <a:pt x="109" y="2736"/>
                    </a:lnTo>
                    <a:lnTo>
                      <a:pt x="1560" y="4196"/>
                    </a:lnTo>
                    <a:cubicBezTo>
                      <a:pt x="1560" y="4196"/>
                      <a:pt x="0" y="6686"/>
                      <a:pt x="396" y="6686"/>
                    </a:cubicBezTo>
                    <a:cubicBezTo>
                      <a:pt x="423" y="6686"/>
                      <a:pt x="460" y="6674"/>
                      <a:pt x="507" y="6649"/>
                    </a:cubicBezTo>
                    <a:cubicBezTo>
                      <a:pt x="1163" y="6294"/>
                      <a:pt x="4103" y="3091"/>
                      <a:pt x="4811" y="2291"/>
                    </a:cubicBezTo>
                    <a:lnTo>
                      <a:pt x="4969" y="2112"/>
                    </a:lnTo>
                    <a:lnTo>
                      <a:pt x="2823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325;p48">
                <a:extLst>
                  <a:ext uri="{FF2B5EF4-FFF2-40B4-BE49-F238E27FC236}">
                    <a16:creationId xmlns:a16="http://schemas.microsoft.com/office/drawing/2014/main" id="{3346A1AA-11DE-1BCB-D12B-2FDDA168CAD8}"/>
                  </a:ext>
                </a:extLst>
              </p:cNvPr>
              <p:cNvSpPr/>
              <p:nvPr/>
            </p:nvSpPr>
            <p:spPr>
              <a:xfrm>
                <a:off x="8234451" y="4248390"/>
                <a:ext cx="60863" cy="8687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767" extrusionOk="0">
                    <a:moveTo>
                      <a:pt x="472" y="0"/>
                    </a:moveTo>
                    <a:cubicBezTo>
                      <a:pt x="224" y="214"/>
                      <a:pt x="75" y="516"/>
                      <a:pt x="36" y="839"/>
                    </a:cubicBezTo>
                    <a:cubicBezTo>
                      <a:pt x="0" y="1163"/>
                      <a:pt x="84" y="1499"/>
                      <a:pt x="276" y="1766"/>
                    </a:cubicBezTo>
                    <a:lnTo>
                      <a:pt x="1238" y="761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326;p48">
                <a:extLst>
                  <a:ext uri="{FF2B5EF4-FFF2-40B4-BE49-F238E27FC236}">
                    <a16:creationId xmlns:a16="http://schemas.microsoft.com/office/drawing/2014/main" id="{3B965F75-D770-E61D-DF3C-8014A91C5762}"/>
                  </a:ext>
                </a:extLst>
              </p:cNvPr>
              <p:cNvSpPr/>
              <p:nvPr/>
            </p:nvSpPr>
            <p:spPr>
              <a:xfrm>
                <a:off x="8060857" y="4284672"/>
                <a:ext cx="236570" cy="228704"/>
              </a:xfrm>
              <a:custGeom>
                <a:avLst/>
                <a:gdLst/>
                <a:ahLst/>
                <a:cxnLst/>
                <a:rect l="l" t="t" r="r" b="b"/>
                <a:pathLst>
                  <a:path w="4812" h="4652" extrusionOk="0">
                    <a:moveTo>
                      <a:pt x="4747" y="1"/>
                    </a:moveTo>
                    <a:lnTo>
                      <a:pt x="1163" y="3681"/>
                    </a:lnTo>
                    <a:cubicBezTo>
                      <a:pt x="1163" y="3681"/>
                      <a:pt x="909" y="3524"/>
                      <a:pt x="717" y="3524"/>
                    </a:cubicBezTo>
                    <a:cubicBezTo>
                      <a:pt x="661" y="3524"/>
                      <a:pt x="611" y="3537"/>
                      <a:pt x="573" y="3572"/>
                    </a:cubicBezTo>
                    <a:cubicBezTo>
                      <a:pt x="573" y="3572"/>
                      <a:pt x="1" y="4621"/>
                      <a:pt x="237" y="4651"/>
                    </a:cubicBezTo>
                    <a:cubicBezTo>
                      <a:pt x="238" y="4651"/>
                      <a:pt x="239" y="4651"/>
                      <a:pt x="240" y="4651"/>
                    </a:cubicBezTo>
                    <a:cubicBezTo>
                      <a:pt x="498" y="4651"/>
                      <a:pt x="3573" y="1550"/>
                      <a:pt x="4812" y="58"/>
                    </a:cubicBezTo>
                    <a:lnTo>
                      <a:pt x="4747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327;p48">
                <a:extLst>
                  <a:ext uri="{FF2B5EF4-FFF2-40B4-BE49-F238E27FC236}">
                    <a16:creationId xmlns:a16="http://schemas.microsoft.com/office/drawing/2014/main" id="{EDB7397F-D477-B211-5A41-1D6CB6C1A9A3}"/>
                  </a:ext>
                </a:extLst>
              </p:cNvPr>
              <p:cNvSpPr/>
              <p:nvPr/>
            </p:nvSpPr>
            <p:spPr>
              <a:xfrm>
                <a:off x="8070099" y="4282558"/>
                <a:ext cx="226049" cy="228655"/>
              </a:xfrm>
              <a:custGeom>
                <a:avLst/>
                <a:gdLst/>
                <a:ahLst/>
                <a:cxnLst/>
                <a:rect l="l" t="t" r="r" b="b"/>
                <a:pathLst>
                  <a:path w="4598" h="4651" extrusionOk="0">
                    <a:moveTo>
                      <a:pt x="4598" y="1"/>
                    </a:moveTo>
                    <a:cubicBezTo>
                      <a:pt x="4597" y="1"/>
                      <a:pt x="4581" y="13"/>
                      <a:pt x="4549" y="44"/>
                    </a:cubicBezTo>
                    <a:cubicBezTo>
                      <a:pt x="4510" y="88"/>
                      <a:pt x="4466" y="132"/>
                      <a:pt x="4418" y="184"/>
                    </a:cubicBezTo>
                    <a:cubicBezTo>
                      <a:pt x="4287" y="319"/>
                      <a:pt x="4126" y="489"/>
                      <a:pt x="3938" y="691"/>
                    </a:cubicBezTo>
                    <a:cubicBezTo>
                      <a:pt x="3527" y="1119"/>
                      <a:pt x="2963" y="1713"/>
                      <a:pt x="2330" y="2351"/>
                    </a:cubicBezTo>
                    <a:cubicBezTo>
                      <a:pt x="1691" y="2994"/>
                      <a:pt x="1110" y="3567"/>
                      <a:pt x="682" y="3982"/>
                    </a:cubicBezTo>
                    <a:cubicBezTo>
                      <a:pt x="485" y="4174"/>
                      <a:pt x="319" y="4335"/>
                      <a:pt x="180" y="4467"/>
                    </a:cubicBezTo>
                    <a:cubicBezTo>
                      <a:pt x="132" y="4519"/>
                      <a:pt x="88" y="4563"/>
                      <a:pt x="45" y="4602"/>
                    </a:cubicBezTo>
                    <a:cubicBezTo>
                      <a:pt x="13" y="4632"/>
                      <a:pt x="0" y="4650"/>
                      <a:pt x="0" y="4650"/>
                    </a:cubicBezTo>
                    <a:cubicBezTo>
                      <a:pt x="0" y="4650"/>
                      <a:pt x="18" y="4638"/>
                      <a:pt x="53" y="4606"/>
                    </a:cubicBezTo>
                    <a:cubicBezTo>
                      <a:pt x="92" y="4571"/>
                      <a:pt x="140" y="4527"/>
                      <a:pt x="192" y="4480"/>
                    </a:cubicBezTo>
                    <a:cubicBezTo>
                      <a:pt x="333" y="4353"/>
                      <a:pt x="503" y="4192"/>
                      <a:pt x="708" y="4003"/>
                    </a:cubicBezTo>
                    <a:cubicBezTo>
                      <a:pt x="1136" y="3597"/>
                      <a:pt x="1727" y="3029"/>
                      <a:pt x="2360" y="2387"/>
                    </a:cubicBezTo>
                    <a:cubicBezTo>
                      <a:pt x="2998" y="1744"/>
                      <a:pt x="3558" y="1150"/>
                      <a:pt x="3960" y="713"/>
                    </a:cubicBezTo>
                    <a:cubicBezTo>
                      <a:pt x="4148" y="511"/>
                      <a:pt x="4305" y="337"/>
                      <a:pt x="4432" y="197"/>
                    </a:cubicBezTo>
                    <a:cubicBezTo>
                      <a:pt x="4480" y="140"/>
                      <a:pt x="4519" y="96"/>
                      <a:pt x="4559" y="53"/>
                    </a:cubicBezTo>
                    <a:cubicBezTo>
                      <a:pt x="4585" y="17"/>
                      <a:pt x="4597" y="1"/>
                      <a:pt x="459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328;p48">
                <a:extLst>
                  <a:ext uri="{FF2B5EF4-FFF2-40B4-BE49-F238E27FC236}">
                    <a16:creationId xmlns:a16="http://schemas.microsoft.com/office/drawing/2014/main" id="{36038C76-9DA5-2D74-C537-9A8D341AFD0B}"/>
                  </a:ext>
                </a:extLst>
              </p:cNvPr>
              <p:cNvSpPr/>
              <p:nvPr/>
            </p:nvSpPr>
            <p:spPr>
              <a:xfrm>
                <a:off x="8086077" y="4457431"/>
                <a:ext cx="34758" cy="10177"/>
              </a:xfrm>
              <a:custGeom>
                <a:avLst/>
                <a:gdLst/>
                <a:ahLst/>
                <a:cxnLst/>
                <a:rect l="l" t="t" r="r" b="b"/>
                <a:pathLst>
                  <a:path w="707" h="207" extrusionOk="0">
                    <a:moveTo>
                      <a:pt x="223" y="1"/>
                    </a:moveTo>
                    <a:cubicBezTo>
                      <a:pt x="92" y="1"/>
                      <a:pt x="1" y="38"/>
                      <a:pt x="8" y="44"/>
                    </a:cubicBezTo>
                    <a:cubicBezTo>
                      <a:pt x="9" y="46"/>
                      <a:pt x="13" y="47"/>
                      <a:pt x="22" y="47"/>
                    </a:cubicBezTo>
                    <a:cubicBezTo>
                      <a:pt x="44" y="47"/>
                      <a:pt x="92" y="42"/>
                      <a:pt x="155" y="42"/>
                    </a:cubicBezTo>
                    <a:cubicBezTo>
                      <a:pt x="215" y="42"/>
                      <a:pt x="288" y="47"/>
                      <a:pt x="366" y="66"/>
                    </a:cubicBezTo>
                    <a:cubicBezTo>
                      <a:pt x="547" y="108"/>
                      <a:pt x="670" y="207"/>
                      <a:pt x="691" y="207"/>
                    </a:cubicBezTo>
                    <a:cubicBezTo>
                      <a:pt x="692" y="207"/>
                      <a:pt x="693" y="207"/>
                      <a:pt x="694" y="206"/>
                    </a:cubicBezTo>
                    <a:cubicBezTo>
                      <a:pt x="706" y="202"/>
                      <a:pt x="585" y="66"/>
                      <a:pt x="375" y="18"/>
                    </a:cubicBezTo>
                    <a:cubicBezTo>
                      <a:pt x="321" y="5"/>
                      <a:pt x="269" y="1"/>
                      <a:pt x="2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329;p48">
                <a:extLst>
                  <a:ext uri="{FF2B5EF4-FFF2-40B4-BE49-F238E27FC236}">
                    <a16:creationId xmlns:a16="http://schemas.microsoft.com/office/drawing/2014/main" id="{DD2C877C-25F2-DA15-9325-446CCB640912}"/>
                  </a:ext>
                </a:extLst>
              </p:cNvPr>
              <p:cNvSpPr/>
              <p:nvPr/>
            </p:nvSpPr>
            <p:spPr>
              <a:xfrm>
                <a:off x="8120983" y="4403647"/>
                <a:ext cx="18583" cy="452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92" extrusionOk="0">
                    <a:moveTo>
                      <a:pt x="30" y="0"/>
                    </a:moveTo>
                    <a:cubicBezTo>
                      <a:pt x="15" y="0"/>
                      <a:pt x="6" y="2"/>
                      <a:pt x="6" y="7"/>
                    </a:cubicBezTo>
                    <a:cubicBezTo>
                      <a:pt x="1" y="19"/>
                      <a:pt x="85" y="45"/>
                      <a:pt x="184" y="67"/>
                    </a:cubicBezTo>
                    <a:cubicBezTo>
                      <a:pt x="256" y="82"/>
                      <a:pt x="318" y="91"/>
                      <a:pt x="351" y="91"/>
                    </a:cubicBezTo>
                    <a:cubicBezTo>
                      <a:pt x="367" y="91"/>
                      <a:pt x="376" y="89"/>
                      <a:pt x="377" y="85"/>
                    </a:cubicBezTo>
                    <a:cubicBezTo>
                      <a:pt x="377" y="72"/>
                      <a:pt x="299" y="45"/>
                      <a:pt x="194" y="24"/>
                    </a:cubicBezTo>
                    <a:cubicBezTo>
                      <a:pt x="125" y="9"/>
                      <a:pt x="63" y="0"/>
                      <a:pt x="3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330;p48">
                <a:extLst>
                  <a:ext uri="{FF2B5EF4-FFF2-40B4-BE49-F238E27FC236}">
                    <a16:creationId xmlns:a16="http://schemas.microsoft.com/office/drawing/2014/main" id="{0B278614-9132-F5F7-337A-6C2CE4E08E77}"/>
                  </a:ext>
                </a:extLst>
              </p:cNvPr>
              <p:cNvSpPr/>
              <p:nvPr/>
            </p:nvSpPr>
            <p:spPr>
              <a:xfrm>
                <a:off x="8128505" y="4390520"/>
                <a:ext cx="15978" cy="2556"/>
              </a:xfrm>
              <a:custGeom>
                <a:avLst/>
                <a:gdLst/>
                <a:ahLst/>
                <a:cxnLst/>
                <a:rect l="l" t="t" r="r" b="b"/>
                <a:pathLst>
                  <a:path w="325" h="52" extrusionOk="0">
                    <a:moveTo>
                      <a:pt x="227" y="1"/>
                    </a:moveTo>
                    <a:cubicBezTo>
                      <a:pt x="207" y="1"/>
                      <a:pt x="185" y="2"/>
                      <a:pt x="162" y="3"/>
                    </a:cubicBezTo>
                    <a:cubicBezTo>
                      <a:pt x="71" y="7"/>
                      <a:pt x="1" y="20"/>
                      <a:pt x="1" y="33"/>
                    </a:cubicBezTo>
                    <a:cubicBezTo>
                      <a:pt x="1" y="44"/>
                      <a:pt x="49" y="52"/>
                      <a:pt x="114" y="52"/>
                    </a:cubicBezTo>
                    <a:cubicBezTo>
                      <a:pt x="129" y="52"/>
                      <a:pt x="146" y="51"/>
                      <a:pt x="162" y="50"/>
                    </a:cubicBezTo>
                    <a:cubicBezTo>
                      <a:pt x="255" y="42"/>
                      <a:pt x="325" y="29"/>
                      <a:pt x="325" y="16"/>
                    </a:cubicBezTo>
                    <a:cubicBezTo>
                      <a:pt x="325" y="6"/>
                      <a:pt x="284" y="1"/>
                      <a:pt x="2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331;p48">
                <a:extLst>
                  <a:ext uri="{FF2B5EF4-FFF2-40B4-BE49-F238E27FC236}">
                    <a16:creationId xmlns:a16="http://schemas.microsoft.com/office/drawing/2014/main" id="{E19CA492-3F18-BF50-D3B7-5E88EFE785CE}"/>
                  </a:ext>
                </a:extLst>
              </p:cNvPr>
              <p:cNvSpPr/>
              <p:nvPr/>
            </p:nvSpPr>
            <p:spPr>
              <a:xfrm>
                <a:off x="8124424" y="4371691"/>
                <a:ext cx="14650" cy="14503"/>
              </a:xfrm>
              <a:custGeom>
                <a:avLst/>
                <a:gdLst/>
                <a:ahLst/>
                <a:cxnLst/>
                <a:rect l="l" t="t" r="r" b="b"/>
                <a:pathLst>
                  <a:path w="298" h="295" extrusionOk="0">
                    <a:moveTo>
                      <a:pt x="287" y="0"/>
                    </a:moveTo>
                    <a:cubicBezTo>
                      <a:pt x="272" y="0"/>
                      <a:pt x="206" y="58"/>
                      <a:pt x="132" y="132"/>
                    </a:cubicBezTo>
                    <a:cubicBezTo>
                      <a:pt x="53" y="211"/>
                      <a:pt x="1" y="285"/>
                      <a:pt x="9" y="294"/>
                    </a:cubicBezTo>
                    <a:cubicBezTo>
                      <a:pt x="10" y="294"/>
                      <a:pt x="11" y="294"/>
                      <a:pt x="12" y="294"/>
                    </a:cubicBezTo>
                    <a:cubicBezTo>
                      <a:pt x="28" y="294"/>
                      <a:pt x="93" y="240"/>
                      <a:pt x="167" y="163"/>
                    </a:cubicBezTo>
                    <a:cubicBezTo>
                      <a:pt x="241" y="84"/>
                      <a:pt x="298" y="9"/>
                      <a:pt x="289" y="1"/>
                    </a:cubicBezTo>
                    <a:cubicBezTo>
                      <a:pt x="289" y="1"/>
                      <a:pt x="288" y="0"/>
                      <a:pt x="28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332;p48">
                <a:extLst>
                  <a:ext uri="{FF2B5EF4-FFF2-40B4-BE49-F238E27FC236}">
                    <a16:creationId xmlns:a16="http://schemas.microsoft.com/office/drawing/2014/main" id="{3518522E-1886-FA39-9721-9DED11B463B1}"/>
                  </a:ext>
                </a:extLst>
              </p:cNvPr>
              <p:cNvSpPr/>
              <p:nvPr/>
            </p:nvSpPr>
            <p:spPr>
              <a:xfrm>
                <a:off x="8116903" y="4360531"/>
                <a:ext cx="15732" cy="17305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52" extrusionOk="0">
                    <a:moveTo>
                      <a:pt x="306" y="0"/>
                    </a:moveTo>
                    <a:cubicBezTo>
                      <a:pt x="291" y="0"/>
                      <a:pt x="239" y="85"/>
                      <a:pt x="158" y="176"/>
                    </a:cubicBezTo>
                    <a:cubicBezTo>
                      <a:pt x="79" y="272"/>
                      <a:pt x="1" y="337"/>
                      <a:pt x="10" y="351"/>
                    </a:cubicBezTo>
                    <a:cubicBezTo>
                      <a:pt x="11" y="351"/>
                      <a:pt x="12" y="352"/>
                      <a:pt x="13" y="352"/>
                    </a:cubicBezTo>
                    <a:cubicBezTo>
                      <a:pt x="31" y="352"/>
                      <a:pt x="116" y="300"/>
                      <a:pt x="194" y="206"/>
                    </a:cubicBezTo>
                    <a:cubicBezTo>
                      <a:pt x="281" y="105"/>
                      <a:pt x="320" y="5"/>
                      <a:pt x="307" y="0"/>
                    </a:cubicBezTo>
                    <a:cubicBezTo>
                      <a:pt x="307" y="0"/>
                      <a:pt x="306" y="0"/>
                      <a:pt x="30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3333;p48">
                <a:extLst>
                  <a:ext uri="{FF2B5EF4-FFF2-40B4-BE49-F238E27FC236}">
                    <a16:creationId xmlns:a16="http://schemas.microsoft.com/office/drawing/2014/main" id="{66CFF55F-A3F1-2EFE-E508-00CF4D95B59A}"/>
                  </a:ext>
                </a:extLst>
              </p:cNvPr>
              <p:cNvSpPr/>
              <p:nvPr/>
            </p:nvSpPr>
            <p:spPr>
              <a:xfrm>
                <a:off x="8088781" y="4399222"/>
                <a:ext cx="35495" cy="2084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424" extrusionOk="0">
                    <a:moveTo>
                      <a:pt x="447" y="37"/>
                    </a:moveTo>
                    <a:cubicBezTo>
                      <a:pt x="462" y="37"/>
                      <a:pt x="476" y="38"/>
                      <a:pt x="490" y="40"/>
                    </a:cubicBezTo>
                    <a:cubicBezTo>
                      <a:pt x="556" y="44"/>
                      <a:pt x="607" y="58"/>
                      <a:pt x="645" y="73"/>
                    </a:cubicBezTo>
                    <a:lnTo>
                      <a:pt x="645" y="73"/>
                    </a:lnTo>
                    <a:cubicBezTo>
                      <a:pt x="612" y="100"/>
                      <a:pt x="564" y="138"/>
                      <a:pt x="504" y="179"/>
                    </a:cubicBezTo>
                    <a:cubicBezTo>
                      <a:pt x="442" y="223"/>
                      <a:pt x="367" y="272"/>
                      <a:pt x="276" y="315"/>
                    </a:cubicBezTo>
                    <a:cubicBezTo>
                      <a:pt x="232" y="337"/>
                      <a:pt x="184" y="363"/>
                      <a:pt x="137" y="371"/>
                    </a:cubicBezTo>
                    <a:cubicBezTo>
                      <a:pt x="127" y="374"/>
                      <a:pt x="118" y="375"/>
                      <a:pt x="109" y="375"/>
                    </a:cubicBezTo>
                    <a:cubicBezTo>
                      <a:pt x="73" y="375"/>
                      <a:pt x="46" y="353"/>
                      <a:pt x="53" y="315"/>
                    </a:cubicBezTo>
                    <a:cubicBezTo>
                      <a:pt x="75" y="219"/>
                      <a:pt x="167" y="135"/>
                      <a:pt x="246" y="92"/>
                    </a:cubicBezTo>
                    <a:cubicBezTo>
                      <a:pt x="312" y="54"/>
                      <a:pt x="384" y="37"/>
                      <a:pt x="447" y="37"/>
                    </a:cubicBezTo>
                    <a:close/>
                    <a:moveTo>
                      <a:pt x="444" y="1"/>
                    </a:moveTo>
                    <a:cubicBezTo>
                      <a:pt x="293" y="1"/>
                      <a:pt x="76" y="84"/>
                      <a:pt x="5" y="311"/>
                    </a:cubicBezTo>
                    <a:cubicBezTo>
                      <a:pt x="0" y="345"/>
                      <a:pt x="14" y="389"/>
                      <a:pt x="48" y="407"/>
                    </a:cubicBezTo>
                    <a:cubicBezTo>
                      <a:pt x="69" y="420"/>
                      <a:pt x="89" y="423"/>
                      <a:pt x="108" y="423"/>
                    </a:cubicBezTo>
                    <a:cubicBezTo>
                      <a:pt x="123" y="423"/>
                      <a:pt x="136" y="421"/>
                      <a:pt x="149" y="420"/>
                    </a:cubicBezTo>
                    <a:cubicBezTo>
                      <a:pt x="206" y="403"/>
                      <a:pt x="250" y="377"/>
                      <a:pt x="298" y="355"/>
                    </a:cubicBezTo>
                    <a:cubicBezTo>
                      <a:pt x="389" y="306"/>
                      <a:pt x="464" y="254"/>
                      <a:pt x="525" y="210"/>
                    </a:cubicBezTo>
                    <a:cubicBezTo>
                      <a:pt x="588" y="159"/>
                      <a:pt x="635" y="113"/>
                      <a:pt x="664" y="81"/>
                    </a:cubicBezTo>
                    <a:lnTo>
                      <a:pt x="664" y="81"/>
                    </a:lnTo>
                    <a:cubicBezTo>
                      <a:pt x="695" y="94"/>
                      <a:pt x="714" y="106"/>
                      <a:pt x="720" y="106"/>
                    </a:cubicBezTo>
                    <a:cubicBezTo>
                      <a:pt x="721" y="106"/>
                      <a:pt x="721" y="106"/>
                      <a:pt x="722" y="105"/>
                    </a:cubicBezTo>
                    <a:cubicBezTo>
                      <a:pt x="722" y="105"/>
                      <a:pt x="706" y="90"/>
                      <a:pt x="674" y="69"/>
                    </a:cubicBezTo>
                    <a:lnTo>
                      <a:pt x="674" y="69"/>
                    </a:lnTo>
                    <a:cubicBezTo>
                      <a:pt x="693" y="48"/>
                      <a:pt x="701" y="36"/>
                      <a:pt x="700" y="36"/>
                    </a:cubicBezTo>
                    <a:cubicBezTo>
                      <a:pt x="699" y="35"/>
                      <a:pt x="699" y="35"/>
                      <a:pt x="698" y="35"/>
                    </a:cubicBezTo>
                    <a:cubicBezTo>
                      <a:pt x="694" y="35"/>
                      <a:pt x="681" y="45"/>
                      <a:pt x="661" y="61"/>
                    </a:cubicBezTo>
                    <a:lnTo>
                      <a:pt x="661" y="61"/>
                    </a:lnTo>
                    <a:cubicBezTo>
                      <a:pt x="625" y="40"/>
                      <a:pt x="567" y="13"/>
                      <a:pt x="494" y="4"/>
                    </a:cubicBezTo>
                    <a:cubicBezTo>
                      <a:pt x="478" y="2"/>
                      <a:pt x="462" y="1"/>
                      <a:pt x="44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334;p48">
                <a:extLst>
                  <a:ext uri="{FF2B5EF4-FFF2-40B4-BE49-F238E27FC236}">
                    <a16:creationId xmlns:a16="http://schemas.microsoft.com/office/drawing/2014/main" id="{0F6F4D83-7AF3-C866-D36F-58FF11DE6159}"/>
                  </a:ext>
                </a:extLst>
              </p:cNvPr>
              <p:cNvSpPr/>
              <p:nvPr/>
            </p:nvSpPr>
            <p:spPr>
              <a:xfrm>
                <a:off x="8109184" y="4377590"/>
                <a:ext cx="14208" cy="26007"/>
              </a:xfrm>
              <a:custGeom>
                <a:avLst/>
                <a:gdLst/>
                <a:ahLst/>
                <a:cxnLst/>
                <a:rect l="l" t="t" r="r" b="b"/>
                <a:pathLst>
                  <a:path w="289" h="529" extrusionOk="0">
                    <a:moveTo>
                      <a:pt x="131" y="0"/>
                    </a:moveTo>
                    <a:cubicBezTo>
                      <a:pt x="113" y="0"/>
                      <a:pt x="95" y="5"/>
                      <a:pt x="79" y="16"/>
                    </a:cubicBezTo>
                    <a:cubicBezTo>
                      <a:pt x="0" y="87"/>
                      <a:pt x="18" y="182"/>
                      <a:pt x="27" y="252"/>
                    </a:cubicBezTo>
                    <a:cubicBezTo>
                      <a:pt x="40" y="323"/>
                      <a:pt x="71" y="383"/>
                      <a:pt x="105" y="427"/>
                    </a:cubicBezTo>
                    <a:cubicBezTo>
                      <a:pt x="170" y="507"/>
                      <a:pt x="237" y="529"/>
                      <a:pt x="248" y="529"/>
                    </a:cubicBezTo>
                    <a:cubicBezTo>
                      <a:pt x="250" y="529"/>
                      <a:pt x="250" y="529"/>
                      <a:pt x="250" y="528"/>
                    </a:cubicBezTo>
                    <a:cubicBezTo>
                      <a:pt x="254" y="519"/>
                      <a:pt x="188" y="493"/>
                      <a:pt x="132" y="405"/>
                    </a:cubicBezTo>
                    <a:cubicBezTo>
                      <a:pt x="105" y="366"/>
                      <a:pt x="79" y="309"/>
                      <a:pt x="67" y="244"/>
                    </a:cubicBezTo>
                    <a:cubicBezTo>
                      <a:pt x="57" y="182"/>
                      <a:pt x="57" y="95"/>
                      <a:pt x="105" y="56"/>
                    </a:cubicBezTo>
                    <a:cubicBezTo>
                      <a:pt x="115" y="49"/>
                      <a:pt x="124" y="46"/>
                      <a:pt x="134" y="46"/>
                    </a:cubicBezTo>
                    <a:cubicBezTo>
                      <a:pt x="176" y="46"/>
                      <a:pt x="213" y="110"/>
                      <a:pt x="224" y="161"/>
                    </a:cubicBezTo>
                    <a:cubicBezTo>
                      <a:pt x="241" y="226"/>
                      <a:pt x="250" y="287"/>
                      <a:pt x="254" y="339"/>
                    </a:cubicBezTo>
                    <a:cubicBezTo>
                      <a:pt x="263" y="444"/>
                      <a:pt x="254" y="510"/>
                      <a:pt x="259" y="510"/>
                    </a:cubicBezTo>
                    <a:cubicBezTo>
                      <a:pt x="267" y="510"/>
                      <a:pt x="289" y="450"/>
                      <a:pt x="289" y="339"/>
                    </a:cubicBezTo>
                    <a:cubicBezTo>
                      <a:pt x="289" y="283"/>
                      <a:pt x="281" y="218"/>
                      <a:pt x="263" y="152"/>
                    </a:cubicBezTo>
                    <a:cubicBezTo>
                      <a:pt x="254" y="117"/>
                      <a:pt x="241" y="77"/>
                      <a:pt x="214" y="43"/>
                    </a:cubicBezTo>
                    <a:cubicBezTo>
                      <a:pt x="200" y="19"/>
                      <a:pt x="166" y="0"/>
                      <a:pt x="13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335;p48">
                <a:extLst>
                  <a:ext uri="{FF2B5EF4-FFF2-40B4-BE49-F238E27FC236}">
                    <a16:creationId xmlns:a16="http://schemas.microsoft.com/office/drawing/2014/main" id="{564AB6AC-F6F1-E764-D1E4-3AD11D292E46}"/>
                  </a:ext>
                </a:extLst>
              </p:cNvPr>
              <p:cNvSpPr/>
              <p:nvPr/>
            </p:nvSpPr>
            <p:spPr>
              <a:xfrm>
                <a:off x="8230813" y="4248783"/>
                <a:ext cx="26056" cy="85592"/>
              </a:xfrm>
              <a:custGeom>
                <a:avLst/>
                <a:gdLst/>
                <a:ahLst/>
                <a:cxnLst/>
                <a:rect l="l" t="t" r="r" b="b"/>
                <a:pathLst>
                  <a:path w="530" h="1741" extrusionOk="0">
                    <a:moveTo>
                      <a:pt x="524" y="1"/>
                    </a:moveTo>
                    <a:cubicBezTo>
                      <a:pt x="519" y="1"/>
                      <a:pt x="494" y="17"/>
                      <a:pt x="459" y="40"/>
                    </a:cubicBezTo>
                    <a:cubicBezTo>
                      <a:pt x="420" y="71"/>
                      <a:pt x="363" y="119"/>
                      <a:pt x="306" y="189"/>
                    </a:cubicBezTo>
                    <a:cubicBezTo>
                      <a:pt x="188" y="325"/>
                      <a:pt x="62" y="552"/>
                      <a:pt x="31" y="827"/>
                    </a:cubicBezTo>
                    <a:cubicBezTo>
                      <a:pt x="1" y="1103"/>
                      <a:pt x="79" y="1352"/>
                      <a:pt x="162" y="1509"/>
                    </a:cubicBezTo>
                    <a:cubicBezTo>
                      <a:pt x="205" y="1588"/>
                      <a:pt x="249" y="1648"/>
                      <a:pt x="280" y="1684"/>
                    </a:cubicBezTo>
                    <a:cubicBezTo>
                      <a:pt x="315" y="1723"/>
                      <a:pt x="336" y="1741"/>
                      <a:pt x="336" y="1741"/>
                    </a:cubicBezTo>
                    <a:cubicBezTo>
                      <a:pt x="346" y="1732"/>
                      <a:pt x="271" y="1654"/>
                      <a:pt x="193" y="1491"/>
                    </a:cubicBezTo>
                    <a:cubicBezTo>
                      <a:pt x="118" y="1339"/>
                      <a:pt x="48" y="1098"/>
                      <a:pt x="74" y="831"/>
                    </a:cubicBezTo>
                    <a:cubicBezTo>
                      <a:pt x="106" y="565"/>
                      <a:pt x="223" y="347"/>
                      <a:pt x="332" y="211"/>
                    </a:cubicBezTo>
                    <a:cubicBezTo>
                      <a:pt x="441" y="71"/>
                      <a:pt x="529" y="6"/>
                      <a:pt x="525" y="2"/>
                    </a:cubicBezTo>
                    <a:cubicBezTo>
                      <a:pt x="525" y="1"/>
                      <a:pt x="525" y="1"/>
                      <a:pt x="5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336;p48">
                <a:extLst>
                  <a:ext uri="{FF2B5EF4-FFF2-40B4-BE49-F238E27FC236}">
                    <a16:creationId xmlns:a16="http://schemas.microsoft.com/office/drawing/2014/main" id="{BD15B507-45CD-AEEF-8605-C3BE93D9FF23}"/>
                  </a:ext>
                </a:extLst>
              </p:cNvPr>
              <p:cNvSpPr/>
              <p:nvPr/>
            </p:nvSpPr>
            <p:spPr>
              <a:xfrm>
                <a:off x="8186321" y="4207289"/>
                <a:ext cx="56979" cy="54030"/>
              </a:xfrm>
              <a:custGeom>
                <a:avLst/>
                <a:gdLst/>
                <a:ahLst/>
                <a:cxnLst/>
                <a:rect l="l" t="t" r="r" b="b"/>
                <a:pathLst>
                  <a:path w="1159" h="1099" extrusionOk="0">
                    <a:moveTo>
                      <a:pt x="10" y="1"/>
                    </a:moveTo>
                    <a:cubicBezTo>
                      <a:pt x="10" y="1"/>
                      <a:pt x="9" y="1"/>
                      <a:pt x="9" y="1"/>
                    </a:cubicBezTo>
                    <a:cubicBezTo>
                      <a:pt x="1" y="11"/>
                      <a:pt x="250" y="264"/>
                      <a:pt x="565" y="566"/>
                    </a:cubicBezTo>
                    <a:cubicBezTo>
                      <a:pt x="873" y="866"/>
                      <a:pt x="1132" y="1099"/>
                      <a:pt x="1149" y="1099"/>
                    </a:cubicBezTo>
                    <a:cubicBezTo>
                      <a:pt x="1150" y="1099"/>
                      <a:pt x="1150" y="1099"/>
                      <a:pt x="1150" y="1098"/>
                    </a:cubicBezTo>
                    <a:cubicBezTo>
                      <a:pt x="1158" y="1090"/>
                      <a:pt x="910" y="836"/>
                      <a:pt x="595" y="535"/>
                    </a:cubicBezTo>
                    <a:cubicBezTo>
                      <a:pt x="288" y="237"/>
                      <a:pt x="32" y="1"/>
                      <a:pt x="1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337;p48">
                <a:extLst>
                  <a:ext uri="{FF2B5EF4-FFF2-40B4-BE49-F238E27FC236}">
                    <a16:creationId xmlns:a16="http://schemas.microsoft.com/office/drawing/2014/main" id="{CA4B5605-3501-F31C-294B-39AF794E6B1B}"/>
                  </a:ext>
                </a:extLst>
              </p:cNvPr>
              <p:cNvSpPr/>
              <p:nvPr/>
            </p:nvSpPr>
            <p:spPr>
              <a:xfrm>
                <a:off x="8178995" y="4339243"/>
                <a:ext cx="39625" cy="39625"/>
              </a:xfrm>
              <a:custGeom>
                <a:avLst/>
                <a:gdLst/>
                <a:ahLst/>
                <a:cxnLst/>
                <a:rect l="l" t="t" r="r" b="b"/>
                <a:pathLst>
                  <a:path w="806" h="806" extrusionOk="0">
                    <a:moveTo>
                      <a:pt x="795" y="1"/>
                    </a:moveTo>
                    <a:cubicBezTo>
                      <a:pt x="775" y="1"/>
                      <a:pt x="616" y="190"/>
                      <a:pt x="403" y="407"/>
                    </a:cubicBezTo>
                    <a:cubicBezTo>
                      <a:pt x="189" y="631"/>
                      <a:pt x="1" y="796"/>
                      <a:pt x="10" y="805"/>
                    </a:cubicBezTo>
                    <a:cubicBezTo>
                      <a:pt x="10" y="805"/>
                      <a:pt x="11" y="806"/>
                      <a:pt x="12" y="806"/>
                    </a:cubicBezTo>
                    <a:cubicBezTo>
                      <a:pt x="35" y="806"/>
                      <a:pt x="229" y="652"/>
                      <a:pt x="438" y="438"/>
                    </a:cubicBezTo>
                    <a:cubicBezTo>
                      <a:pt x="656" y="215"/>
                      <a:pt x="805" y="6"/>
                      <a:pt x="797" y="1"/>
                    </a:cubicBezTo>
                    <a:cubicBezTo>
                      <a:pt x="796" y="1"/>
                      <a:pt x="796" y="1"/>
                      <a:pt x="79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338;p48">
                <a:extLst>
                  <a:ext uri="{FF2B5EF4-FFF2-40B4-BE49-F238E27FC236}">
                    <a16:creationId xmlns:a16="http://schemas.microsoft.com/office/drawing/2014/main" id="{7758E36B-E0B2-471E-3B18-57F7E0DBB7C7}"/>
                  </a:ext>
                </a:extLst>
              </p:cNvPr>
              <p:cNvSpPr/>
              <p:nvPr/>
            </p:nvSpPr>
            <p:spPr>
              <a:xfrm>
                <a:off x="8243104" y="4312843"/>
                <a:ext cx="5801" cy="11062"/>
              </a:xfrm>
              <a:custGeom>
                <a:avLst/>
                <a:gdLst/>
                <a:ahLst/>
                <a:cxnLst/>
                <a:rect l="l" t="t" r="r" b="b"/>
                <a:pathLst>
                  <a:path w="118" h="225" extrusionOk="0">
                    <a:moveTo>
                      <a:pt x="20" y="0"/>
                    </a:moveTo>
                    <a:lnTo>
                      <a:pt x="20" y="0"/>
                    </a:lnTo>
                    <a:cubicBezTo>
                      <a:pt x="7" y="0"/>
                      <a:pt x="0" y="59"/>
                      <a:pt x="25" y="127"/>
                    </a:cubicBezTo>
                    <a:cubicBezTo>
                      <a:pt x="49" y="187"/>
                      <a:pt x="91" y="225"/>
                      <a:pt x="105" y="225"/>
                    </a:cubicBezTo>
                    <a:cubicBezTo>
                      <a:pt x="106" y="225"/>
                      <a:pt x="108" y="224"/>
                      <a:pt x="108" y="224"/>
                    </a:cubicBezTo>
                    <a:cubicBezTo>
                      <a:pt x="118" y="214"/>
                      <a:pt x="92" y="171"/>
                      <a:pt x="70" y="109"/>
                    </a:cubicBezTo>
                    <a:cubicBezTo>
                      <a:pt x="43" y="49"/>
                      <a:pt x="34" y="0"/>
                      <a:pt x="21" y="0"/>
                    </a:cubicBezTo>
                    <a:cubicBezTo>
                      <a:pt x="21" y="0"/>
                      <a:pt x="20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339;p48">
                <a:extLst>
                  <a:ext uri="{FF2B5EF4-FFF2-40B4-BE49-F238E27FC236}">
                    <a16:creationId xmlns:a16="http://schemas.microsoft.com/office/drawing/2014/main" id="{99ADC880-BB3D-78A4-734F-39571EC29608}"/>
                  </a:ext>
                </a:extLst>
              </p:cNvPr>
              <p:cNvSpPr/>
              <p:nvPr/>
            </p:nvSpPr>
            <p:spPr>
              <a:xfrm>
                <a:off x="8240449" y="4290522"/>
                <a:ext cx="2458" cy="10127"/>
              </a:xfrm>
              <a:custGeom>
                <a:avLst/>
                <a:gdLst/>
                <a:ahLst/>
                <a:cxnLst/>
                <a:rect l="l" t="t" r="r" b="b"/>
                <a:pathLst>
                  <a:path w="50" h="206" extrusionOk="0">
                    <a:moveTo>
                      <a:pt x="23" y="0"/>
                    </a:moveTo>
                    <a:cubicBezTo>
                      <a:pt x="9" y="0"/>
                      <a:pt x="1" y="48"/>
                      <a:pt x="1" y="105"/>
                    </a:cubicBezTo>
                    <a:cubicBezTo>
                      <a:pt x="1" y="162"/>
                      <a:pt x="14" y="206"/>
                      <a:pt x="27" y="206"/>
                    </a:cubicBezTo>
                    <a:cubicBezTo>
                      <a:pt x="41" y="206"/>
                      <a:pt x="49" y="162"/>
                      <a:pt x="49" y="105"/>
                    </a:cubicBezTo>
                    <a:cubicBezTo>
                      <a:pt x="49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340;p48">
                <a:extLst>
                  <a:ext uri="{FF2B5EF4-FFF2-40B4-BE49-F238E27FC236}">
                    <a16:creationId xmlns:a16="http://schemas.microsoft.com/office/drawing/2014/main" id="{69B6DA9D-A9F2-DE55-8373-960D7F30A349}"/>
                  </a:ext>
                </a:extLst>
              </p:cNvPr>
              <p:cNvSpPr/>
              <p:nvPr/>
            </p:nvSpPr>
            <p:spPr>
              <a:xfrm>
                <a:off x="8243792" y="4270562"/>
                <a:ext cx="6637" cy="10324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10" extrusionOk="0">
                    <a:moveTo>
                      <a:pt x="121" y="1"/>
                    </a:moveTo>
                    <a:cubicBezTo>
                      <a:pt x="102" y="1"/>
                      <a:pt x="58" y="28"/>
                      <a:pt x="29" y="83"/>
                    </a:cubicBezTo>
                    <a:cubicBezTo>
                      <a:pt x="0" y="150"/>
                      <a:pt x="14" y="209"/>
                      <a:pt x="24" y="209"/>
                    </a:cubicBezTo>
                    <a:cubicBezTo>
                      <a:pt x="24" y="209"/>
                      <a:pt x="25" y="209"/>
                      <a:pt x="25" y="209"/>
                    </a:cubicBezTo>
                    <a:cubicBezTo>
                      <a:pt x="38" y="209"/>
                      <a:pt x="46" y="157"/>
                      <a:pt x="72" y="104"/>
                    </a:cubicBezTo>
                    <a:cubicBezTo>
                      <a:pt x="99" y="52"/>
                      <a:pt x="134" y="13"/>
                      <a:pt x="130" y="4"/>
                    </a:cubicBezTo>
                    <a:cubicBezTo>
                      <a:pt x="128" y="2"/>
                      <a:pt x="125" y="1"/>
                      <a:pt x="1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341;p48">
                <a:extLst>
                  <a:ext uri="{FF2B5EF4-FFF2-40B4-BE49-F238E27FC236}">
                    <a16:creationId xmlns:a16="http://schemas.microsoft.com/office/drawing/2014/main" id="{B0F13A4D-B840-A639-EE6F-C7A244F331B7}"/>
                  </a:ext>
                </a:extLst>
              </p:cNvPr>
              <p:cNvSpPr/>
              <p:nvPr/>
            </p:nvSpPr>
            <p:spPr>
              <a:xfrm>
                <a:off x="8254460" y="4257829"/>
                <a:ext cx="3687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75" h="120" extrusionOk="0">
                    <a:moveTo>
                      <a:pt x="57" y="0"/>
                    </a:moveTo>
                    <a:cubicBezTo>
                      <a:pt x="44" y="0"/>
                      <a:pt x="25" y="21"/>
                      <a:pt x="13" y="48"/>
                    </a:cubicBezTo>
                    <a:cubicBezTo>
                      <a:pt x="0" y="84"/>
                      <a:pt x="0" y="110"/>
                      <a:pt x="8" y="119"/>
                    </a:cubicBezTo>
                    <a:cubicBezTo>
                      <a:pt x="10" y="119"/>
                      <a:pt x="11" y="119"/>
                      <a:pt x="12" y="119"/>
                    </a:cubicBezTo>
                    <a:cubicBezTo>
                      <a:pt x="26" y="119"/>
                      <a:pt x="45" y="98"/>
                      <a:pt x="57" y="70"/>
                    </a:cubicBezTo>
                    <a:cubicBezTo>
                      <a:pt x="70" y="36"/>
                      <a:pt x="75" y="10"/>
                      <a:pt x="61" y="1"/>
                    </a:cubicBezTo>
                    <a:cubicBezTo>
                      <a:pt x="60" y="1"/>
                      <a:pt x="58" y="0"/>
                      <a:pt x="5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342;p48">
                <a:extLst>
                  <a:ext uri="{FF2B5EF4-FFF2-40B4-BE49-F238E27FC236}">
                    <a16:creationId xmlns:a16="http://schemas.microsoft.com/office/drawing/2014/main" id="{E1A9C5DD-DD0F-35FC-74FD-27FA80678E59}"/>
                  </a:ext>
                </a:extLst>
              </p:cNvPr>
              <p:cNvSpPr/>
              <p:nvPr/>
            </p:nvSpPr>
            <p:spPr>
              <a:xfrm>
                <a:off x="7422083" y="4407383"/>
                <a:ext cx="353478" cy="154370"/>
              </a:xfrm>
              <a:custGeom>
                <a:avLst/>
                <a:gdLst/>
                <a:ahLst/>
                <a:cxnLst/>
                <a:rect l="l" t="t" r="r" b="b"/>
                <a:pathLst>
                  <a:path w="7190" h="3140" extrusionOk="0">
                    <a:moveTo>
                      <a:pt x="3340" y="1"/>
                    </a:moveTo>
                    <a:lnTo>
                      <a:pt x="3288" y="2054"/>
                    </a:lnTo>
                    <a:cubicBezTo>
                      <a:pt x="3288" y="2054"/>
                      <a:pt x="1" y="2736"/>
                      <a:pt x="787" y="2990"/>
                    </a:cubicBezTo>
                    <a:cubicBezTo>
                      <a:pt x="1150" y="3106"/>
                      <a:pt x="2468" y="3140"/>
                      <a:pt x="3810" y="3140"/>
                    </a:cubicBezTo>
                    <a:cubicBezTo>
                      <a:pt x="5090" y="3140"/>
                      <a:pt x="6392" y="3109"/>
                      <a:pt x="6911" y="3090"/>
                    </a:cubicBezTo>
                    <a:lnTo>
                      <a:pt x="7151" y="3077"/>
                    </a:lnTo>
                    <a:lnTo>
                      <a:pt x="7189" y="66"/>
                    </a:lnTo>
                    <a:lnTo>
                      <a:pt x="3340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343;p48">
                <a:extLst>
                  <a:ext uri="{FF2B5EF4-FFF2-40B4-BE49-F238E27FC236}">
                    <a16:creationId xmlns:a16="http://schemas.microsoft.com/office/drawing/2014/main" id="{347E19A8-C654-5749-1CC2-D1F1D3BCC202}"/>
                  </a:ext>
                </a:extLst>
              </p:cNvPr>
              <p:cNvSpPr/>
              <p:nvPr/>
            </p:nvSpPr>
            <p:spPr>
              <a:xfrm>
                <a:off x="7704868" y="4502711"/>
                <a:ext cx="69663" cy="53390"/>
              </a:xfrm>
              <a:custGeom>
                <a:avLst/>
                <a:gdLst/>
                <a:ahLst/>
                <a:cxnLst/>
                <a:rect l="l" t="t" r="r" b="b"/>
                <a:pathLst>
                  <a:path w="1417" h="1086" extrusionOk="0">
                    <a:moveTo>
                      <a:pt x="1300" y="1"/>
                    </a:moveTo>
                    <a:cubicBezTo>
                      <a:pt x="1013" y="1"/>
                      <a:pt x="738" y="99"/>
                      <a:pt x="507" y="273"/>
                    </a:cubicBezTo>
                    <a:cubicBezTo>
                      <a:pt x="249" y="465"/>
                      <a:pt x="61" y="763"/>
                      <a:pt x="1" y="1086"/>
                    </a:cubicBezTo>
                    <a:lnTo>
                      <a:pt x="1394" y="1086"/>
                    </a:lnTo>
                    <a:lnTo>
                      <a:pt x="1417" y="6"/>
                    </a:lnTo>
                    <a:cubicBezTo>
                      <a:pt x="1378" y="3"/>
                      <a:pt x="1339" y="1"/>
                      <a:pt x="130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0" name="Google Shape;3344;p48">
                <a:extLst>
                  <a:ext uri="{FF2B5EF4-FFF2-40B4-BE49-F238E27FC236}">
                    <a16:creationId xmlns:a16="http://schemas.microsoft.com/office/drawing/2014/main" id="{2E8C21BD-EF7E-17CF-EACC-7D2511B88153}"/>
                  </a:ext>
                </a:extLst>
              </p:cNvPr>
              <p:cNvSpPr/>
              <p:nvPr/>
            </p:nvSpPr>
            <p:spPr>
              <a:xfrm>
                <a:off x="7448091" y="4527489"/>
                <a:ext cx="325554" cy="34561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703" extrusionOk="0">
                    <a:moveTo>
                      <a:pt x="1150" y="1"/>
                    </a:moveTo>
                    <a:cubicBezTo>
                      <a:pt x="1150" y="1"/>
                      <a:pt x="0" y="311"/>
                      <a:pt x="141" y="503"/>
                    </a:cubicBezTo>
                    <a:cubicBezTo>
                      <a:pt x="229" y="628"/>
                      <a:pt x="2123" y="703"/>
                      <a:pt x="3971" y="703"/>
                    </a:cubicBezTo>
                    <a:cubicBezTo>
                      <a:pt x="4963" y="703"/>
                      <a:pt x="5942" y="681"/>
                      <a:pt x="6622" y="634"/>
                    </a:cubicBezTo>
                    <a:lnTo>
                      <a:pt x="6617" y="547"/>
                    </a:lnTo>
                    <a:lnTo>
                      <a:pt x="1482" y="503"/>
                    </a:lnTo>
                    <a:cubicBezTo>
                      <a:pt x="1482" y="503"/>
                      <a:pt x="1378" y="13"/>
                      <a:pt x="11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1" name="Google Shape;3345;p48">
                <a:extLst>
                  <a:ext uri="{FF2B5EF4-FFF2-40B4-BE49-F238E27FC236}">
                    <a16:creationId xmlns:a16="http://schemas.microsoft.com/office/drawing/2014/main" id="{3697EA39-BE8B-F1DF-EA7C-CC5F260A3550}"/>
                  </a:ext>
                </a:extLst>
              </p:cNvPr>
              <p:cNvSpPr/>
              <p:nvPr/>
            </p:nvSpPr>
            <p:spPr>
              <a:xfrm>
                <a:off x="7502907" y="4525276"/>
                <a:ext cx="19321" cy="2994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609" extrusionOk="0">
                    <a:moveTo>
                      <a:pt x="12" y="0"/>
                    </a:moveTo>
                    <a:cubicBezTo>
                      <a:pt x="10" y="0"/>
                      <a:pt x="9" y="1"/>
                      <a:pt x="9" y="2"/>
                    </a:cubicBezTo>
                    <a:cubicBezTo>
                      <a:pt x="0" y="10"/>
                      <a:pt x="144" y="102"/>
                      <a:pt x="245" y="272"/>
                    </a:cubicBezTo>
                    <a:cubicBezTo>
                      <a:pt x="345" y="443"/>
                      <a:pt x="354" y="609"/>
                      <a:pt x="367" y="609"/>
                    </a:cubicBezTo>
                    <a:cubicBezTo>
                      <a:pt x="368" y="609"/>
                      <a:pt x="368" y="609"/>
                      <a:pt x="368" y="609"/>
                    </a:cubicBezTo>
                    <a:cubicBezTo>
                      <a:pt x="380" y="609"/>
                      <a:pt x="392" y="427"/>
                      <a:pt x="285" y="251"/>
                    </a:cubicBezTo>
                    <a:cubicBezTo>
                      <a:pt x="183" y="76"/>
                      <a:pt x="36" y="0"/>
                      <a:pt x="1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2" name="Google Shape;3346;p48">
                <a:extLst>
                  <a:ext uri="{FF2B5EF4-FFF2-40B4-BE49-F238E27FC236}">
                    <a16:creationId xmlns:a16="http://schemas.microsoft.com/office/drawing/2014/main" id="{3738E997-DE30-4A29-C43F-25C5AF3D6534}"/>
                  </a:ext>
                </a:extLst>
              </p:cNvPr>
              <p:cNvSpPr/>
              <p:nvPr/>
            </p:nvSpPr>
            <p:spPr>
              <a:xfrm>
                <a:off x="7567163" y="4511806"/>
                <a:ext cx="10767" cy="15978"/>
              </a:xfrm>
              <a:custGeom>
                <a:avLst/>
                <a:gdLst/>
                <a:ahLst/>
                <a:cxnLst/>
                <a:rect l="l" t="t" r="r" b="b"/>
                <a:pathLst>
                  <a:path w="219" h="325" extrusionOk="0">
                    <a:moveTo>
                      <a:pt x="14" y="0"/>
                    </a:moveTo>
                    <a:cubicBezTo>
                      <a:pt x="14" y="0"/>
                      <a:pt x="13" y="1"/>
                      <a:pt x="13" y="1"/>
                    </a:cubicBezTo>
                    <a:cubicBezTo>
                      <a:pt x="0" y="9"/>
                      <a:pt x="35" y="88"/>
                      <a:pt x="91" y="175"/>
                    </a:cubicBezTo>
                    <a:cubicBezTo>
                      <a:pt x="141" y="262"/>
                      <a:pt x="190" y="324"/>
                      <a:pt x="207" y="324"/>
                    </a:cubicBezTo>
                    <a:cubicBezTo>
                      <a:pt x="208" y="324"/>
                      <a:pt x="209" y="324"/>
                      <a:pt x="210" y="324"/>
                    </a:cubicBezTo>
                    <a:cubicBezTo>
                      <a:pt x="218" y="320"/>
                      <a:pt x="184" y="241"/>
                      <a:pt x="131" y="153"/>
                    </a:cubicBezTo>
                    <a:cubicBezTo>
                      <a:pt x="77" y="65"/>
                      <a:pt x="26" y="0"/>
                      <a:pt x="1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3" name="Google Shape;3347;p48">
                <a:extLst>
                  <a:ext uri="{FF2B5EF4-FFF2-40B4-BE49-F238E27FC236}">
                    <a16:creationId xmlns:a16="http://schemas.microsoft.com/office/drawing/2014/main" id="{1160F704-4F80-9FBB-9945-E0622BE22B80}"/>
                  </a:ext>
                </a:extLst>
              </p:cNvPr>
              <p:cNvSpPr/>
              <p:nvPr/>
            </p:nvSpPr>
            <p:spPr>
              <a:xfrm>
                <a:off x="7580879" y="4509102"/>
                <a:ext cx="12487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23" extrusionOk="0">
                    <a:moveTo>
                      <a:pt x="15" y="1"/>
                    </a:moveTo>
                    <a:cubicBezTo>
                      <a:pt x="12" y="1"/>
                      <a:pt x="11" y="2"/>
                      <a:pt x="10" y="3"/>
                    </a:cubicBezTo>
                    <a:cubicBezTo>
                      <a:pt x="0" y="12"/>
                      <a:pt x="44" y="68"/>
                      <a:pt x="110" y="129"/>
                    </a:cubicBezTo>
                    <a:cubicBezTo>
                      <a:pt x="169" y="185"/>
                      <a:pt x="225" y="223"/>
                      <a:pt x="242" y="223"/>
                    </a:cubicBezTo>
                    <a:cubicBezTo>
                      <a:pt x="243" y="223"/>
                      <a:pt x="245" y="222"/>
                      <a:pt x="246" y="221"/>
                    </a:cubicBezTo>
                    <a:cubicBezTo>
                      <a:pt x="254" y="213"/>
                      <a:pt x="206" y="155"/>
                      <a:pt x="145" y="95"/>
                    </a:cubicBezTo>
                    <a:cubicBezTo>
                      <a:pt x="87" y="41"/>
                      <a:pt x="33" y="1"/>
                      <a:pt x="1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4" name="Google Shape;3348;p48">
                <a:extLst>
                  <a:ext uri="{FF2B5EF4-FFF2-40B4-BE49-F238E27FC236}">
                    <a16:creationId xmlns:a16="http://schemas.microsoft.com/office/drawing/2014/main" id="{B0CAEBE4-B974-FDDC-732A-9A0A13C1E8EA}"/>
                  </a:ext>
                </a:extLst>
              </p:cNvPr>
              <p:cNvSpPr/>
              <p:nvPr/>
            </p:nvSpPr>
            <p:spPr>
              <a:xfrm>
                <a:off x="7583043" y="4501039"/>
                <a:ext cx="20058" cy="2409"/>
              </a:xfrm>
              <a:custGeom>
                <a:avLst/>
                <a:gdLst/>
                <a:ahLst/>
                <a:cxnLst/>
                <a:rect l="l" t="t" r="r" b="b"/>
                <a:pathLst>
                  <a:path w="408" h="49" extrusionOk="0">
                    <a:moveTo>
                      <a:pt x="202" y="1"/>
                    </a:moveTo>
                    <a:cubicBezTo>
                      <a:pt x="93" y="1"/>
                      <a:pt x="0" y="10"/>
                      <a:pt x="0" y="23"/>
                    </a:cubicBezTo>
                    <a:cubicBezTo>
                      <a:pt x="0" y="36"/>
                      <a:pt x="93" y="45"/>
                      <a:pt x="202" y="49"/>
                    </a:cubicBezTo>
                    <a:cubicBezTo>
                      <a:pt x="315" y="49"/>
                      <a:pt x="407" y="36"/>
                      <a:pt x="407" y="23"/>
                    </a:cubicBezTo>
                    <a:cubicBezTo>
                      <a:pt x="407" y="14"/>
                      <a:pt x="315" y="1"/>
                      <a:pt x="20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5" name="Google Shape;3349;p48">
                <a:extLst>
                  <a:ext uri="{FF2B5EF4-FFF2-40B4-BE49-F238E27FC236}">
                    <a16:creationId xmlns:a16="http://schemas.microsoft.com/office/drawing/2014/main" id="{CD243CD5-95D9-CE35-16C1-549097A6882C}"/>
                  </a:ext>
                </a:extLst>
              </p:cNvPr>
              <p:cNvSpPr/>
              <p:nvPr/>
            </p:nvSpPr>
            <p:spPr>
              <a:xfrm>
                <a:off x="7583928" y="4489437"/>
                <a:ext cx="22762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463" h="69" extrusionOk="0">
                    <a:moveTo>
                      <a:pt x="443" y="1"/>
                    </a:moveTo>
                    <a:cubicBezTo>
                      <a:pt x="409" y="1"/>
                      <a:pt x="327" y="15"/>
                      <a:pt x="232" y="18"/>
                    </a:cubicBezTo>
                    <a:cubicBezTo>
                      <a:pt x="105" y="27"/>
                      <a:pt x="4" y="18"/>
                      <a:pt x="4" y="31"/>
                    </a:cubicBezTo>
                    <a:cubicBezTo>
                      <a:pt x="1" y="43"/>
                      <a:pt x="78" y="68"/>
                      <a:pt x="187" y="68"/>
                    </a:cubicBezTo>
                    <a:cubicBezTo>
                      <a:pt x="201" y="68"/>
                      <a:pt x="216" y="68"/>
                      <a:pt x="232" y="67"/>
                    </a:cubicBezTo>
                    <a:cubicBezTo>
                      <a:pt x="363" y="57"/>
                      <a:pt x="463" y="18"/>
                      <a:pt x="458" y="5"/>
                    </a:cubicBezTo>
                    <a:cubicBezTo>
                      <a:pt x="457" y="2"/>
                      <a:pt x="452" y="1"/>
                      <a:pt x="44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6" name="Google Shape;3350;p48">
                <a:extLst>
                  <a:ext uri="{FF2B5EF4-FFF2-40B4-BE49-F238E27FC236}">
                    <a16:creationId xmlns:a16="http://schemas.microsoft.com/office/drawing/2014/main" id="{6E9DD652-6922-97C8-BCCA-636DFA7F89EA}"/>
                  </a:ext>
                </a:extLst>
              </p:cNvPr>
              <p:cNvSpPr/>
              <p:nvPr/>
            </p:nvSpPr>
            <p:spPr>
              <a:xfrm>
                <a:off x="7535355" y="4493665"/>
                <a:ext cx="35938" cy="20796"/>
              </a:xfrm>
              <a:custGeom>
                <a:avLst/>
                <a:gdLst/>
                <a:ahLst/>
                <a:cxnLst/>
                <a:rect l="l" t="t" r="r" b="b"/>
                <a:pathLst>
                  <a:path w="731" h="423" extrusionOk="0">
                    <a:moveTo>
                      <a:pt x="235" y="47"/>
                    </a:moveTo>
                    <a:cubicBezTo>
                      <a:pt x="285" y="47"/>
                      <a:pt x="335" y="55"/>
                      <a:pt x="376" y="68"/>
                    </a:cubicBezTo>
                    <a:cubicBezTo>
                      <a:pt x="468" y="98"/>
                      <a:pt x="538" y="155"/>
                      <a:pt x="585" y="207"/>
                    </a:cubicBezTo>
                    <a:cubicBezTo>
                      <a:pt x="626" y="259"/>
                      <a:pt x="650" y="307"/>
                      <a:pt x="665" y="345"/>
                    </a:cubicBezTo>
                    <a:lnTo>
                      <a:pt x="665" y="345"/>
                    </a:lnTo>
                    <a:cubicBezTo>
                      <a:pt x="624" y="340"/>
                      <a:pt x="564" y="332"/>
                      <a:pt x="490" y="317"/>
                    </a:cubicBezTo>
                    <a:cubicBezTo>
                      <a:pt x="415" y="304"/>
                      <a:pt x="328" y="282"/>
                      <a:pt x="236" y="247"/>
                    </a:cubicBezTo>
                    <a:cubicBezTo>
                      <a:pt x="188" y="229"/>
                      <a:pt x="135" y="212"/>
                      <a:pt x="97" y="186"/>
                    </a:cubicBezTo>
                    <a:cubicBezTo>
                      <a:pt x="52" y="160"/>
                      <a:pt x="40" y="112"/>
                      <a:pt x="79" y="85"/>
                    </a:cubicBezTo>
                    <a:cubicBezTo>
                      <a:pt x="123" y="58"/>
                      <a:pt x="179" y="47"/>
                      <a:pt x="235" y="47"/>
                    </a:cubicBezTo>
                    <a:close/>
                    <a:moveTo>
                      <a:pt x="241" y="1"/>
                    </a:moveTo>
                    <a:cubicBezTo>
                      <a:pt x="180" y="1"/>
                      <a:pt x="116" y="14"/>
                      <a:pt x="52" y="46"/>
                    </a:cubicBezTo>
                    <a:cubicBezTo>
                      <a:pt x="22" y="68"/>
                      <a:pt x="0" y="108"/>
                      <a:pt x="14" y="146"/>
                    </a:cubicBezTo>
                    <a:cubicBezTo>
                      <a:pt x="22" y="181"/>
                      <a:pt x="48" y="207"/>
                      <a:pt x="70" y="225"/>
                    </a:cubicBezTo>
                    <a:cubicBezTo>
                      <a:pt x="123" y="255"/>
                      <a:pt x="175" y="269"/>
                      <a:pt x="223" y="286"/>
                    </a:cubicBezTo>
                    <a:cubicBezTo>
                      <a:pt x="319" y="321"/>
                      <a:pt x="407" y="338"/>
                      <a:pt x="486" y="352"/>
                    </a:cubicBezTo>
                    <a:cubicBezTo>
                      <a:pt x="550" y="361"/>
                      <a:pt x="603" y="364"/>
                      <a:pt x="643" y="364"/>
                    </a:cubicBezTo>
                    <a:cubicBezTo>
                      <a:pt x="654" y="364"/>
                      <a:pt x="664" y="364"/>
                      <a:pt x="673" y="364"/>
                    </a:cubicBezTo>
                    <a:lnTo>
                      <a:pt x="673" y="364"/>
                    </a:lnTo>
                    <a:cubicBezTo>
                      <a:pt x="686" y="400"/>
                      <a:pt x="690" y="422"/>
                      <a:pt x="695" y="422"/>
                    </a:cubicBezTo>
                    <a:cubicBezTo>
                      <a:pt x="695" y="422"/>
                      <a:pt x="695" y="422"/>
                      <a:pt x="695" y="422"/>
                    </a:cubicBezTo>
                    <a:cubicBezTo>
                      <a:pt x="695" y="422"/>
                      <a:pt x="695" y="402"/>
                      <a:pt x="687" y="363"/>
                    </a:cubicBezTo>
                    <a:lnTo>
                      <a:pt x="687" y="363"/>
                    </a:lnTo>
                    <a:cubicBezTo>
                      <a:pt x="715" y="361"/>
                      <a:pt x="730" y="358"/>
                      <a:pt x="730" y="356"/>
                    </a:cubicBezTo>
                    <a:cubicBezTo>
                      <a:pt x="730" y="353"/>
                      <a:pt x="714" y="351"/>
                      <a:pt x="684" y="347"/>
                    </a:cubicBezTo>
                    <a:lnTo>
                      <a:pt x="684" y="347"/>
                    </a:lnTo>
                    <a:cubicBezTo>
                      <a:pt x="675" y="304"/>
                      <a:pt x="653" y="247"/>
                      <a:pt x="612" y="190"/>
                    </a:cubicBezTo>
                    <a:cubicBezTo>
                      <a:pt x="548" y="98"/>
                      <a:pt x="405" y="1"/>
                      <a:pt x="24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7" name="Google Shape;3351;p48">
                <a:extLst>
                  <a:ext uri="{FF2B5EF4-FFF2-40B4-BE49-F238E27FC236}">
                    <a16:creationId xmlns:a16="http://schemas.microsoft.com/office/drawing/2014/main" id="{318375AD-E0B0-C0A2-4ADD-B1C28BA7D363}"/>
                  </a:ext>
                </a:extLst>
              </p:cNvPr>
              <p:cNvSpPr/>
              <p:nvPr/>
            </p:nvSpPr>
            <p:spPr>
              <a:xfrm>
                <a:off x="7566278" y="4488306"/>
                <a:ext cx="18485" cy="2354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479" extrusionOk="0">
                    <a:moveTo>
                      <a:pt x="277" y="1"/>
                    </a:moveTo>
                    <a:cubicBezTo>
                      <a:pt x="178" y="1"/>
                      <a:pt x="125" y="74"/>
                      <a:pt x="83" y="124"/>
                    </a:cubicBezTo>
                    <a:cubicBezTo>
                      <a:pt x="40" y="185"/>
                      <a:pt x="18" y="251"/>
                      <a:pt x="14" y="304"/>
                    </a:cubicBezTo>
                    <a:cubicBezTo>
                      <a:pt x="0" y="417"/>
                      <a:pt x="35" y="479"/>
                      <a:pt x="40" y="479"/>
                    </a:cubicBezTo>
                    <a:cubicBezTo>
                      <a:pt x="44" y="473"/>
                      <a:pt x="22" y="408"/>
                      <a:pt x="44" y="308"/>
                    </a:cubicBezTo>
                    <a:cubicBezTo>
                      <a:pt x="57" y="260"/>
                      <a:pt x="79" y="203"/>
                      <a:pt x="119" y="150"/>
                    </a:cubicBezTo>
                    <a:cubicBezTo>
                      <a:pt x="156" y="104"/>
                      <a:pt x="215" y="45"/>
                      <a:pt x="278" y="45"/>
                    </a:cubicBezTo>
                    <a:cubicBezTo>
                      <a:pt x="280" y="45"/>
                      <a:pt x="282" y="45"/>
                      <a:pt x="285" y="46"/>
                    </a:cubicBezTo>
                    <a:cubicBezTo>
                      <a:pt x="345" y="59"/>
                      <a:pt x="319" y="155"/>
                      <a:pt x="285" y="203"/>
                    </a:cubicBezTo>
                    <a:cubicBezTo>
                      <a:pt x="250" y="264"/>
                      <a:pt x="214" y="312"/>
                      <a:pt x="180" y="352"/>
                    </a:cubicBezTo>
                    <a:cubicBezTo>
                      <a:pt x="109" y="430"/>
                      <a:pt x="53" y="465"/>
                      <a:pt x="57" y="473"/>
                    </a:cubicBezTo>
                    <a:cubicBezTo>
                      <a:pt x="57" y="474"/>
                      <a:pt x="58" y="474"/>
                      <a:pt x="59" y="474"/>
                    </a:cubicBezTo>
                    <a:cubicBezTo>
                      <a:pt x="70" y="474"/>
                      <a:pt x="129" y="442"/>
                      <a:pt x="202" y="374"/>
                    </a:cubicBezTo>
                    <a:cubicBezTo>
                      <a:pt x="241" y="338"/>
                      <a:pt x="285" y="290"/>
                      <a:pt x="323" y="229"/>
                    </a:cubicBezTo>
                    <a:cubicBezTo>
                      <a:pt x="341" y="199"/>
                      <a:pt x="359" y="159"/>
                      <a:pt x="367" y="116"/>
                    </a:cubicBezTo>
                    <a:cubicBezTo>
                      <a:pt x="376" y="76"/>
                      <a:pt x="350" y="11"/>
                      <a:pt x="293" y="2"/>
                    </a:cubicBezTo>
                    <a:cubicBezTo>
                      <a:pt x="288" y="1"/>
                      <a:pt x="282" y="1"/>
                      <a:pt x="27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8" name="Google Shape;3352;p48">
                <a:extLst>
                  <a:ext uri="{FF2B5EF4-FFF2-40B4-BE49-F238E27FC236}">
                    <a16:creationId xmlns:a16="http://schemas.microsoft.com/office/drawing/2014/main" id="{551A3C33-8051-04B7-F5F7-FC9C36D66D66}"/>
                  </a:ext>
                </a:extLst>
              </p:cNvPr>
              <p:cNvSpPr/>
              <p:nvPr/>
            </p:nvSpPr>
            <p:spPr>
              <a:xfrm>
                <a:off x="7705065" y="4500941"/>
                <a:ext cx="68385" cy="54079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1100" extrusionOk="0">
                    <a:moveTo>
                      <a:pt x="1170" y="1"/>
                    </a:moveTo>
                    <a:cubicBezTo>
                      <a:pt x="1149" y="1"/>
                      <a:pt x="1126" y="1"/>
                      <a:pt x="1102" y="3"/>
                    </a:cubicBezTo>
                    <a:cubicBezTo>
                      <a:pt x="923" y="12"/>
                      <a:pt x="673" y="77"/>
                      <a:pt x="451" y="243"/>
                    </a:cubicBezTo>
                    <a:cubicBezTo>
                      <a:pt x="233" y="414"/>
                      <a:pt x="106" y="641"/>
                      <a:pt x="53" y="811"/>
                    </a:cubicBezTo>
                    <a:cubicBezTo>
                      <a:pt x="23" y="898"/>
                      <a:pt x="9" y="968"/>
                      <a:pt x="5" y="1021"/>
                    </a:cubicBezTo>
                    <a:cubicBezTo>
                      <a:pt x="1" y="1069"/>
                      <a:pt x="1" y="1095"/>
                      <a:pt x="5" y="1100"/>
                    </a:cubicBezTo>
                    <a:cubicBezTo>
                      <a:pt x="13" y="1100"/>
                      <a:pt x="23" y="986"/>
                      <a:pt x="84" y="825"/>
                    </a:cubicBezTo>
                    <a:cubicBezTo>
                      <a:pt x="140" y="662"/>
                      <a:pt x="267" y="444"/>
                      <a:pt x="481" y="283"/>
                    </a:cubicBezTo>
                    <a:cubicBezTo>
                      <a:pt x="691" y="121"/>
                      <a:pt x="931" y="51"/>
                      <a:pt x="1106" y="38"/>
                    </a:cubicBezTo>
                    <a:cubicBezTo>
                      <a:pt x="1160" y="33"/>
                      <a:pt x="1208" y="31"/>
                      <a:pt x="1249" y="31"/>
                    </a:cubicBezTo>
                    <a:cubicBezTo>
                      <a:pt x="1314" y="31"/>
                      <a:pt x="1359" y="35"/>
                      <a:pt x="1379" y="35"/>
                    </a:cubicBezTo>
                    <a:cubicBezTo>
                      <a:pt x="1386" y="35"/>
                      <a:pt x="1390" y="35"/>
                      <a:pt x="1390" y="33"/>
                    </a:cubicBezTo>
                    <a:cubicBezTo>
                      <a:pt x="1390" y="29"/>
                      <a:pt x="1364" y="20"/>
                      <a:pt x="1316" y="12"/>
                    </a:cubicBezTo>
                    <a:cubicBezTo>
                      <a:pt x="1277" y="5"/>
                      <a:pt x="1229" y="1"/>
                      <a:pt x="117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8" name="Google Shape;3353;p48">
                <a:extLst>
                  <a:ext uri="{FF2B5EF4-FFF2-40B4-BE49-F238E27FC236}">
                    <a16:creationId xmlns:a16="http://schemas.microsoft.com/office/drawing/2014/main" id="{E8AEF7CD-33D9-B1F2-951C-E26F527FEEDB}"/>
                  </a:ext>
                </a:extLst>
              </p:cNvPr>
              <p:cNvSpPr/>
              <p:nvPr/>
            </p:nvSpPr>
            <p:spPr>
              <a:xfrm>
                <a:off x="7753589" y="4423263"/>
                <a:ext cx="2655" cy="77824"/>
              </a:xfrm>
              <a:custGeom>
                <a:avLst/>
                <a:gdLst/>
                <a:ahLst/>
                <a:cxnLst/>
                <a:rect l="l" t="t" r="r" b="b"/>
                <a:pathLst>
                  <a:path w="54" h="1583" extrusionOk="0">
                    <a:moveTo>
                      <a:pt x="32" y="1"/>
                    </a:moveTo>
                    <a:cubicBezTo>
                      <a:pt x="19" y="1"/>
                      <a:pt x="6" y="354"/>
                      <a:pt x="6" y="792"/>
                    </a:cubicBezTo>
                    <a:cubicBezTo>
                      <a:pt x="1" y="1229"/>
                      <a:pt x="10" y="1583"/>
                      <a:pt x="23" y="1583"/>
                    </a:cubicBezTo>
                    <a:cubicBezTo>
                      <a:pt x="23" y="1583"/>
                      <a:pt x="23" y="1583"/>
                      <a:pt x="23" y="1583"/>
                    </a:cubicBezTo>
                    <a:cubicBezTo>
                      <a:pt x="37" y="1583"/>
                      <a:pt x="49" y="1227"/>
                      <a:pt x="49" y="792"/>
                    </a:cubicBezTo>
                    <a:cubicBezTo>
                      <a:pt x="53" y="354"/>
                      <a:pt x="45" y="1"/>
                      <a:pt x="3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9" name="Google Shape;3354;p48">
                <a:extLst>
                  <a:ext uri="{FF2B5EF4-FFF2-40B4-BE49-F238E27FC236}">
                    <a16:creationId xmlns:a16="http://schemas.microsoft.com/office/drawing/2014/main" id="{CD3E7598-92E0-7860-1633-45F02C9ED08F}"/>
                  </a:ext>
                </a:extLst>
              </p:cNvPr>
              <p:cNvSpPr/>
              <p:nvPr/>
            </p:nvSpPr>
            <p:spPr>
              <a:xfrm>
                <a:off x="7625962" y="4536486"/>
                <a:ext cx="55504" cy="2901"/>
              </a:xfrm>
              <a:custGeom>
                <a:avLst/>
                <a:gdLst/>
                <a:ahLst/>
                <a:cxnLst/>
                <a:rect l="l" t="t" r="r" b="b"/>
                <a:pathLst>
                  <a:path w="1129" h="59" extrusionOk="0">
                    <a:moveTo>
                      <a:pt x="54" y="0"/>
                    </a:moveTo>
                    <a:cubicBezTo>
                      <a:pt x="21" y="0"/>
                      <a:pt x="2" y="2"/>
                      <a:pt x="1" y="5"/>
                    </a:cubicBezTo>
                    <a:cubicBezTo>
                      <a:pt x="1" y="14"/>
                      <a:pt x="251" y="58"/>
                      <a:pt x="565" y="58"/>
                    </a:cubicBezTo>
                    <a:cubicBezTo>
                      <a:pt x="581" y="58"/>
                      <a:pt x="597" y="58"/>
                      <a:pt x="613" y="58"/>
                    </a:cubicBezTo>
                    <a:cubicBezTo>
                      <a:pt x="905" y="58"/>
                      <a:pt x="1128" y="23"/>
                      <a:pt x="1128" y="14"/>
                    </a:cubicBezTo>
                    <a:cubicBezTo>
                      <a:pt x="1128" y="10"/>
                      <a:pt x="1100" y="8"/>
                      <a:pt x="1051" y="8"/>
                    </a:cubicBezTo>
                    <a:cubicBezTo>
                      <a:pt x="953" y="8"/>
                      <a:pt x="772" y="14"/>
                      <a:pt x="565" y="14"/>
                    </a:cubicBezTo>
                    <a:cubicBezTo>
                      <a:pt x="338" y="11"/>
                      <a:pt x="144" y="0"/>
                      <a:pt x="5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0" name="Google Shape;3355;p48">
                <a:extLst>
                  <a:ext uri="{FF2B5EF4-FFF2-40B4-BE49-F238E27FC236}">
                    <a16:creationId xmlns:a16="http://schemas.microsoft.com/office/drawing/2014/main" id="{A6842B22-9F84-D121-2992-7D16090034CA}"/>
                  </a:ext>
                </a:extLst>
              </p:cNvPr>
              <p:cNvSpPr/>
              <p:nvPr/>
            </p:nvSpPr>
            <p:spPr>
              <a:xfrm>
                <a:off x="7712587" y="4537518"/>
                <a:ext cx="653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221" extrusionOk="0">
                    <a:moveTo>
                      <a:pt x="118" y="1"/>
                    </a:moveTo>
                    <a:cubicBezTo>
                      <a:pt x="103" y="1"/>
                      <a:pt x="59" y="35"/>
                      <a:pt x="31" y="93"/>
                    </a:cubicBezTo>
                    <a:cubicBezTo>
                      <a:pt x="1" y="159"/>
                      <a:pt x="5" y="220"/>
                      <a:pt x="18" y="220"/>
                    </a:cubicBezTo>
                    <a:cubicBezTo>
                      <a:pt x="31" y="220"/>
                      <a:pt x="44" y="172"/>
                      <a:pt x="74" y="115"/>
                    </a:cubicBezTo>
                    <a:cubicBezTo>
                      <a:pt x="101" y="59"/>
                      <a:pt x="132" y="15"/>
                      <a:pt x="123" y="2"/>
                    </a:cubicBezTo>
                    <a:cubicBezTo>
                      <a:pt x="122" y="1"/>
                      <a:pt x="120" y="1"/>
                      <a:pt x="11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1" name="Google Shape;3356;p48">
                <a:extLst>
                  <a:ext uri="{FF2B5EF4-FFF2-40B4-BE49-F238E27FC236}">
                    <a16:creationId xmlns:a16="http://schemas.microsoft.com/office/drawing/2014/main" id="{4EA86613-D1AA-CBE9-B876-2BCCCBAA9075}"/>
                  </a:ext>
                </a:extLst>
              </p:cNvPr>
              <p:cNvSpPr/>
              <p:nvPr/>
            </p:nvSpPr>
            <p:spPr>
              <a:xfrm>
                <a:off x="7725222" y="4520311"/>
                <a:ext cx="8063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49" extrusionOk="0">
                    <a:moveTo>
                      <a:pt x="149" y="0"/>
                    </a:moveTo>
                    <a:cubicBezTo>
                      <a:pt x="136" y="0"/>
                      <a:pt x="101" y="25"/>
                      <a:pt x="67" y="58"/>
                    </a:cubicBezTo>
                    <a:cubicBezTo>
                      <a:pt x="23" y="98"/>
                      <a:pt x="1" y="137"/>
                      <a:pt x="10" y="147"/>
                    </a:cubicBezTo>
                    <a:cubicBezTo>
                      <a:pt x="12" y="148"/>
                      <a:pt x="13" y="148"/>
                      <a:pt x="16" y="148"/>
                    </a:cubicBezTo>
                    <a:cubicBezTo>
                      <a:pt x="30" y="148"/>
                      <a:pt x="64" y="127"/>
                      <a:pt x="97" y="94"/>
                    </a:cubicBezTo>
                    <a:cubicBezTo>
                      <a:pt x="141" y="54"/>
                      <a:pt x="163" y="15"/>
                      <a:pt x="154" y="2"/>
                    </a:cubicBezTo>
                    <a:cubicBezTo>
                      <a:pt x="153" y="1"/>
                      <a:pt x="151" y="0"/>
                      <a:pt x="14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2" name="Google Shape;3357;p48">
                <a:extLst>
                  <a:ext uri="{FF2B5EF4-FFF2-40B4-BE49-F238E27FC236}">
                    <a16:creationId xmlns:a16="http://schemas.microsoft.com/office/drawing/2014/main" id="{B6D6ED54-E8AE-9445-78A4-28A8E59B7AF3}"/>
                  </a:ext>
                </a:extLst>
              </p:cNvPr>
              <p:cNvSpPr/>
              <p:nvPr/>
            </p:nvSpPr>
            <p:spPr>
              <a:xfrm>
                <a:off x="7741790" y="4511757"/>
                <a:ext cx="11406" cy="4670"/>
              </a:xfrm>
              <a:custGeom>
                <a:avLst/>
                <a:gdLst/>
                <a:ahLst/>
                <a:cxnLst/>
                <a:rect l="l" t="t" r="r" b="b"/>
                <a:pathLst>
                  <a:path w="232" h="95" extrusionOk="0">
                    <a:moveTo>
                      <a:pt x="164" y="1"/>
                    </a:moveTo>
                    <a:cubicBezTo>
                      <a:pt x="145" y="1"/>
                      <a:pt x="124" y="3"/>
                      <a:pt x="101" y="10"/>
                    </a:cubicBezTo>
                    <a:cubicBezTo>
                      <a:pt x="31" y="32"/>
                      <a:pt x="1" y="85"/>
                      <a:pt x="10" y="93"/>
                    </a:cubicBezTo>
                    <a:cubicBezTo>
                      <a:pt x="11" y="94"/>
                      <a:pt x="12" y="94"/>
                      <a:pt x="14" y="94"/>
                    </a:cubicBezTo>
                    <a:cubicBezTo>
                      <a:pt x="29" y="94"/>
                      <a:pt x="69" y="69"/>
                      <a:pt x="119" y="54"/>
                    </a:cubicBezTo>
                    <a:cubicBezTo>
                      <a:pt x="176" y="36"/>
                      <a:pt x="224" y="36"/>
                      <a:pt x="228" y="23"/>
                    </a:cubicBezTo>
                    <a:cubicBezTo>
                      <a:pt x="231" y="14"/>
                      <a:pt x="205" y="1"/>
                      <a:pt x="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3" name="Google Shape;3358;p48">
                <a:extLst>
                  <a:ext uri="{FF2B5EF4-FFF2-40B4-BE49-F238E27FC236}">
                    <a16:creationId xmlns:a16="http://schemas.microsoft.com/office/drawing/2014/main" id="{4EE3C4D4-C8A2-45A0-D5F1-C73A77DD82E3}"/>
                  </a:ext>
                </a:extLst>
              </p:cNvPr>
              <p:cNvSpPr/>
              <p:nvPr/>
            </p:nvSpPr>
            <p:spPr>
              <a:xfrm>
                <a:off x="7761356" y="4508954"/>
                <a:ext cx="6244" cy="2999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1" extrusionOk="0">
                    <a:moveTo>
                      <a:pt x="100" y="0"/>
                    </a:moveTo>
                    <a:cubicBezTo>
                      <a:pt x="88" y="0"/>
                      <a:pt x="73" y="4"/>
                      <a:pt x="58" y="10"/>
                    </a:cubicBezTo>
                    <a:cubicBezTo>
                      <a:pt x="22" y="19"/>
                      <a:pt x="0" y="41"/>
                      <a:pt x="5" y="53"/>
                    </a:cubicBezTo>
                    <a:cubicBezTo>
                      <a:pt x="7" y="58"/>
                      <a:pt x="16" y="61"/>
                      <a:pt x="28" y="61"/>
                    </a:cubicBezTo>
                    <a:cubicBezTo>
                      <a:pt x="40" y="61"/>
                      <a:pt x="55" y="58"/>
                      <a:pt x="70" y="53"/>
                    </a:cubicBezTo>
                    <a:cubicBezTo>
                      <a:pt x="105" y="41"/>
                      <a:pt x="127" y="19"/>
                      <a:pt x="123" y="10"/>
                    </a:cubicBezTo>
                    <a:cubicBezTo>
                      <a:pt x="121" y="4"/>
                      <a:pt x="112" y="0"/>
                      <a:pt x="10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4" name="Google Shape;3359;p48">
                <a:extLst>
                  <a:ext uri="{FF2B5EF4-FFF2-40B4-BE49-F238E27FC236}">
                    <a16:creationId xmlns:a16="http://schemas.microsoft.com/office/drawing/2014/main" id="{998A2482-1B4B-01BD-9DBC-6549FE8A48FE}"/>
                  </a:ext>
                </a:extLst>
              </p:cNvPr>
              <p:cNvSpPr/>
              <p:nvPr/>
            </p:nvSpPr>
            <p:spPr>
              <a:xfrm>
                <a:off x="7378279" y="2300349"/>
                <a:ext cx="514191" cy="879370"/>
              </a:xfrm>
              <a:custGeom>
                <a:avLst/>
                <a:gdLst/>
                <a:ahLst/>
                <a:cxnLst/>
                <a:rect l="l" t="t" r="r" b="b"/>
                <a:pathLst>
                  <a:path w="10459" h="17887" extrusionOk="0">
                    <a:moveTo>
                      <a:pt x="10458" y="0"/>
                    </a:moveTo>
                    <a:lnTo>
                      <a:pt x="6245" y="827"/>
                    </a:lnTo>
                    <a:cubicBezTo>
                      <a:pt x="4817" y="5043"/>
                      <a:pt x="2243" y="12683"/>
                      <a:pt x="2243" y="12683"/>
                    </a:cubicBezTo>
                    <a:cubicBezTo>
                      <a:pt x="2059" y="12792"/>
                      <a:pt x="1382" y="13151"/>
                      <a:pt x="1176" y="13194"/>
                    </a:cubicBezTo>
                    <a:cubicBezTo>
                      <a:pt x="972" y="13236"/>
                      <a:pt x="714" y="13281"/>
                      <a:pt x="519" y="13281"/>
                    </a:cubicBezTo>
                    <a:cubicBezTo>
                      <a:pt x="471" y="13281"/>
                      <a:pt x="428" y="13278"/>
                      <a:pt x="389" y="13272"/>
                    </a:cubicBezTo>
                    <a:cubicBezTo>
                      <a:pt x="377" y="13271"/>
                      <a:pt x="365" y="13270"/>
                      <a:pt x="353" y="13270"/>
                    </a:cubicBezTo>
                    <a:cubicBezTo>
                      <a:pt x="134" y="13270"/>
                      <a:pt x="0" y="13525"/>
                      <a:pt x="149" y="13670"/>
                    </a:cubicBezTo>
                    <a:cubicBezTo>
                      <a:pt x="242" y="13760"/>
                      <a:pt x="510" y="13835"/>
                      <a:pt x="868" y="13835"/>
                    </a:cubicBezTo>
                    <a:cubicBezTo>
                      <a:pt x="1118" y="13835"/>
                      <a:pt x="1411" y="13798"/>
                      <a:pt x="1718" y="13705"/>
                    </a:cubicBezTo>
                    <a:cubicBezTo>
                      <a:pt x="1785" y="13686"/>
                      <a:pt x="1841" y="13677"/>
                      <a:pt x="1887" y="13677"/>
                    </a:cubicBezTo>
                    <a:cubicBezTo>
                      <a:pt x="2373" y="13677"/>
                      <a:pt x="1889" y="14652"/>
                      <a:pt x="1666" y="14994"/>
                    </a:cubicBezTo>
                    <a:cubicBezTo>
                      <a:pt x="1420" y="15370"/>
                      <a:pt x="722" y="16602"/>
                      <a:pt x="779" y="16769"/>
                    </a:cubicBezTo>
                    <a:cubicBezTo>
                      <a:pt x="809" y="16858"/>
                      <a:pt x="868" y="16902"/>
                      <a:pt x="942" y="16902"/>
                    </a:cubicBezTo>
                    <a:cubicBezTo>
                      <a:pt x="1071" y="16902"/>
                      <a:pt x="1246" y="16772"/>
                      <a:pt x="1399" y="16528"/>
                    </a:cubicBezTo>
                    <a:cubicBezTo>
                      <a:pt x="1629" y="16154"/>
                      <a:pt x="2310" y="15101"/>
                      <a:pt x="2439" y="15101"/>
                    </a:cubicBezTo>
                    <a:cubicBezTo>
                      <a:pt x="2442" y="15101"/>
                      <a:pt x="2446" y="15102"/>
                      <a:pt x="2448" y="15104"/>
                    </a:cubicBezTo>
                    <a:cubicBezTo>
                      <a:pt x="2653" y="15217"/>
                      <a:pt x="1426" y="17175"/>
                      <a:pt x="1426" y="17175"/>
                    </a:cubicBezTo>
                    <a:cubicBezTo>
                      <a:pt x="1426" y="17175"/>
                      <a:pt x="1141" y="17520"/>
                      <a:pt x="1360" y="17687"/>
                    </a:cubicBezTo>
                    <a:cubicBezTo>
                      <a:pt x="1386" y="17707"/>
                      <a:pt x="1416" y="17717"/>
                      <a:pt x="1448" y="17717"/>
                    </a:cubicBezTo>
                    <a:cubicBezTo>
                      <a:pt x="1905" y="17717"/>
                      <a:pt x="2958" y="15868"/>
                      <a:pt x="3060" y="15680"/>
                    </a:cubicBezTo>
                    <a:cubicBezTo>
                      <a:pt x="3085" y="15633"/>
                      <a:pt x="3113" y="15614"/>
                      <a:pt x="3137" y="15614"/>
                    </a:cubicBezTo>
                    <a:cubicBezTo>
                      <a:pt x="3184" y="15614"/>
                      <a:pt x="3210" y="15697"/>
                      <a:pt x="3151" y="15794"/>
                    </a:cubicBezTo>
                    <a:cubicBezTo>
                      <a:pt x="3056" y="15947"/>
                      <a:pt x="2011" y="17673"/>
                      <a:pt x="2326" y="17870"/>
                    </a:cubicBezTo>
                    <a:cubicBezTo>
                      <a:pt x="2343" y="17881"/>
                      <a:pt x="2362" y="17886"/>
                      <a:pt x="2383" y="17886"/>
                    </a:cubicBezTo>
                    <a:cubicBezTo>
                      <a:pt x="2732" y="17886"/>
                      <a:pt x="3403" y="16327"/>
                      <a:pt x="3689" y="16025"/>
                    </a:cubicBezTo>
                    <a:cubicBezTo>
                      <a:pt x="3720" y="15992"/>
                      <a:pt x="3740" y="15977"/>
                      <a:pt x="3750" y="15977"/>
                    </a:cubicBezTo>
                    <a:cubicBezTo>
                      <a:pt x="3853" y="15977"/>
                      <a:pt x="3026" y="17483"/>
                      <a:pt x="3300" y="17682"/>
                    </a:cubicBezTo>
                    <a:cubicBezTo>
                      <a:pt x="3326" y="17701"/>
                      <a:pt x="3352" y="17718"/>
                      <a:pt x="3383" y="17718"/>
                    </a:cubicBezTo>
                    <a:cubicBezTo>
                      <a:pt x="3481" y="17718"/>
                      <a:pt x="3631" y="17552"/>
                      <a:pt x="4022" y="16764"/>
                    </a:cubicBezTo>
                    <a:cubicBezTo>
                      <a:pt x="4349" y="16100"/>
                      <a:pt x="4847" y="14645"/>
                      <a:pt x="5175" y="13635"/>
                    </a:cubicBezTo>
                    <a:cubicBezTo>
                      <a:pt x="6271" y="11433"/>
                      <a:pt x="9418" y="4633"/>
                      <a:pt x="10458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5" name="Google Shape;3360;p48">
                <a:extLst>
                  <a:ext uri="{FF2B5EF4-FFF2-40B4-BE49-F238E27FC236}">
                    <a16:creationId xmlns:a16="http://schemas.microsoft.com/office/drawing/2014/main" id="{F567374B-A123-FBDA-D9F6-1BCD6D60CE8C}"/>
                  </a:ext>
                </a:extLst>
              </p:cNvPr>
              <p:cNvSpPr/>
              <p:nvPr/>
            </p:nvSpPr>
            <p:spPr>
              <a:xfrm>
                <a:off x="7515788" y="1831481"/>
                <a:ext cx="471862" cy="981087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19956" extrusionOk="0">
                    <a:moveTo>
                      <a:pt x="4783" y="0"/>
                    </a:moveTo>
                    <a:cubicBezTo>
                      <a:pt x="4435" y="0"/>
                      <a:pt x="4204" y="67"/>
                      <a:pt x="4204" y="67"/>
                    </a:cubicBezTo>
                    <a:cubicBezTo>
                      <a:pt x="1945" y="72"/>
                      <a:pt x="1644" y="102"/>
                      <a:pt x="1172" y="1532"/>
                    </a:cubicBezTo>
                    <a:cubicBezTo>
                      <a:pt x="682" y="3026"/>
                      <a:pt x="686" y="13930"/>
                      <a:pt x="346" y="18309"/>
                    </a:cubicBezTo>
                    <a:cubicBezTo>
                      <a:pt x="324" y="18614"/>
                      <a:pt x="1" y="18833"/>
                      <a:pt x="1" y="19322"/>
                    </a:cubicBezTo>
                    <a:cubicBezTo>
                      <a:pt x="5" y="19943"/>
                      <a:pt x="688" y="19955"/>
                      <a:pt x="744" y="19955"/>
                    </a:cubicBezTo>
                    <a:cubicBezTo>
                      <a:pt x="746" y="19955"/>
                      <a:pt x="747" y="19955"/>
                      <a:pt x="747" y="19955"/>
                    </a:cubicBezTo>
                    <a:lnTo>
                      <a:pt x="8740" y="19576"/>
                    </a:lnTo>
                    <a:cubicBezTo>
                      <a:pt x="8740" y="19576"/>
                      <a:pt x="8741" y="19576"/>
                      <a:pt x="8743" y="19576"/>
                    </a:cubicBezTo>
                    <a:cubicBezTo>
                      <a:pt x="8795" y="19576"/>
                      <a:pt x="9597" y="19564"/>
                      <a:pt x="9597" y="18837"/>
                    </a:cubicBezTo>
                    <a:cubicBezTo>
                      <a:pt x="9597" y="18601"/>
                      <a:pt x="9305" y="18335"/>
                      <a:pt x="9274" y="18007"/>
                    </a:cubicBezTo>
                    <a:cubicBezTo>
                      <a:pt x="9252" y="17722"/>
                      <a:pt x="9466" y="17853"/>
                      <a:pt x="9436" y="17513"/>
                    </a:cubicBezTo>
                    <a:cubicBezTo>
                      <a:pt x="9103" y="13872"/>
                      <a:pt x="8246" y="6792"/>
                      <a:pt x="7867" y="3861"/>
                    </a:cubicBezTo>
                    <a:cubicBezTo>
                      <a:pt x="7429" y="467"/>
                      <a:pt x="5701" y="0"/>
                      <a:pt x="4783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6" name="Google Shape;3361;p48">
                <a:extLst>
                  <a:ext uri="{FF2B5EF4-FFF2-40B4-BE49-F238E27FC236}">
                    <a16:creationId xmlns:a16="http://schemas.microsoft.com/office/drawing/2014/main" id="{37435C31-C5B9-8067-C0DD-C10176BD92F4}"/>
                  </a:ext>
                </a:extLst>
              </p:cNvPr>
              <p:cNvSpPr/>
              <p:nvPr/>
            </p:nvSpPr>
            <p:spPr>
              <a:xfrm>
                <a:off x="7752114" y="1845689"/>
                <a:ext cx="58258" cy="71236"/>
              </a:xfrm>
              <a:custGeom>
                <a:avLst/>
                <a:gdLst/>
                <a:ahLst/>
                <a:cxnLst/>
                <a:rect l="l" t="t" r="r" b="b"/>
                <a:pathLst>
                  <a:path w="1185" h="1449" extrusionOk="0">
                    <a:moveTo>
                      <a:pt x="5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0" y="6"/>
                      <a:pt x="62" y="93"/>
                      <a:pt x="167" y="224"/>
                    </a:cubicBezTo>
                    <a:cubicBezTo>
                      <a:pt x="272" y="355"/>
                      <a:pt x="424" y="530"/>
                      <a:pt x="591" y="726"/>
                    </a:cubicBezTo>
                    <a:cubicBezTo>
                      <a:pt x="761" y="918"/>
                      <a:pt x="905" y="1102"/>
                      <a:pt x="1006" y="1233"/>
                    </a:cubicBezTo>
                    <a:cubicBezTo>
                      <a:pt x="1109" y="1366"/>
                      <a:pt x="1169" y="1448"/>
                      <a:pt x="1180" y="1448"/>
                    </a:cubicBezTo>
                    <a:cubicBezTo>
                      <a:pt x="1180" y="1448"/>
                      <a:pt x="1180" y="1448"/>
                      <a:pt x="1180" y="1448"/>
                    </a:cubicBezTo>
                    <a:cubicBezTo>
                      <a:pt x="1184" y="1443"/>
                      <a:pt x="1132" y="1356"/>
                      <a:pt x="1037" y="1216"/>
                    </a:cubicBezTo>
                    <a:cubicBezTo>
                      <a:pt x="936" y="1076"/>
                      <a:pt x="796" y="892"/>
                      <a:pt x="630" y="696"/>
                    </a:cubicBezTo>
                    <a:cubicBezTo>
                      <a:pt x="460" y="499"/>
                      <a:pt x="302" y="329"/>
                      <a:pt x="193" y="202"/>
                    </a:cubicBezTo>
                    <a:cubicBezTo>
                      <a:pt x="82" y="78"/>
                      <a:pt x="13" y="1"/>
                      <a:pt x="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7" name="Google Shape;3362;p48">
                <a:extLst>
                  <a:ext uri="{FF2B5EF4-FFF2-40B4-BE49-F238E27FC236}">
                    <a16:creationId xmlns:a16="http://schemas.microsoft.com/office/drawing/2014/main" id="{B595E8AF-906C-2530-27D6-CA4FE71A7FE3}"/>
                  </a:ext>
                </a:extLst>
              </p:cNvPr>
              <p:cNvSpPr/>
              <p:nvPr/>
            </p:nvSpPr>
            <p:spPr>
              <a:xfrm>
                <a:off x="7603839" y="1841805"/>
                <a:ext cx="165973" cy="57520"/>
              </a:xfrm>
              <a:custGeom>
                <a:avLst/>
                <a:gdLst/>
                <a:ahLst/>
                <a:cxnLst/>
                <a:rect l="l" t="t" r="r" b="b"/>
                <a:pathLst>
                  <a:path w="3376" h="1170" extrusionOk="0">
                    <a:moveTo>
                      <a:pt x="3369" y="0"/>
                    </a:moveTo>
                    <a:cubicBezTo>
                      <a:pt x="3361" y="0"/>
                      <a:pt x="3315" y="18"/>
                      <a:pt x="3240" y="45"/>
                    </a:cubicBezTo>
                    <a:cubicBezTo>
                      <a:pt x="3125" y="85"/>
                      <a:pt x="3008" y="128"/>
                      <a:pt x="2881" y="176"/>
                    </a:cubicBezTo>
                    <a:cubicBezTo>
                      <a:pt x="2580" y="289"/>
                      <a:pt x="2160" y="443"/>
                      <a:pt x="1693" y="600"/>
                    </a:cubicBezTo>
                    <a:cubicBezTo>
                      <a:pt x="1229" y="761"/>
                      <a:pt x="805" y="902"/>
                      <a:pt x="499" y="1003"/>
                    </a:cubicBezTo>
                    <a:cubicBezTo>
                      <a:pt x="368" y="1046"/>
                      <a:pt x="246" y="1086"/>
                      <a:pt x="136" y="1120"/>
                    </a:cubicBezTo>
                    <a:cubicBezTo>
                      <a:pt x="49" y="1151"/>
                      <a:pt x="1" y="1168"/>
                      <a:pt x="1" y="1168"/>
                    </a:cubicBezTo>
                    <a:cubicBezTo>
                      <a:pt x="1" y="1169"/>
                      <a:pt x="3" y="1169"/>
                      <a:pt x="5" y="1169"/>
                    </a:cubicBezTo>
                    <a:cubicBezTo>
                      <a:pt x="18" y="1169"/>
                      <a:pt x="65" y="1157"/>
                      <a:pt x="141" y="1138"/>
                    </a:cubicBezTo>
                    <a:cubicBezTo>
                      <a:pt x="255" y="1108"/>
                      <a:pt x="377" y="1072"/>
                      <a:pt x="509" y="1033"/>
                    </a:cubicBezTo>
                    <a:cubicBezTo>
                      <a:pt x="818" y="941"/>
                      <a:pt x="1243" y="810"/>
                      <a:pt x="1709" y="648"/>
                    </a:cubicBezTo>
                    <a:cubicBezTo>
                      <a:pt x="2173" y="487"/>
                      <a:pt x="2593" y="325"/>
                      <a:pt x="2895" y="207"/>
                    </a:cubicBezTo>
                    <a:cubicBezTo>
                      <a:pt x="3021" y="154"/>
                      <a:pt x="3135" y="106"/>
                      <a:pt x="3244" y="63"/>
                    </a:cubicBezTo>
                    <a:cubicBezTo>
                      <a:pt x="3327" y="27"/>
                      <a:pt x="3375" y="6"/>
                      <a:pt x="3371" y="1"/>
                    </a:cubicBezTo>
                    <a:cubicBezTo>
                      <a:pt x="3371" y="1"/>
                      <a:pt x="3370" y="0"/>
                      <a:pt x="33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8" name="Google Shape;3363;p48">
                <a:extLst>
                  <a:ext uri="{FF2B5EF4-FFF2-40B4-BE49-F238E27FC236}">
                    <a16:creationId xmlns:a16="http://schemas.microsoft.com/office/drawing/2014/main" id="{2EC3BA75-143D-F535-DABD-05CE4F6794FA}"/>
                  </a:ext>
                </a:extLst>
              </p:cNvPr>
              <p:cNvSpPr/>
              <p:nvPr/>
            </p:nvSpPr>
            <p:spPr>
              <a:xfrm>
                <a:off x="7604330" y="1857095"/>
                <a:ext cx="2360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48" h="854" extrusionOk="0">
                    <a:moveTo>
                      <a:pt x="27" y="0"/>
                    </a:moveTo>
                    <a:cubicBezTo>
                      <a:pt x="13" y="0"/>
                      <a:pt x="0" y="193"/>
                      <a:pt x="0" y="429"/>
                    </a:cubicBezTo>
                    <a:cubicBezTo>
                      <a:pt x="0" y="665"/>
                      <a:pt x="13" y="853"/>
                      <a:pt x="27" y="853"/>
                    </a:cubicBezTo>
                    <a:cubicBezTo>
                      <a:pt x="39" y="853"/>
                      <a:pt x="48" y="665"/>
                      <a:pt x="48" y="429"/>
                    </a:cubicBezTo>
                    <a:cubicBezTo>
                      <a:pt x="48" y="193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9" name="Google Shape;3364;p48">
                <a:extLst>
                  <a:ext uri="{FF2B5EF4-FFF2-40B4-BE49-F238E27FC236}">
                    <a16:creationId xmlns:a16="http://schemas.microsoft.com/office/drawing/2014/main" id="{22FE1581-D6E0-F415-54A2-24FE85CD4EE5}"/>
                  </a:ext>
                </a:extLst>
              </p:cNvPr>
              <p:cNvSpPr/>
              <p:nvPr/>
            </p:nvSpPr>
            <p:spPr>
              <a:xfrm>
                <a:off x="7576160" y="1915795"/>
                <a:ext cx="298466" cy="2163"/>
              </a:xfrm>
              <a:custGeom>
                <a:avLst/>
                <a:gdLst/>
                <a:ahLst/>
                <a:cxnLst/>
                <a:rect l="l" t="t" r="r" b="b"/>
                <a:pathLst>
                  <a:path w="6071" h="44" extrusionOk="0">
                    <a:moveTo>
                      <a:pt x="3038" y="0"/>
                    </a:moveTo>
                    <a:cubicBezTo>
                      <a:pt x="1360" y="0"/>
                      <a:pt x="1" y="8"/>
                      <a:pt x="1" y="22"/>
                    </a:cubicBezTo>
                    <a:cubicBezTo>
                      <a:pt x="1" y="35"/>
                      <a:pt x="1360" y="43"/>
                      <a:pt x="3038" y="43"/>
                    </a:cubicBezTo>
                    <a:cubicBezTo>
                      <a:pt x="4711" y="43"/>
                      <a:pt x="6070" y="35"/>
                      <a:pt x="6070" y="22"/>
                    </a:cubicBezTo>
                    <a:cubicBezTo>
                      <a:pt x="6070" y="8"/>
                      <a:pt x="4711" y="0"/>
                      <a:pt x="303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0" name="Google Shape;3365;p48">
                <a:extLst>
                  <a:ext uri="{FF2B5EF4-FFF2-40B4-BE49-F238E27FC236}">
                    <a16:creationId xmlns:a16="http://schemas.microsoft.com/office/drawing/2014/main" id="{93DC098F-AC4A-DE6C-5F0D-35421228CA50}"/>
                  </a:ext>
                </a:extLst>
              </p:cNvPr>
              <p:cNvSpPr/>
              <p:nvPr/>
            </p:nvSpPr>
            <p:spPr>
              <a:xfrm>
                <a:off x="7563279" y="1957043"/>
                <a:ext cx="330470" cy="9046"/>
              </a:xfrm>
              <a:custGeom>
                <a:avLst/>
                <a:gdLst/>
                <a:ahLst/>
                <a:cxnLst/>
                <a:rect l="l" t="t" r="r" b="b"/>
                <a:pathLst>
                  <a:path w="6722" h="184" extrusionOk="0">
                    <a:moveTo>
                      <a:pt x="983" y="0"/>
                    </a:moveTo>
                    <a:cubicBezTo>
                      <a:pt x="699" y="4"/>
                      <a:pt x="459" y="4"/>
                      <a:pt x="263" y="4"/>
                    </a:cubicBezTo>
                    <a:cubicBezTo>
                      <a:pt x="192" y="9"/>
                      <a:pt x="127" y="9"/>
                      <a:pt x="70" y="9"/>
                    </a:cubicBezTo>
                    <a:cubicBezTo>
                      <a:pt x="23" y="13"/>
                      <a:pt x="1" y="13"/>
                      <a:pt x="1" y="13"/>
                    </a:cubicBezTo>
                    <a:cubicBezTo>
                      <a:pt x="1" y="17"/>
                      <a:pt x="23" y="17"/>
                      <a:pt x="70" y="17"/>
                    </a:cubicBezTo>
                    <a:cubicBezTo>
                      <a:pt x="127" y="22"/>
                      <a:pt x="192" y="22"/>
                      <a:pt x="263" y="22"/>
                    </a:cubicBezTo>
                    <a:cubicBezTo>
                      <a:pt x="459" y="26"/>
                      <a:pt x="699" y="31"/>
                      <a:pt x="983" y="35"/>
                    </a:cubicBezTo>
                    <a:cubicBezTo>
                      <a:pt x="1622" y="43"/>
                      <a:pt x="2447" y="61"/>
                      <a:pt x="3361" y="79"/>
                    </a:cubicBezTo>
                    <a:cubicBezTo>
                      <a:pt x="4279" y="105"/>
                      <a:pt x="5104" y="131"/>
                      <a:pt x="5739" y="153"/>
                    </a:cubicBezTo>
                    <a:cubicBezTo>
                      <a:pt x="6022" y="162"/>
                      <a:pt x="6263" y="170"/>
                      <a:pt x="6459" y="179"/>
                    </a:cubicBezTo>
                    <a:cubicBezTo>
                      <a:pt x="6534" y="179"/>
                      <a:pt x="6595" y="184"/>
                      <a:pt x="6656" y="184"/>
                    </a:cubicBezTo>
                    <a:lnTo>
                      <a:pt x="6721" y="184"/>
                    </a:lnTo>
                    <a:cubicBezTo>
                      <a:pt x="6721" y="179"/>
                      <a:pt x="6699" y="179"/>
                      <a:pt x="6656" y="174"/>
                    </a:cubicBezTo>
                    <a:cubicBezTo>
                      <a:pt x="6595" y="170"/>
                      <a:pt x="6534" y="166"/>
                      <a:pt x="6459" y="162"/>
                    </a:cubicBezTo>
                    <a:cubicBezTo>
                      <a:pt x="6267" y="148"/>
                      <a:pt x="6027" y="135"/>
                      <a:pt x="5739" y="118"/>
                    </a:cubicBezTo>
                    <a:cubicBezTo>
                      <a:pt x="5130" y="87"/>
                      <a:pt x="4291" y="53"/>
                      <a:pt x="3365" y="31"/>
                    </a:cubicBezTo>
                    <a:cubicBezTo>
                      <a:pt x="2435" y="9"/>
                      <a:pt x="1596" y="0"/>
                      <a:pt x="9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1" name="Google Shape;3366;p48">
                <a:extLst>
                  <a:ext uri="{FF2B5EF4-FFF2-40B4-BE49-F238E27FC236}">
                    <a16:creationId xmlns:a16="http://schemas.microsoft.com/office/drawing/2014/main" id="{DDCB6A48-2FB1-725F-2AFA-850F56CDDB59}"/>
                  </a:ext>
                </a:extLst>
              </p:cNvPr>
              <p:cNvSpPr/>
              <p:nvPr/>
            </p:nvSpPr>
            <p:spPr>
              <a:xfrm>
                <a:off x="7561313" y="2008124"/>
                <a:ext cx="337156" cy="2409"/>
              </a:xfrm>
              <a:custGeom>
                <a:avLst/>
                <a:gdLst/>
                <a:ahLst/>
                <a:cxnLst/>
                <a:rect l="l" t="t" r="r" b="b"/>
                <a:pathLst>
                  <a:path w="6858" h="49" extrusionOk="0">
                    <a:moveTo>
                      <a:pt x="3431" y="1"/>
                    </a:moveTo>
                    <a:cubicBezTo>
                      <a:pt x="1535" y="1"/>
                      <a:pt x="1" y="10"/>
                      <a:pt x="1" y="23"/>
                    </a:cubicBezTo>
                    <a:cubicBezTo>
                      <a:pt x="1" y="36"/>
                      <a:pt x="1535" y="49"/>
                      <a:pt x="3431" y="49"/>
                    </a:cubicBezTo>
                    <a:cubicBezTo>
                      <a:pt x="5323" y="49"/>
                      <a:pt x="6858" y="36"/>
                      <a:pt x="6858" y="23"/>
                    </a:cubicBezTo>
                    <a:cubicBezTo>
                      <a:pt x="6858" y="10"/>
                      <a:pt x="5323" y="1"/>
                      <a:pt x="34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2" name="Google Shape;3367;p48">
                <a:extLst>
                  <a:ext uri="{FF2B5EF4-FFF2-40B4-BE49-F238E27FC236}">
                    <a16:creationId xmlns:a16="http://schemas.microsoft.com/office/drawing/2014/main" id="{166C730A-1566-C64A-4366-FFFAF1077C7C}"/>
                  </a:ext>
                </a:extLst>
              </p:cNvPr>
              <p:cNvSpPr/>
              <p:nvPr/>
            </p:nvSpPr>
            <p:spPr>
              <a:xfrm>
                <a:off x="7557675" y="2054976"/>
                <a:ext cx="349398" cy="2458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50" extrusionOk="0">
                    <a:moveTo>
                      <a:pt x="3554" y="1"/>
                    </a:moveTo>
                    <a:cubicBezTo>
                      <a:pt x="1591" y="1"/>
                      <a:pt x="0" y="13"/>
                      <a:pt x="0" y="27"/>
                    </a:cubicBezTo>
                    <a:cubicBezTo>
                      <a:pt x="0" y="40"/>
                      <a:pt x="1591" y="49"/>
                      <a:pt x="3554" y="49"/>
                    </a:cubicBezTo>
                    <a:cubicBezTo>
                      <a:pt x="5516" y="49"/>
                      <a:pt x="7106" y="40"/>
                      <a:pt x="7106" y="27"/>
                    </a:cubicBezTo>
                    <a:cubicBezTo>
                      <a:pt x="7106" y="13"/>
                      <a:pt x="5516" y="1"/>
                      <a:pt x="35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3" name="Google Shape;3368;p48">
                <a:extLst>
                  <a:ext uri="{FF2B5EF4-FFF2-40B4-BE49-F238E27FC236}">
                    <a16:creationId xmlns:a16="http://schemas.microsoft.com/office/drawing/2014/main" id="{AEF32BCD-06E4-1CB8-C9CD-926F6372250B}"/>
                  </a:ext>
                </a:extLst>
              </p:cNvPr>
              <p:cNvSpPr/>
              <p:nvPr/>
            </p:nvSpPr>
            <p:spPr>
              <a:xfrm>
                <a:off x="7557675" y="2106548"/>
                <a:ext cx="357362" cy="2409"/>
              </a:xfrm>
              <a:custGeom>
                <a:avLst/>
                <a:gdLst/>
                <a:ahLst/>
                <a:cxnLst/>
                <a:rect l="l" t="t" r="r" b="b"/>
                <a:pathLst>
                  <a:path w="7269" h="49" extrusionOk="0">
                    <a:moveTo>
                      <a:pt x="3636" y="1"/>
                    </a:moveTo>
                    <a:cubicBezTo>
                      <a:pt x="1626" y="1"/>
                      <a:pt x="0" y="13"/>
                      <a:pt x="0" y="27"/>
                    </a:cubicBezTo>
                    <a:cubicBezTo>
                      <a:pt x="0" y="40"/>
                      <a:pt x="1626" y="49"/>
                      <a:pt x="3636" y="49"/>
                    </a:cubicBezTo>
                    <a:cubicBezTo>
                      <a:pt x="5643" y="49"/>
                      <a:pt x="7269" y="40"/>
                      <a:pt x="7269" y="27"/>
                    </a:cubicBezTo>
                    <a:cubicBezTo>
                      <a:pt x="7269" y="13"/>
                      <a:pt x="5643" y="1"/>
                      <a:pt x="363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4" name="Google Shape;3369;p48">
                <a:extLst>
                  <a:ext uri="{FF2B5EF4-FFF2-40B4-BE49-F238E27FC236}">
                    <a16:creationId xmlns:a16="http://schemas.microsoft.com/office/drawing/2014/main" id="{2FFF4F5F-09ED-6E39-9481-5284FC1D74A6}"/>
                  </a:ext>
                </a:extLst>
              </p:cNvPr>
              <p:cNvSpPr/>
              <p:nvPr/>
            </p:nvSpPr>
            <p:spPr>
              <a:xfrm>
                <a:off x="7557675" y="2158121"/>
                <a:ext cx="362278" cy="2409"/>
              </a:xfrm>
              <a:custGeom>
                <a:avLst/>
                <a:gdLst/>
                <a:ahLst/>
                <a:cxnLst/>
                <a:rect l="l" t="t" r="r" b="b"/>
                <a:pathLst>
                  <a:path w="7369" h="49" extrusionOk="0">
                    <a:moveTo>
                      <a:pt x="3685" y="1"/>
                    </a:moveTo>
                    <a:cubicBezTo>
                      <a:pt x="1648" y="1"/>
                      <a:pt x="0" y="13"/>
                      <a:pt x="0" y="27"/>
                    </a:cubicBezTo>
                    <a:cubicBezTo>
                      <a:pt x="0" y="39"/>
                      <a:pt x="1648" y="49"/>
                      <a:pt x="3685" y="49"/>
                    </a:cubicBezTo>
                    <a:cubicBezTo>
                      <a:pt x="5716" y="49"/>
                      <a:pt x="7368" y="39"/>
                      <a:pt x="7368" y="27"/>
                    </a:cubicBezTo>
                    <a:cubicBezTo>
                      <a:pt x="7368" y="13"/>
                      <a:pt x="5716" y="1"/>
                      <a:pt x="368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5" name="Google Shape;3370;p48">
                <a:extLst>
                  <a:ext uri="{FF2B5EF4-FFF2-40B4-BE49-F238E27FC236}">
                    <a16:creationId xmlns:a16="http://schemas.microsoft.com/office/drawing/2014/main" id="{31CAE45E-DA45-6ABA-4898-1405BAB96C7E}"/>
                  </a:ext>
                </a:extLst>
              </p:cNvPr>
              <p:cNvSpPr/>
              <p:nvPr/>
            </p:nvSpPr>
            <p:spPr>
              <a:xfrm>
                <a:off x="7557675" y="2213331"/>
                <a:ext cx="368522" cy="2409"/>
              </a:xfrm>
              <a:custGeom>
                <a:avLst/>
                <a:gdLst/>
                <a:ahLst/>
                <a:cxnLst/>
                <a:rect l="l" t="t" r="r" b="b"/>
                <a:pathLst>
                  <a:path w="7496" h="49" extrusionOk="0">
                    <a:moveTo>
                      <a:pt x="3750" y="1"/>
                    </a:moveTo>
                    <a:cubicBezTo>
                      <a:pt x="1678" y="1"/>
                      <a:pt x="0" y="13"/>
                      <a:pt x="0" y="27"/>
                    </a:cubicBezTo>
                    <a:cubicBezTo>
                      <a:pt x="0" y="40"/>
                      <a:pt x="1678" y="48"/>
                      <a:pt x="3750" y="48"/>
                    </a:cubicBezTo>
                    <a:cubicBezTo>
                      <a:pt x="5817" y="48"/>
                      <a:pt x="7495" y="40"/>
                      <a:pt x="7495" y="27"/>
                    </a:cubicBezTo>
                    <a:cubicBezTo>
                      <a:pt x="7495" y="13"/>
                      <a:pt x="5817" y="1"/>
                      <a:pt x="375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6" name="Google Shape;3371;p48">
                <a:extLst>
                  <a:ext uri="{FF2B5EF4-FFF2-40B4-BE49-F238E27FC236}">
                    <a16:creationId xmlns:a16="http://schemas.microsoft.com/office/drawing/2014/main" id="{6E67416E-B612-6D15-B92D-9A578A411365}"/>
                  </a:ext>
                </a:extLst>
              </p:cNvPr>
              <p:cNvSpPr/>
              <p:nvPr/>
            </p:nvSpPr>
            <p:spPr>
              <a:xfrm>
                <a:off x="7557675" y="2261265"/>
                <a:ext cx="374766" cy="2409"/>
              </a:xfrm>
              <a:custGeom>
                <a:avLst/>
                <a:gdLst/>
                <a:ahLst/>
                <a:cxnLst/>
                <a:rect l="l" t="t" r="r" b="b"/>
                <a:pathLst>
                  <a:path w="7623" h="49" extrusionOk="0">
                    <a:moveTo>
                      <a:pt x="3812" y="0"/>
                    </a:moveTo>
                    <a:cubicBezTo>
                      <a:pt x="1710" y="0"/>
                      <a:pt x="0" y="13"/>
                      <a:pt x="0" y="26"/>
                    </a:cubicBezTo>
                    <a:cubicBezTo>
                      <a:pt x="0" y="39"/>
                      <a:pt x="1710" y="48"/>
                      <a:pt x="3812" y="48"/>
                    </a:cubicBezTo>
                    <a:cubicBezTo>
                      <a:pt x="5913" y="48"/>
                      <a:pt x="7622" y="39"/>
                      <a:pt x="7622" y="26"/>
                    </a:cubicBezTo>
                    <a:cubicBezTo>
                      <a:pt x="7622" y="13"/>
                      <a:pt x="5913" y="0"/>
                      <a:pt x="381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7" name="Google Shape;3372;p48">
                <a:extLst>
                  <a:ext uri="{FF2B5EF4-FFF2-40B4-BE49-F238E27FC236}">
                    <a16:creationId xmlns:a16="http://schemas.microsoft.com/office/drawing/2014/main" id="{AB41E17E-0775-A300-C514-700E46DA8D00}"/>
                  </a:ext>
                </a:extLst>
              </p:cNvPr>
              <p:cNvSpPr/>
              <p:nvPr/>
            </p:nvSpPr>
            <p:spPr>
              <a:xfrm>
                <a:off x="7557675" y="2313918"/>
                <a:ext cx="382681" cy="2360"/>
              </a:xfrm>
              <a:custGeom>
                <a:avLst/>
                <a:gdLst/>
                <a:ahLst/>
                <a:cxnLst/>
                <a:rect l="l" t="t" r="r" b="b"/>
                <a:pathLst>
                  <a:path w="7784" h="48" extrusionOk="0">
                    <a:moveTo>
                      <a:pt x="3894" y="0"/>
                    </a:moveTo>
                    <a:cubicBezTo>
                      <a:pt x="1744" y="0"/>
                      <a:pt x="0" y="9"/>
                      <a:pt x="0" y="21"/>
                    </a:cubicBezTo>
                    <a:cubicBezTo>
                      <a:pt x="0" y="35"/>
                      <a:pt x="1744" y="47"/>
                      <a:pt x="3894" y="47"/>
                    </a:cubicBezTo>
                    <a:cubicBezTo>
                      <a:pt x="6040" y="47"/>
                      <a:pt x="7784" y="35"/>
                      <a:pt x="7784" y="21"/>
                    </a:cubicBezTo>
                    <a:cubicBezTo>
                      <a:pt x="7784" y="9"/>
                      <a:pt x="6040" y="0"/>
                      <a:pt x="389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8" name="Google Shape;3373;p48">
                <a:extLst>
                  <a:ext uri="{FF2B5EF4-FFF2-40B4-BE49-F238E27FC236}">
                    <a16:creationId xmlns:a16="http://schemas.microsoft.com/office/drawing/2014/main" id="{BC88BE06-DB92-76AF-947D-2ABBC3304E30}"/>
                  </a:ext>
                </a:extLst>
              </p:cNvPr>
              <p:cNvSpPr/>
              <p:nvPr/>
            </p:nvSpPr>
            <p:spPr>
              <a:xfrm>
                <a:off x="7557675" y="2366474"/>
                <a:ext cx="387204" cy="2212"/>
              </a:xfrm>
              <a:custGeom>
                <a:avLst/>
                <a:gdLst/>
                <a:ahLst/>
                <a:cxnLst/>
                <a:rect l="l" t="t" r="r" b="b"/>
                <a:pathLst>
                  <a:path w="7876" h="45" extrusionOk="0">
                    <a:moveTo>
                      <a:pt x="3939" y="1"/>
                    </a:moveTo>
                    <a:cubicBezTo>
                      <a:pt x="1762" y="1"/>
                      <a:pt x="0" y="10"/>
                      <a:pt x="0" y="23"/>
                    </a:cubicBezTo>
                    <a:cubicBezTo>
                      <a:pt x="0" y="37"/>
                      <a:pt x="1762" y="45"/>
                      <a:pt x="3939" y="45"/>
                    </a:cubicBezTo>
                    <a:cubicBezTo>
                      <a:pt x="6110" y="45"/>
                      <a:pt x="7876" y="37"/>
                      <a:pt x="7876" y="23"/>
                    </a:cubicBezTo>
                    <a:cubicBezTo>
                      <a:pt x="7876" y="10"/>
                      <a:pt x="6110" y="1"/>
                      <a:pt x="39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9" name="Google Shape;3374;p48">
                <a:extLst>
                  <a:ext uri="{FF2B5EF4-FFF2-40B4-BE49-F238E27FC236}">
                    <a16:creationId xmlns:a16="http://schemas.microsoft.com/office/drawing/2014/main" id="{968A62F7-2F9A-1DC6-734D-E2D601CB4216}"/>
                  </a:ext>
                </a:extLst>
              </p:cNvPr>
              <p:cNvSpPr/>
              <p:nvPr/>
            </p:nvSpPr>
            <p:spPr>
              <a:xfrm>
                <a:off x="7557675" y="2418931"/>
                <a:ext cx="393202" cy="2409"/>
              </a:xfrm>
              <a:custGeom>
                <a:avLst/>
                <a:gdLst/>
                <a:ahLst/>
                <a:cxnLst/>
                <a:rect l="l" t="t" r="r" b="b"/>
                <a:pathLst>
                  <a:path w="7998" h="49" extrusionOk="0">
                    <a:moveTo>
                      <a:pt x="3999" y="1"/>
                    </a:moveTo>
                    <a:cubicBezTo>
                      <a:pt x="1793" y="1"/>
                      <a:pt x="0" y="14"/>
                      <a:pt x="0" y="27"/>
                    </a:cubicBezTo>
                    <a:cubicBezTo>
                      <a:pt x="0" y="35"/>
                      <a:pt x="1793" y="49"/>
                      <a:pt x="3999" y="49"/>
                    </a:cubicBezTo>
                    <a:cubicBezTo>
                      <a:pt x="6206" y="49"/>
                      <a:pt x="7998" y="35"/>
                      <a:pt x="7998" y="27"/>
                    </a:cubicBezTo>
                    <a:cubicBezTo>
                      <a:pt x="7998" y="14"/>
                      <a:pt x="6206" y="1"/>
                      <a:pt x="399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0" name="Google Shape;3375;p48">
                <a:extLst>
                  <a:ext uri="{FF2B5EF4-FFF2-40B4-BE49-F238E27FC236}">
                    <a16:creationId xmlns:a16="http://schemas.microsoft.com/office/drawing/2014/main" id="{132A192A-A86F-1B60-CD27-E5325C4B5D7D}"/>
                  </a:ext>
                </a:extLst>
              </p:cNvPr>
              <p:cNvSpPr/>
              <p:nvPr/>
            </p:nvSpPr>
            <p:spPr>
              <a:xfrm>
                <a:off x="7557675" y="2471585"/>
                <a:ext cx="399052" cy="2409"/>
              </a:xfrm>
              <a:custGeom>
                <a:avLst/>
                <a:gdLst/>
                <a:ahLst/>
                <a:cxnLst/>
                <a:rect l="l" t="t" r="r" b="b"/>
                <a:pathLst>
                  <a:path w="8117" h="49" extrusionOk="0">
                    <a:moveTo>
                      <a:pt x="4060" y="0"/>
                    </a:moveTo>
                    <a:cubicBezTo>
                      <a:pt x="1819" y="0"/>
                      <a:pt x="0" y="9"/>
                      <a:pt x="0" y="22"/>
                    </a:cubicBezTo>
                    <a:cubicBezTo>
                      <a:pt x="0" y="35"/>
                      <a:pt x="1819" y="49"/>
                      <a:pt x="4060" y="49"/>
                    </a:cubicBezTo>
                    <a:cubicBezTo>
                      <a:pt x="6303" y="49"/>
                      <a:pt x="8116" y="35"/>
                      <a:pt x="8116" y="22"/>
                    </a:cubicBezTo>
                    <a:cubicBezTo>
                      <a:pt x="8116" y="9"/>
                      <a:pt x="6303" y="0"/>
                      <a:pt x="40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1" name="Google Shape;3376;p48">
                <a:extLst>
                  <a:ext uri="{FF2B5EF4-FFF2-40B4-BE49-F238E27FC236}">
                    <a16:creationId xmlns:a16="http://schemas.microsoft.com/office/drawing/2014/main" id="{91BC8507-9DDC-7226-AA74-DA301A05BFA8}"/>
                  </a:ext>
                </a:extLst>
              </p:cNvPr>
              <p:cNvSpPr/>
              <p:nvPr/>
            </p:nvSpPr>
            <p:spPr>
              <a:xfrm>
                <a:off x="7548432" y="2524042"/>
                <a:ext cx="414047" cy="2360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48" extrusionOk="0">
                    <a:moveTo>
                      <a:pt x="4214" y="0"/>
                    </a:moveTo>
                    <a:cubicBezTo>
                      <a:pt x="1884" y="0"/>
                      <a:pt x="0" y="13"/>
                      <a:pt x="0" y="26"/>
                    </a:cubicBezTo>
                    <a:cubicBezTo>
                      <a:pt x="0" y="39"/>
                      <a:pt x="1884" y="47"/>
                      <a:pt x="4214" y="47"/>
                    </a:cubicBezTo>
                    <a:cubicBezTo>
                      <a:pt x="6539" y="47"/>
                      <a:pt x="8422" y="39"/>
                      <a:pt x="8422" y="26"/>
                    </a:cubicBezTo>
                    <a:cubicBezTo>
                      <a:pt x="8422" y="13"/>
                      <a:pt x="6539" y="0"/>
                      <a:pt x="421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2" name="Google Shape;3377;p48">
                <a:extLst>
                  <a:ext uri="{FF2B5EF4-FFF2-40B4-BE49-F238E27FC236}">
                    <a16:creationId xmlns:a16="http://schemas.microsoft.com/office/drawing/2014/main" id="{1DC3C0C7-E7B5-FBC6-E5FB-ED8CABC15D9A}"/>
                  </a:ext>
                </a:extLst>
              </p:cNvPr>
              <p:cNvSpPr/>
              <p:nvPr/>
            </p:nvSpPr>
            <p:spPr>
              <a:xfrm>
                <a:off x="7540713" y="2576597"/>
                <a:ext cx="427615" cy="2458"/>
              </a:xfrm>
              <a:custGeom>
                <a:avLst/>
                <a:gdLst/>
                <a:ahLst/>
                <a:cxnLst/>
                <a:rect l="l" t="t" r="r" b="b"/>
                <a:pathLst>
                  <a:path w="8698" h="50" extrusionOk="0">
                    <a:moveTo>
                      <a:pt x="4349" y="1"/>
                    </a:moveTo>
                    <a:cubicBezTo>
                      <a:pt x="1950" y="1"/>
                      <a:pt x="0" y="15"/>
                      <a:pt x="0" y="23"/>
                    </a:cubicBezTo>
                    <a:cubicBezTo>
                      <a:pt x="0" y="37"/>
                      <a:pt x="1950" y="49"/>
                      <a:pt x="4349" y="49"/>
                    </a:cubicBezTo>
                    <a:cubicBezTo>
                      <a:pt x="6748" y="49"/>
                      <a:pt x="8697" y="37"/>
                      <a:pt x="8697" y="23"/>
                    </a:cubicBezTo>
                    <a:cubicBezTo>
                      <a:pt x="8697" y="15"/>
                      <a:pt x="6748" y="1"/>
                      <a:pt x="43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3" name="Google Shape;3378;p48">
                <a:extLst>
                  <a:ext uri="{FF2B5EF4-FFF2-40B4-BE49-F238E27FC236}">
                    <a16:creationId xmlns:a16="http://schemas.microsoft.com/office/drawing/2014/main" id="{F3FE67F2-399C-1E1E-0CE8-A9F0602E8C67}"/>
                  </a:ext>
                </a:extLst>
              </p:cNvPr>
              <p:cNvSpPr/>
              <p:nvPr/>
            </p:nvSpPr>
            <p:spPr>
              <a:xfrm>
                <a:off x="7539189" y="2629251"/>
                <a:ext cx="434498" cy="2212"/>
              </a:xfrm>
              <a:custGeom>
                <a:avLst/>
                <a:gdLst/>
                <a:ahLst/>
                <a:cxnLst/>
                <a:rect l="l" t="t" r="r" b="b"/>
                <a:pathLst>
                  <a:path w="8838" h="45" extrusionOk="0">
                    <a:moveTo>
                      <a:pt x="4419" y="1"/>
                    </a:moveTo>
                    <a:cubicBezTo>
                      <a:pt x="1976" y="1"/>
                      <a:pt x="1" y="10"/>
                      <a:pt x="1" y="23"/>
                    </a:cubicBezTo>
                    <a:cubicBezTo>
                      <a:pt x="1" y="36"/>
                      <a:pt x="1976" y="45"/>
                      <a:pt x="4419" y="45"/>
                    </a:cubicBezTo>
                    <a:cubicBezTo>
                      <a:pt x="6858" y="45"/>
                      <a:pt x="8837" y="36"/>
                      <a:pt x="8837" y="23"/>
                    </a:cubicBezTo>
                    <a:cubicBezTo>
                      <a:pt x="8837" y="10"/>
                      <a:pt x="6858" y="1"/>
                      <a:pt x="44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4" name="Google Shape;3379;p48">
                <a:extLst>
                  <a:ext uri="{FF2B5EF4-FFF2-40B4-BE49-F238E27FC236}">
                    <a16:creationId xmlns:a16="http://schemas.microsoft.com/office/drawing/2014/main" id="{FAF8C3F6-716D-42DB-6D2B-7E99B4D94F58}"/>
                  </a:ext>
                </a:extLst>
              </p:cNvPr>
              <p:cNvSpPr/>
              <p:nvPr/>
            </p:nvSpPr>
            <p:spPr>
              <a:xfrm>
                <a:off x="7539189" y="2681708"/>
                <a:ext cx="439611" cy="2409"/>
              </a:xfrm>
              <a:custGeom>
                <a:avLst/>
                <a:gdLst/>
                <a:ahLst/>
                <a:cxnLst/>
                <a:rect l="l" t="t" r="r" b="b"/>
                <a:pathLst>
                  <a:path w="8942" h="49" extrusionOk="0">
                    <a:moveTo>
                      <a:pt x="4472" y="0"/>
                    </a:moveTo>
                    <a:cubicBezTo>
                      <a:pt x="2002" y="0"/>
                      <a:pt x="1" y="13"/>
                      <a:pt x="1" y="27"/>
                    </a:cubicBezTo>
                    <a:cubicBezTo>
                      <a:pt x="1" y="39"/>
                      <a:pt x="2002" y="49"/>
                      <a:pt x="4472" y="49"/>
                    </a:cubicBezTo>
                    <a:cubicBezTo>
                      <a:pt x="6941" y="49"/>
                      <a:pt x="8942" y="39"/>
                      <a:pt x="8942" y="27"/>
                    </a:cubicBezTo>
                    <a:cubicBezTo>
                      <a:pt x="8942" y="13"/>
                      <a:pt x="6941" y="0"/>
                      <a:pt x="447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5" name="Google Shape;3380;p48">
                <a:extLst>
                  <a:ext uri="{FF2B5EF4-FFF2-40B4-BE49-F238E27FC236}">
                    <a16:creationId xmlns:a16="http://schemas.microsoft.com/office/drawing/2014/main" id="{53988AA8-10F4-B5E6-EEBC-DEE0E6905FAD}"/>
                  </a:ext>
                </a:extLst>
              </p:cNvPr>
              <p:cNvSpPr/>
              <p:nvPr/>
            </p:nvSpPr>
            <p:spPr>
              <a:xfrm>
                <a:off x="7532749" y="2731264"/>
                <a:ext cx="443102" cy="4572"/>
              </a:xfrm>
              <a:custGeom>
                <a:avLst/>
                <a:gdLst/>
                <a:ahLst/>
                <a:cxnLst/>
                <a:rect l="l" t="t" r="r" b="b"/>
                <a:pathLst>
                  <a:path w="9013" h="93" extrusionOk="0">
                    <a:moveTo>
                      <a:pt x="606" y="0"/>
                    </a:moveTo>
                    <a:cubicBezTo>
                      <a:pt x="221" y="0"/>
                      <a:pt x="1" y="2"/>
                      <a:pt x="1" y="7"/>
                    </a:cubicBezTo>
                    <a:cubicBezTo>
                      <a:pt x="1" y="19"/>
                      <a:pt x="2020" y="45"/>
                      <a:pt x="4506" y="68"/>
                    </a:cubicBezTo>
                    <a:cubicBezTo>
                      <a:pt x="6110" y="84"/>
                      <a:pt x="7519" y="92"/>
                      <a:pt x="8317" y="92"/>
                    </a:cubicBezTo>
                    <a:cubicBezTo>
                      <a:pt x="8757" y="92"/>
                      <a:pt x="9012" y="90"/>
                      <a:pt x="9012" y="85"/>
                    </a:cubicBezTo>
                    <a:cubicBezTo>
                      <a:pt x="9012" y="72"/>
                      <a:pt x="6993" y="45"/>
                      <a:pt x="4506" y="23"/>
                    </a:cubicBezTo>
                    <a:cubicBezTo>
                      <a:pt x="2841" y="9"/>
                      <a:pt x="1385" y="0"/>
                      <a:pt x="60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6" name="Google Shape;3381;p48">
                <a:extLst>
                  <a:ext uri="{FF2B5EF4-FFF2-40B4-BE49-F238E27FC236}">
                    <a16:creationId xmlns:a16="http://schemas.microsoft.com/office/drawing/2014/main" id="{DCE0A2DA-094C-0695-B421-4AC84962C2E9}"/>
                  </a:ext>
                </a:extLst>
              </p:cNvPr>
              <p:cNvSpPr/>
              <p:nvPr/>
            </p:nvSpPr>
            <p:spPr>
              <a:xfrm>
                <a:off x="7516673" y="2783672"/>
                <a:ext cx="459178" cy="5162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105" extrusionOk="0">
                    <a:moveTo>
                      <a:pt x="8794" y="1"/>
                    </a:moveTo>
                    <a:cubicBezTo>
                      <a:pt x="8010" y="1"/>
                      <a:pt x="6457" y="10"/>
                      <a:pt x="4668" y="28"/>
                    </a:cubicBezTo>
                    <a:cubicBezTo>
                      <a:pt x="2089" y="55"/>
                      <a:pt x="0" y="85"/>
                      <a:pt x="0" y="99"/>
                    </a:cubicBezTo>
                    <a:cubicBezTo>
                      <a:pt x="0" y="102"/>
                      <a:pt x="197" y="104"/>
                      <a:pt x="545" y="104"/>
                    </a:cubicBezTo>
                    <a:cubicBezTo>
                      <a:pt x="1330" y="104"/>
                      <a:pt x="2882" y="95"/>
                      <a:pt x="4672" y="77"/>
                    </a:cubicBezTo>
                    <a:cubicBezTo>
                      <a:pt x="7250" y="50"/>
                      <a:pt x="9339" y="20"/>
                      <a:pt x="9339" y="6"/>
                    </a:cubicBezTo>
                    <a:cubicBezTo>
                      <a:pt x="9339" y="2"/>
                      <a:pt x="9142" y="1"/>
                      <a:pt x="879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7" name="Google Shape;3382;p48">
                <a:extLst>
                  <a:ext uri="{FF2B5EF4-FFF2-40B4-BE49-F238E27FC236}">
                    <a16:creationId xmlns:a16="http://schemas.microsoft.com/office/drawing/2014/main" id="{3D835DA1-98C4-32F7-A1E6-192E434C4AF1}"/>
                  </a:ext>
                </a:extLst>
              </p:cNvPr>
              <p:cNvSpPr/>
              <p:nvPr/>
            </p:nvSpPr>
            <p:spPr>
              <a:xfrm>
                <a:off x="7679500" y="2059499"/>
                <a:ext cx="215725" cy="479039"/>
              </a:xfrm>
              <a:custGeom>
                <a:avLst/>
                <a:gdLst/>
                <a:ahLst/>
                <a:cxnLst/>
                <a:rect l="l" t="t" r="r" b="b"/>
                <a:pathLst>
                  <a:path w="4388" h="9744" extrusionOk="0">
                    <a:moveTo>
                      <a:pt x="4297" y="0"/>
                    </a:moveTo>
                    <a:cubicBezTo>
                      <a:pt x="4030" y="2033"/>
                      <a:pt x="3409" y="4240"/>
                      <a:pt x="2889" y="5476"/>
                    </a:cubicBezTo>
                    <a:cubicBezTo>
                      <a:pt x="2216" y="7067"/>
                      <a:pt x="1578" y="8217"/>
                      <a:pt x="451" y="9523"/>
                    </a:cubicBezTo>
                    <a:lnTo>
                      <a:pt x="1" y="9728"/>
                    </a:lnTo>
                    <a:cubicBezTo>
                      <a:pt x="83" y="9739"/>
                      <a:pt x="166" y="9744"/>
                      <a:pt x="248" y="9744"/>
                    </a:cubicBezTo>
                    <a:cubicBezTo>
                      <a:pt x="682" y="9744"/>
                      <a:pt x="1108" y="9601"/>
                      <a:pt x="1461" y="9348"/>
                    </a:cubicBezTo>
                    <a:cubicBezTo>
                      <a:pt x="1884" y="9042"/>
                      <a:pt x="2212" y="8627"/>
                      <a:pt x="2500" y="8195"/>
                    </a:cubicBezTo>
                    <a:cubicBezTo>
                      <a:pt x="3558" y="6630"/>
                      <a:pt x="4192" y="4782"/>
                      <a:pt x="4313" y="2898"/>
                    </a:cubicBezTo>
                    <a:cubicBezTo>
                      <a:pt x="4340" y="2474"/>
                      <a:pt x="4388" y="712"/>
                      <a:pt x="429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8" name="Google Shape;3383;p48">
                <a:extLst>
                  <a:ext uri="{FF2B5EF4-FFF2-40B4-BE49-F238E27FC236}">
                    <a16:creationId xmlns:a16="http://schemas.microsoft.com/office/drawing/2014/main" id="{46B4404D-CDC6-E50B-AEC5-A64629FDE712}"/>
                  </a:ext>
                </a:extLst>
              </p:cNvPr>
              <p:cNvSpPr/>
              <p:nvPr/>
            </p:nvSpPr>
            <p:spPr>
              <a:xfrm>
                <a:off x="7601282" y="2585397"/>
                <a:ext cx="325997" cy="154567"/>
              </a:xfrm>
              <a:custGeom>
                <a:avLst/>
                <a:gdLst/>
                <a:ahLst/>
                <a:cxnLst/>
                <a:rect l="l" t="t" r="r" b="b"/>
                <a:pathLst>
                  <a:path w="6631" h="3144" extrusionOk="0">
                    <a:moveTo>
                      <a:pt x="6630" y="1"/>
                    </a:moveTo>
                    <a:cubicBezTo>
                      <a:pt x="6627" y="1"/>
                      <a:pt x="6609" y="18"/>
                      <a:pt x="6574" y="50"/>
                    </a:cubicBezTo>
                    <a:cubicBezTo>
                      <a:pt x="6529" y="94"/>
                      <a:pt x="6477" y="142"/>
                      <a:pt x="6416" y="198"/>
                    </a:cubicBezTo>
                    <a:cubicBezTo>
                      <a:pt x="6281" y="334"/>
                      <a:pt x="6075" y="513"/>
                      <a:pt x="5813" y="731"/>
                    </a:cubicBezTo>
                    <a:cubicBezTo>
                      <a:pt x="5555" y="945"/>
                      <a:pt x="5228" y="1185"/>
                      <a:pt x="4856" y="1431"/>
                    </a:cubicBezTo>
                    <a:cubicBezTo>
                      <a:pt x="4480" y="1671"/>
                      <a:pt x="4052" y="1920"/>
                      <a:pt x="3584" y="2143"/>
                    </a:cubicBezTo>
                    <a:cubicBezTo>
                      <a:pt x="3117" y="2361"/>
                      <a:pt x="2658" y="2536"/>
                      <a:pt x="2233" y="2676"/>
                    </a:cubicBezTo>
                    <a:cubicBezTo>
                      <a:pt x="1806" y="2807"/>
                      <a:pt x="1412" y="2908"/>
                      <a:pt x="1080" y="2974"/>
                    </a:cubicBezTo>
                    <a:cubicBezTo>
                      <a:pt x="748" y="3039"/>
                      <a:pt x="477" y="3083"/>
                      <a:pt x="289" y="3105"/>
                    </a:cubicBezTo>
                    <a:cubicBezTo>
                      <a:pt x="210" y="3113"/>
                      <a:pt x="136" y="3122"/>
                      <a:pt x="75" y="3131"/>
                    </a:cubicBezTo>
                    <a:cubicBezTo>
                      <a:pt x="23" y="3139"/>
                      <a:pt x="0" y="3144"/>
                      <a:pt x="0" y="3144"/>
                    </a:cubicBezTo>
                    <a:cubicBezTo>
                      <a:pt x="0" y="3144"/>
                      <a:pt x="420" y="3131"/>
                      <a:pt x="1089" y="3004"/>
                    </a:cubicBezTo>
                    <a:cubicBezTo>
                      <a:pt x="1421" y="2942"/>
                      <a:pt x="1814" y="2847"/>
                      <a:pt x="2247" y="2716"/>
                    </a:cubicBezTo>
                    <a:cubicBezTo>
                      <a:pt x="2671" y="2580"/>
                      <a:pt x="3134" y="2405"/>
                      <a:pt x="3606" y="2182"/>
                    </a:cubicBezTo>
                    <a:cubicBezTo>
                      <a:pt x="4074" y="1959"/>
                      <a:pt x="4502" y="1710"/>
                      <a:pt x="4878" y="1465"/>
                    </a:cubicBezTo>
                    <a:cubicBezTo>
                      <a:pt x="5254" y="1217"/>
                      <a:pt x="5577" y="976"/>
                      <a:pt x="5835" y="753"/>
                    </a:cubicBezTo>
                    <a:cubicBezTo>
                      <a:pt x="6355" y="316"/>
                      <a:pt x="6630" y="1"/>
                      <a:pt x="6630" y="1"/>
                    </a:cubicBezTo>
                    <a:cubicBezTo>
                      <a:pt x="6630" y="1"/>
                      <a:pt x="6630" y="1"/>
                      <a:pt x="66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9" name="Google Shape;3384;p48">
                <a:extLst>
                  <a:ext uri="{FF2B5EF4-FFF2-40B4-BE49-F238E27FC236}">
                    <a16:creationId xmlns:a16="http://schemas.microsoft.com/office/drawing/2014/main" id="{47293AC2-7A9B-2B94-D5B9-0555A8CF1977}"/>
                  </a:ext>
                </a:extLst>
              </p:cNvPr>
              <p:cNvSpPr/>
              <p:nvPr/>
            </p:nvSpPr>
            <p:spPr>
              <a:xfrm>
                <a:off x="7608214" y="2265050"/>
                <a:ext cx="211153" cy="71826"/>
              </a:xfrm>
              <a:custGeom>
                <a:avLst/>
                <a:gdLst/>
                <a:ahLst/>
                <a:cxnLst/>
                <a:rect l="l" t="t" r="r" b="b"/>
                <a:pathLst>
                  <a:path w="4295" h="1461" extrusionOk="0">
                    <a:moveTo>
                      <a:pt x="3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13" y="6"/>
                      <a:pt x="43" y="14"/>
                    </a:cubicBezTo>
                    <a:cubicBezTo>
                      <a:pt x="83" y="28"/>
                      <a:pt x="126" y="41"/>
                      <a:pt x="170" y="54"/>
                    </a:cubicBezTo>
                    <a:cubicBezTo>
                      <a:pt x="305" y="89"/>
                      <a:pt x="463" y="133"/>
                      <a:pt x="638" y="185"/>
                    </a:cubicBezTo>
                    <a:cubicBezTo>
                      <a:pt x="1031" y="299"/>
                      <a:pt x="1573" y="470"/>
                      <a:pt x="2159" y="688"/>
                    </a:cubicBezTo>
                    <a:cubicBezTo>
                      <a:pt x="2731" y="902"/>
                      <a:pt x="3246" y="1090"/>
                      <a:pt x="3666" y="1247"/>
                    </a:cubicBezTo>
                    <a:cubicBezTo>
                      <a:pt x="3837" y="1309"/>
                      <a:pt x="3990" y="1361"/>
                      <a:pt x="4125" y="1408"/>
                    </a:cubicBezTo>
                    <a:cubicBezTo>
                      <a:pt x="4169" y="1422"/>
                      <a:pt x="4212" y="1435"/>
                      <a:pt x="4252" y="1448"/>
                    </a:cubicBezTo>
                    <a:cubicBezTo>
                      <a:pt x="4282" y="1457"/>
                      <a:pt x="4295" y="1461"/>
                      <a:pt x="4295" y="1461"/>
                    </a:cubicBezTo>
                    <a:cubicBezTo>
                      <a:pt x="4295" y="1457"/>
                      <a:pt x="4282" y="1452"/>
                      <a:pt x="4256" y="1440"/>
                    </a:cubicBezTo>
                    <a:cubicBezTo>
                      <a:pt x="4216" y="1422"/>
                      <a:pt x="4173" y="1408"/>
                      <a:pt x="4133" y="1392"/>
                    </a:cubicBezTo>
                    <a:cubicBezTo>
                      <a:pt x="3998" y="1339"/>
                      <a:pt x="3849" y="1283"/>
                      <a:pt x="3679" y="1216"/>
                    </a:cubicBezTo>
                    <a:cubicBezTo>
                      <a:pt x="3294" y="1073"/>
                      <a:pt x="2766" y="863"/>
                      <a:pt x="2176" y="644"/>
                    </a:cubicBezTo>
                    <a:cubicBezTo>
                      <a:pt x="1586" y="426"/>
                      <a:pt x="1044" y="260"/>
                      <a:pt x="646" y="150"/>
                    </a:cubicBezTo>
                    <a:cubicBezTo>
                      <a:pt x="446" y="97"/>
                      <a:pt x="288" y="59"/>
                      <a:pt x="174" y="32"/>
                    </a:cubicBezTo>
                    <a:cubicBezTo>
                      <a:pt x="126" y="24"/>
                      <a:pt x="87" y="14"/>
                      <a:pt x="43" y="6"/>
                    </a:cubicBezTo>
                    <a:cubicBezTo>
                      <a:pt x="22" y="3"/>
                      <a:pt x="9" y="0"/>
                      <a:pt x="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0" name="Google Shape;3385;p48">
                <a:extLst>
                  <a:ext uri="{FF2B5EF4-FFF2-40B4-BE49-F238E27FC236}">
                    <a16:creationId xmlns:a16="http://schemas.microsoft.com/office/drawing/2014/main" id="{8A8D39CF-A6F9-8A77-194F-6612E2A58AB7}"/>
                  </a:ext>
                </a:extLst>
              </p:cNvPr>
              <p:cNvSpPr/>
              <p:nvPr/>
            </p:nvSpPr>
            <p:spPr>
              <a:xfrm>
                <a:off x="7609689" y="1915746"/>
                <a:ext cx="284749" cy="421126"/>
              </a:xfrm>
              <a:custGeom>
                <a:avLst/>
                <a:gdLst/>
                <a:ahLst/>
                <a:cxnLst/>
                <a:rect l="l" t="t" r="r" b="b"/>
                <a:pathLst>
                  <a:path w="5792" h="8566" extrusionOk="0">
                    <a:moveTo>
                      <a:pt x="3818" y="1"/>
                    </a:moveTo>
                    <a:cubicBezTo>
                      <a:pt x="3707" y="1"/>
                      <a:pt x="3598" y="12"/>
                      <a:pt x="3492" y="31"/>
                    </a:cubicBezTo>
                    <a:cubicBezTo>
                      <a:pt x="3186" y="80"/>
                      <a:pt x="2902" y="207"/>
                      <a:pt x="2653" y="377"/>
                    </a:cubicBezTo>
                    <a:cubicBezTo>
                      <a:pt x="2403" y="542"/>
                      <a:pt x="2199" y="766"/>
                      <a:pt x="2058" y="1019"/>
                    </a:cubicBezTo>
                    <a:cubicBezTo>
                      <a:pt x="1915" y="1268"/>
                      <a:pt x="1814" y="1530"/>
                      <a:pt x="1727" y="1788"/>
                    </a:cubicBezTo>
                    <a:cubicBezTo>
                      <a:pt x="1386" y="2819"/>
                      <a:pt x="1080" y="3751"/>
                      <a:pt x="822" y="4537"/>
                    </a:cubicBezTo>
                    <a:cubicBezTo>
                      <a:pt x="568" y="5310"/>
                      <a:pt x="363" y="5944"/>
                      <a:pt x="214" y="6390"/>
                    </a:cubicBezTo>
                    <a:cubicBezTo>
                      <a:pt x="148" y="6605"/>
                      <a:pt x="96" y="6770"/>
                      <a:pt x="53" y="6897"/>
                    </a:cubicBezTo>
                    <a:cubicBezTo>
                      <a:pt x="17" y="7010"/>
                      <a:pt x="0" y="7071"/>
                      <a:pt x="0" y="7071"/>
                    </a:cubicBezTo>
                    <a:cubicBezTo>
                      <a:pt x="0" y="7071"/>
                      <a:pt x="22" y="7015"/>
                      <a:pt x="61" y="6901"/>
                    </a:cubicBezTo>
                    <a:cubicBezTo>
                      <a:pt x="105" y="6774"/>
                      <a:pt x="162" y="6609"/>
                      <a:pt x="232" y="6399"/>
                    </a:cubicBezTo>
                    <a:cubicBezTo>
                      <a:pt x="384" y="5949"/>
                      <a:pt x="594" y="5320"/>
                      <a:pt x="852" y="4546"/>
                    </a:cubicBezTo>
                    <a:cubicBezTo>
                      <a:pt x="1114" y="3763"/>
                      <a:pt x="1425" y="2833"/>
                      <a:pt x="1766" y="1801"/>
                    </a:cubicBezTo>
                    <a:cubicBezTo>
                      <a:pt x="1941" y="1294"/>
                      <a:pt x="2173" y="735"/>
                      <a:pt x="2679" y="411"/>
                    </a:cubicBezTo>
                    <a:cubicBezTo>
                      <a:pt x="2919" y="250"/>
                      <a:pt x="3199" y="128"/>
                      <a:pt x="3500" y="76"/>
                    </a:cubicBezTo>
                    <a:cubicBezTo>
                      <a:pt x="3601" y="57"/>
                      <a:pt x="3705" y="48"/>
                      <a:pt x="3810" y="48"/>
                    </a:cubicBezTo>
                    <a:cubicBezTo>
                      <a:pt x="4011" y="48"/>
                      <a:pt x="4213" y="83"/>
                      <a:pt x="4396" y="167"/>
                    </a:cubicBezTo>
                    <a:cubicBezTo>
                      <a:pt x="4541" y="228"/>
                      <a:pt x="4664" y="320"/>
                      <a:pt x="4777" y="425"/>
                    </a:cubicBezTo>
                    <a:cubicBezTo>
                      <a:pt x="4894" y="525"/>
                      <a:pt x="5004" y="635"/>
                      <a:pt x="5104" y="748"/>
                    </a:cubicBezTo>
                    <a:cubicBezTo>
                      <a:pt x="5305" y="975"/>
                      <a:pt x="5459" y="1238"/>
                      <a:pt x="5555" y="1512"/>
                    </a:cubicBezTo>
                    <a:cubicBezTo>
                      <a:pt x="5743" y="2073"/>
                      <a:pt x="5707" y="2658"/>
                      <a:pt x="5624" y="3191"/>
                    </a:cubicBezTo>
                    <a:cubicBezTo>
                      <a:pt x="5471" y="4271"/>
                      <a:pt x="5319" y="5241"/>
                      <a:pt x="5104" y="6036"/>
                    </a:cubicBezTo>
                    <a:cubicBezTo>
                      <a:pt x="4890" y="6831"/>
                      <a:pt x="4664" y="7456"/>
                      <a:pt x="4510" y="7894"/>
                    </a:cubicBezTo>
                    <a:cubicBezTo>
                      <a:pt x="4436" y="8099"/>
                      <a:pt x="4375" y="8265"/>
                      <a:pt x="4327" y="8392"/>
                    </a:cubicBezTo>
                    <a:cubicBezTo>
                      <a:pt x="4287" y="8505"/>
                      <a:pt x="4265" y="8566"/>
                      <a:pt x="4265" y="8566"/>
                    </a:cubicBezTo>
                    <a:cubicBezTo>
                      <a:pt x="4265" y="8566"/>
                      <a:pt x="4366" y="8330"/>
                      <a:pt x="4527" y="7898"/>
                    </a:cubicBezTo>
                    <a:cubicBezTo>
                      <a:pt x="4685" y="7465"/>
                      <a:pt x="4916" y="6841"/>
                      <a:pt x="5136" y="6044"/>
                    </a:cubicBezTo>
                    <a:cubicBezTo>
                      <a:pt x="5354" y="5245"/>
                      <a:pt x="5511" y="4275"/>
                      <a:pt x="5668" y="3200"/>
                    </a:cubicBezTo>
                    <a:cubicBezTo>
                      <a:pt x="5751" y="2662"/>
                      <a:pt x="5791" y="2073"/>
                      <a:pt x="5598" y="1500"/>
                    </a:cubicBezTo>
                    <a:cubicBezTo>
                      <a:pt x="5497" y="1216"/>
                      <a:pt x="5345" y="949"/>
                      <a:pt x="5140" y="717"/>
                    </a:cubicBezTo>
                    <a:cubicBezTo>
                      <a:pt x="5039" y="600"/>
                      <a:pt x="4926" y="490"/>
                      <a:pt x="4807" y="390"/>
                    </a:cubicBezTo>
                    <a:cubicBezTo>
                      <a:pt x="4694" y="285"/>
                      <a:pt x="4563" y="189"/>
                      <a:pt x="4418" y="123"/>
                    </a:cubicBezTo>
                    <a:cubicBezTo>
                      <a:pt x="4228" y="38"/>
                      <a:pt x="4022" y="1"/>
                      <a:pt x="38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1" name="Google Shape;3386;p48">
                <a:extLst>
                  <a:ext uri="{FF2B5EF4-FFF2-40B4-BE49-F238E27FC236}">
                    <a16:creationId xmlns:a16="http://schemas.microsoft.com/office/drawing/2014/main" id="{E6B8B34E-2651-5625-5ABC-45D5DB6842B6}"/>
                  </a:ext>
                </a:extLst>
              </p:cNvPr>
              <p:cNvSpPr/>
              <p:nvPr/>
            </p:nvSpPr>
            <p:spPr>
              <a:xfrm>
                <a:off x="7724632" y="2967690"/>
                <a:ext cx="512421" cy="1414553"/>
              </a:xfrm>
              <a:custGeom>
                <a:avLst/>
                <a:gdLst/>
                <a:ahLst/>
                <a:cxnLst/>
                <a:rect l="l" t="t" r="r" b="b"/>
                <a:pathLst>
                  <a:path w="10423" h="28773" extrusionOk="0">
                    <a:moveTo>
                      <a:pt x="3824" y="0"/>
                    </a:moveTo>
                    <a:lnTo>
                      <a:pt x="218" y="1267"/>
                    </a:lnTo>
                    <a:cubicBezTo>
                      <a:pt x="218" y="1267"/>
                      <a:pt x="0" y="16113"/>
                      <a:pt x="218" y="18595"/>
                    </a:cubicBezTo>
                    <a:cubicBezTo>
                      <a:pt x="647" y="23481"/>
                      <a:pt x="7290" y="28773"/>
                      <a:pt x="7290" y="28773"/>
                    </a:cubicBezTo>
                    <a:lnTo>
                      <a:pt x="10423" y="25110"/>
                    </a:lnTo>
                    <a:cubicBezTo>
                      <a:pt x="10423" y="25110"/>
                      <a:pt x="6699" y="20937"/>
                      <a:pt x="5642" y="19460"/>
                    </a:cubicBezTo>
                    <a:cubicBezTo>
                      <a:pt x="4948" y="18486"/>
                      <a:pt x="4523" y="16921"/>
                      <a:pt x="4283" y="15715"/>
                    </a:cubicBezTo>
                    <a:cubicBezTo>
                      <a:pt x="4103" y="14832"/>
                      <a:pt x="4012" y="13936"/>
                      <a:pt x="3998" y="13036"/>
                    </a:cubicBezTo>
                    <a:lnTo>
                      <a:pt x="382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2" name="Google Shape;3387;p48">
                <a:extLst>
                  <a:ext uri="{FF2B5EF4-FFF2-40B4-BE49-F238E27FC236}">
                    <a16:creationId xmlns:a16="http://schemas.microsoft.com/office/drawing/2014/main" id="{B6E8C98D-81FF-44A5-D23B-DCA079C4192C}"/>
                  </a:ext>
                </a:extLst>
              </p:cNvPr>
              <p:cNvSpPr/>
              <p:nvPr/>
            </p:nvSpPr>
            <p:spPr>
              <a:xfrm>
                <a:off x="7548432" y="2793849"/>
                <a:ext cx="404804" cy="1676933"/>
              </a:xfrm>
              <a:custGeom>
                <a:avLst/>
                <a:gdLst/>
                <a:ahLst/>
                <a:cxnLst/>
                <a:rect l="l" t="t" r="r" b="b"/>
                <a:pathLst>
                  <a:path w="8234" h="34110" extrusionOk="0">
                    <a:moveTo>
                      <a:pt x="8076" y="1"/>
                    </a:moveTo>
                    <a:lnTo>
                      <a:pt x="83" y="380"/>
                    </a:lnTo>
                    <a:lnTo>
                      <a:pt x="0" y="34110"/>
                    </a:lnTo>
                    <a:lnTo>
                      <a:pt x="5192" y="34110"/>
                    </a:lnTo>
                    <a:lnTo>
                      <a:pt x="6110" y="4764"/>
                    </a:lnTo>
                    <a:cubicBezTo>
                      <a:pt x="6110" y="4764"/>
                      <a:pt x="7614" y="3772"/>
                      <a:pt x="7876" y="2509"/>
                    </a:cubicBezTo>
                    <a:cubicBezTo>
                      <a:pt x="8234" y="796"/>
                      <a:pt x="8076" y="1"/>
                      <a:pt x="807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3" name="Google Shape;3388;p48">
                <a:extLst>
                  <a:ext uri="{FF2B5EF4-FFF2-40B4-BE49-F238E27FC236}">
                    <a16:creationId xmlns:a16="http://schemas.microsoft.com/office/drawing/2014/main" id="{1E46D050-401B-E2A7-8180-1404CCEA82C7}"/>
                  </a:ext>
                </a:extLst>
              </p:cNvPr>
              <p:cNvSpPr/>
              <p:nvPr/>
            </p:nvSpPr>
            <p:spPr>
              <a:xfrm>
                <a:off x="7536830" y="4430834"/>
                <a:ext cx="277424" cy="39969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813" extrusionOk="0">
                    <a:moveTo>
                      <a:pt x="0" y="0"/>
                    </a:moveTo>
                    <a:lnTo>
                      <a:pt x="0" y="813"/>
                    </a:lnTo>
                    <a:lnTo>
                      <a:pt x="5642" y="813"/>
                    </a:lnTo>
                    <a:lnTo>
                      <a:pt x="5642" y="0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4" name="Google Shape;3389;p48">
                <a:extLst>
                  <a:ext uri="{FF2B5EF4-FFF2-40B4-BE49-F238E27FC236}">
                    <a16:creationId xmlns:a16="http://schemas.microsoft.com/office/drawing/2014/main" id="{0A4DC6F5-2783-B622-51FB-E131C0861116}"/>
                  </a:ext>
                </a:extLst>
              </p:cNvPr>
              <p:cNvSpPr/>
              <p:nvPr/>
            </p:nvSpPr>
            <p:spPr>
              <a:xfrm>
                <a:off x="8041044" y="4165255"/>
                <a:ext cx="220101" cy="228851"/>
              </a:xfrm>
              <a:custGeom>
                <a:avLst/>
                <a:gdLst/>
                <a:ahLst/>
                <a:cxnLst/>
                <a:rect l="l" t="t" r="r" b="b"/>
                <a:pathLst>
                  <a:path w="4477" h="4655" extrusionOk="0">
                    <a:moveTo>
                      <a:pt x="3887" y="1"/>
                    </a:moveTo>
                    <a:lnTo>
                      <a:pt x="1" y="4095"/>
                    </a:lnTo>
                    <a:lnTo>
                      <a:pt x="591" y="4654"/>
                    </a:lnTo>
                    <a:lnTo>
                      <a:pt x="4476" y="560"/>
                    </a:lnTo>
                    <a:lnTo>
                      <a:pt x="3887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5" name="Google Shape;3390;p48">
                <a:extLst>
                  <a:ext uri="{FF2B5EF4-FFF2-40B4-BE49-F238E27FC236}">
                    <a16:creationId xmlns:a16="http://schemas.microsoft.com/office/drawing/2014/main" id="{A35F2346-3403-15E9-CDD5-C5C2C208E2C8}"/>
                  </a:ext>
                </a:extLst>
              </p:cNvPr>
              <p:cNvSpPr/>
              <p:nvPr/>
            </p:nvSpPr>
            <p:spPr>
              <a:xfrm>
                <a:off x="8052647" y="4179807"/>
                <a:ext cx="168529" cy="174330"/>
              </a:xfrm>
              <a:custGeom>
                <a:avLst/>
                <a:gdLst/>
                <a:ahLst/>
                <a:cxnLst/>
                <a:rect l="l" t="t" r="r" b="b"/>
                <a:pathLst>
                  <a:path w="3428" h="3546" extrusionOk="0">
                    <a:moveTo>
                      <a:pt x="3427" y="1"/>
                    </a:moveTo>
                    <a:cubicBezTo>
                      <a:pt x="3424" y="1"/>
                      <a:pt x="3412" y="13"/>
                      <a:pt x="3389" y="32"/>
                    </a:cubicBezTo>
                    <a:cubicBezTo>
                      <a:pt x="3357" y="62"/>
                      <a:pt x="3323" y="98"/>
                      <a:pt x="3288" y="132"/>
                    </a:cubicBezTo>
                    <a:cubicBezTo>
                      <a:pt x="3196" y="219"/>
                      <a:pt x="3069" y="346"/>
                      <a:pt x="2917" y="508"/>
                    </a:cubicBezTo>
                    <a:cubicBezTo>
                      <a:pt x="2584" y="858"/>
                      <a:pt x="2173" y="1295"/>
                      <a:pt x="1719" y="1776"/>
                    </a:cubicBezTo>
                    <a:cubicBezTo>
                      <a:pt x="1255" y="2248"/>
                      <a:pt x="836" y="2676"/>
                      <a:pt x="499" y="3021"/>
                    </a:cubicBezTo>
                    <a:cubicBezTo>
                      <a:pt x="360" y="3166"/>
                      <a:pt x="242" y="3293"/>
                      <a:pt x="132" y="3402"/>
                    </a:cubicBezTo>
                    <a:cubicBezTo>
                      <a:pt x="97" y="3440"/>
                      <a:pt x="67" y="3471"/>
                      <a:pt x="37" y="3507"/>
                    </a:cubicBezTo>
                    <a:cubicBezTo>
                      <a:pt x="15" y="3533"/>
                      <a:pt x="1" y="3545"/>
                      <a:pt x="6" y="3545"/>
                    </a:cubicBezTo>
                    <a:cubicBezTo>
                      <a:pt x="6" y="3545"/>
                      <a:pt x="19" y="3537"/>
                      <a:pt x="45" y="3515"/>
                    </a:cubicBezTo>
                    <a:cubicBezTo>
                      <a:pt x="75" y="3480"/>
                      <a:pt x="111" y="3450"/>
                      <a:pt x="146" y="3414"/>
                    </a:cubicBezTo>
                    <a:cubicBezTo>
                      <a:pt x="255" y="3305"/>
                      <a:pt x="382" y="3182"/>
                      <a:pt x="525" y="3043"/>
                    </a:cubicBezTo>
                    <a:cubicBezTo>
                      <a:pt x="862" y="2702"/>
                      <a:pt x="1286" y="2278"/>
                      <a:pt x="1754" y="1806"/>
                    </a:cubicBezTo>
                    <a:cubicBezTo>
                      <a:pt x="2226" y="1317"/>
                      <a:pt x="2637" y="858"/>
                      <a:pt x="2938" y="530"/>
                    </a:cubicBezTo>
                    <a:cubicBezTo>
                      <a:pt x="3078" y="386"/>
                      <a:pt x="3196" y="255"/>
                      <a:pt x="3301" y="146"/>
                    </a:cubicBezTo>
                    <a:cubicBezTo>
                      <a:pt x="3336" y="106"/>
                      <a:pt x="3367" y="72"/>
                      <a:pt x="3397" y="41"/>
                    </a:cubicBezTo>
                    <a:cubicBezTo>
                      <a:pt x="3419" y="15"/>
                      <a:pt x="3428" y="1"/>
                      <a:pt x="3428" y="1"/>
                    </a:cubicBezTo>
                    <a:cubicBezTo>
                      <a:pt x="3428" y="1"/>
                      <a:pt x="3427" y="1"/>
                      <a:pt x="34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6" name="Google Shape;3391;p48">
                <a:extLst>
                  <a:ext uri="{FF2B5EF4-FFF2-40B4-BE49-F238E27FC236}">
                    <a16:creationId xmlns:a16="http://schemas.microsoft.com/office/drawing/2014/main" id="{7EF2FDFF-F209-B173-78F5-13E7063C9E45}"/>
                  </a:ext>
                </a:extLst>
              </p:cNvPr>
              <p:cNvSpPr/>
              <p:nvPr/>
            </p:nvSpPr>
            <p:spPr>
              <a:xfrm>
                <a:off x="7646414" y="2803977"/>
                <a:ext cx="100586" cy="1629835"/>
              </a:xfrm>
              <a:custGeom>
                <a:avLst/>
                <a:gdLst/>
                <a:ahLst/>
                <a:cxnLst/>
                <a:rect l="l" t="t" r="r" b="b"/>
                <a:pathLst>
                  <a:path w="2046" h="33152" extrusionOk="0">
                    <a:moveTo>
                      <a:pt x="2045" y="0"/>
                    </a:moveTo>
                    <a:cubicBezTo>
                      <a:pt x="2045" y="0"/>
                      <a:pt x="2037" y="27"/>
                      <a:pt x="2023" y="83"/>
                    </a:cubicBezTo>
                    <a:cubicBezTo>
                      <a:pt x="2011" y="136"/>
                      <a:pt x="1985" y="218"/>
                      <a:pt x="1941" y="323"/>
                    </a:cubicBezTo>
                    <a:cubicBezTo>
                      <a:pt x="1898" y="424"/>
                      <a:pt x="1823" y="541"/>
                      <a:pt x="1718" y="668"/>
                    </a:cubicBezTo>
                    <a:cubicBezTo>
                      <a:pt x="1613" y="791"/>
                      <a:pt x="1473" y="922"/>
                      <a:pt x="1321" y="1066"/>
                    </a:cubicBezTo>
                    <a:cubicBezTo>
                      <a:pt x="1168" y="1215"/>
                      <a:pt x="992" y="1376"/>
                      <a:pt x="839" y="1590"/>
                    </a:cubicBezTo>
                    <a:cubicBezTo>
                      <a:pt x="682" y="1809"/>
                      <a:pt x="696" y="2115"/>
                      <a:pt x="678" y="2408"/>
                    </a:cubicBezTo>
                    <a:cubicBezTo>
                      <a:pt x="656" y="3016"/>
                      <a:pt x="630" y="3702"/>
                      <a:pt x="603" y="4462"/>
                    </a:cubicBezTo>
                    <a:cubicBezTo>
                      <a:pt x="573" y="5222"/>
                      <a:pt x="547" y="6053"/>
                      <a:pt x="512" y="6949"/>
                    </a:cubicBezTo>
                    <a:cubicBezTo>
                      <a:pt x="486" y="7840"/>
                      <a:pt x="460" y="8797"/>
                      <a:pt x="429" y="9803"/>
                    </a:cubicBezTo>
                    <a:cubicBezTo>
                      <a:pt x="377" y="11812"/>
                      <a:pt x="298" y="14024"/>
                      <a:pt x="250" y="16344"/>
                    </a:cubicBezTo>
                    <a:cubicBezTo>
                      <a:pt x="175" y="20981"/>
                      <a:pt x="109" y="25181"/>
                      <a:pt x="66" y="28231"/>
                    </a:cubicBezTo>
                    <a:cubicBezTo>
                      <a:pt x="44" y="29747"/>
                      <a:pt x="26" y="30976"/>
                      <a:pt x="14" y="31832"/>
                    </a:cubicBezTo>
                    <a:cubicBezTo>
                      <a:pt x="10" y="32252"/>
                      <a:pt x="4" y="32579"/>
                      <a:pt x="0" y="32811"/>
                    </a:cubicBezTo>
                    <a:lnTo>
                      <a:pt x="0" y="33152"/>
                    </a:lnTo>
                    <a:cubicBezTo>
                      <a:pt x="10" y="32837"/>
                      <a:pt x="40" y="31199"/>
                      <a:pt x="97" y="28231"/>
                    </a:cubicBezTo>
                    <a:cubicBezTo>
                      <a:pt x="149" y="25185"/>
                      <a:pt x="219" y="20985"/>
                      <a:pt x="298" y="16344"/>
                    </a:cubicBezTo>
                    <a:cubicBezTo>
                      <a:pt x="341" y="14024"/>
                      <a:pt x="420" y="11812"/>
                      <a:pt x="472" y="9803"/>
                    </a:cubicBezTo>
                    <a:cubicBezTo>
                      <a:pt x="498" y="8797"/>
                      <a:pt x="525" y="7844"/>
                      <a:pt x="551" y="6949"/>
                    </a:cubicBezTo>
                    <a:cubicBezTo>
                      <a:pt x="581" y="6057"/>
                      <a:pt x="607" y="5222"/>
                      <a:pt x="634" y="4462"/>
                    </a:cubicBezTo>
                    <a:cubicBezTo>
                      <a:pt x="660" y="3702"/>
                      <a:pt x="682" y="3016"/>
                      <a:pt x="704" y="2413"/>
                    </a:cubicBezTo>
                    <a:cubicBezTo>
                      <a:pt x="722" y="2115"/>
                      <a:pt x="708" y="1818"/>
                      <a:pt x="857" y="1600"/>
                    </a:cubicBezTo>
                    <a:cubicBezTo>
                      <a:pt x="1006" y="1394"/>
                      <a:pt x="1180" y="1228"/>
                      <a:pt x="1333" y="1079"/>
                    </a:cubicBezTo>
                    <a:cubicBezTo>
                      <a:pt x="1486" y="931"/>
                      <a:pt x="1626" y="804"/>
                      <a:pt x="1731" y="678"/>
                    </a:cubicBezTo>
                    <a:cubicBezTo>
                      <a:pt x="1836" y="551"/>
                      <a:pt x="1906" y="428"/>
                      <a:pt x="1950" y="323"/>
                    </a:cubicBezTo>
                    <a:cubicBezTo>
                      <a:pt x="1993" y="223"/>
                      <a:pt x="2015" y="140"/>
                      <a:pt x="2029" y="83"/>
                    </a:cubicBezTo>
                    <a:cubicBezTo>
                      <a:pt x="2041" y="27"/>
                      <a:pt x="2045" y="0"/>
                      <a:pt x="204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7" name="Google Shape;3392;p48">
                <a:extLst>
                  <a:ext uri="{FF2B5EF4-FFF2-40B4-BE49-F238E27FC236}">
                    <a16:creationId xmlns:a16="http://schemas.microsoft.com/office/drawing/2014/main" id="{3E1F91C1-5D3B-2963-CBF6-C2ABF558E28D}"/>
                  </a:ext>
                </a:extLst>
              </p:cNvPr>
              <p:cNvSpPr/>
              <p:nvPr/>
            </p:nvSpPr>
            <p:spPr>
              <a:xfrm>
                <a:off x="7588598" y="2814055"/>
                <a:ext cx="6293" cy="9783"/>
              </a:xfrm>
              <a:custGeom>
                <a:avLst/>
                <a:gdLst/>
                <a:ahLst/>
                <a:cxnLst/>
                <a:rect l="l" t="t" r="r" b="b"/>
                <a:pathLst>
                  <a:path w="128" h="199" extrusionOk="0">
                    <a:moveTo>
                      <a:pt x="16" y="0"/>
                    </a:moveTo>
                    <a:cubicBezTo>
                      <a:pt x="15" y="0"/>
                      <a:pt x="15" y="1"/>
                      <a:pt x="14" y="1"/>
                    </a:cubicBezTo>
                    <a:cubicBezTo>
                      <a:pt x="0" y="5"/>
                      <a:pt x="14" y="57"/>
                      <a:pt x="45" y="110"/>
                    </a:cubicBezTo>
                    <a:cubicBezTo>
                      <a:pt x="72" y="161"/>
                      <a:pt x="100" y="198"/>
                      <a:pt x="115" y="198"/>
                    </a:cubicBezTo>
                    <a:cubicBezTo>
                      <a:pt x="116" y="198"/>
                      <a:pt x="118" y="198"/>
                      <a:pt x="119" y="197"/>
                    </a:cubicBezTo>
                    <a:cubicBezTo>
                      <a:pt x="127" y="193"/>
                      <a:pt x="115" y="140"/>
                      <a:pt x="84" y="88"/>
                    </a:cubicBezTo>
                    <a:cubicBezTo>
                      <a:pt x="60" y="39"/>
                      <a:pt x="27" y="0"/>
                      <a:pt x="1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8" name="Google Shape;3393;p48">
                <a:extLst>
                  <a:ext uri="{FF2B5EF4-FFF2-40B4-BE49-F238E27FC236}">
                    <a16:creationId xmlns:a16="http://schemas.microsoft.com/office/drawing/2014/main" id="{A946E1C7-FAD3-6853-DAEF-903DFD708FD9}"/>
                  </a:ext>
                </a:extLst>
              </p:cNvPr>
              <p:cNvSpPr/>
              <p:nvPr/>
            </p:nvSpPr>
            <p:spPr>
              <a:xfrm>
                <a:off x="7600643" y="2832442"/>
                <a:ext cx="8898" cy="796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62" extrusionOk="0">
                    <a:moveTo>
                      <a:pt x="14" y="1"/>
                    </a:moveTo>
                    <a:cubicBezTo>
                      <a:pt x="12" y="1"/>
                      <a:pt x="10" y="1"/>
                      <a:pt x="9" y="2"/>
                    </a:cubicBezTo>
                    <a:cubicBezTo>
                      <a:pt x="1" y="11"/>
                      <a:pt x="27" y="55"/>
                      <a:pt x="75" y="99"/>
                    </a:cubicBezTo>
                    <a:cubicBezTo>
                      <a:pt x="113" y="136"/>
                      <a:pt x="151" y="161"/>
                      <a:pt x="166" y="161"/>
                    </a:cubicBezTo>
                    <a:cubicBezTo>
                      <a:pt x="168" y="161"/>
                      <a:pt x="170" y="161"/>
                      <a:pt x="171" y="160"/>
                    </a:cubicBezTo>
                    <a:cubicBezTo>
                      <a:pt x="180" y="146"/>
                      <a:pt x="149" y="107"/>
                      <a:pt x="106" y="63"/>
                    </a:cubicBezTo>
                    <a:cubicBezTo>
                      <a:pt x="67" y="26"/>
                      <a:pt x="29" y="1"/>
                      <a:pt x="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9" name="Google Shape;3394;p48">
                <a:extLst>
                  <a:ext uri="{FF2B5EF4-FFF2-40B4-BE49-F238E27FC236}">
                    <a16:creationId xmlns:a16="http://schemas.microsoft.com/office/drawing/2014/main" id="{CA226627-AD06-2DD7-82B3-2E2A6F7D287F}"/>
                  </a:ext>
                </a:extLst>
              </p:cNvPr>
              <p:cNvSpPr/>
              <p:nvPr/>
            </p:nvSpPr>
            <p:spPr>
              <a:xfrm>
                <a:off x="7617604" y="2846503"/>
                <a:ext cx="10373" cy="5654"/>
              </a:xfrm>
              <a:custGeom>
                <a:avLst/>
                <a:gdLst/>
                <a:ahLst/>
                <a:cxnLst/>
                <a:rect l="l" t="t" r="r" b="b"/>
                <a:pathLst>
                  <a:path w="211" h="115" extrusionOk="0">
                    <a:moveTo>
                      <a:pt x="17" y="0"/>
                    </a:moveTo>
                    <a:cubicBezTo>
                      <a:pt x="11" y="0"/>
                      <a:pt x="7" y="1"/>
                      <a:pt x="5" y="5"/>
                    </a:cubicBezTo>
                    <a:cubicBezTo>
                      <a:pt x="1" y="13"/>
                      <a:pt x="40" y="49"/>
                      <a:pt x="97" y="79"/>
                    </a:cubicBezTo>
                    <a:cubicBezTo>
                      <a:pt x="136" y="102"/>
                      <a:pt x="175" y="114"/>
                      <a:pt x="194" y="114"/>
                    </a:cubicBezTo>
                    <a:cubicBezTo>
                      <a:pt x="201" y="114"/>
                      <a:pt x="205" y="113"/>
                      <a:pt x="207" y="110"/>
                    </a:cubicBezTo>
                    <a:cubicBezTo>
                      <a:pt x="211" y="96"/>
                      <a:pt x="171" y="66"/>
                      <a:pt x="118" y="35"/>
                    </a:cubicBezTo>
                    <a:cubicBezTo>
                      <a:pt x="75" y="15"/>
                      <a:pt x="37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0" name="Google Shape;3395;p48">
                <a:extLst>
                  <a:ext uri="{FF2B5EF4-FFF2-40B4-BE49-F238E27FC236}">
                    <a16:creationId xmlns:a16="http://schemas.microsoft.com/office/drawing/2014/main" id="{6C109D7B-1473-A622-8783-F6C411FA5A4B}"/>
                  </a:ext>
                </a:extLst>
              </p:cNvPr>
              <p:cNvSpPr/>
              <p:nvPr/>
            </p:nvSpPr>
            <p:spPr>
              <a:xfrm>
                <a:off x="7637859" y="2855205"/>
                <a:ext cx="11160" cy="3196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5" extrusionOk="0">
                    <a:moveTo>
                      <a:pt x="41" y="0"/>
                    </a:moveTo>
                    <a:cubicBezTo>
                      <a:pt x="21" y="0"/>
                      <a:pt x="6" y="2"/>
                      <a:pt x="4" y="7"/>
                    </a:cubicBezTo>
                    <a:cubicBezTo>
                      <a:pt x="0" y="20"/>
                      <a:pt x="47" y="42"/>
                      <a:pt x="109" y="55"/>
                    </a:cubicBezTo>
                    <a:cubicBezTo>
                      <a:pt x="140" y="62"/>
                      <a:pt x="168" y="65"/>
                      <a:pt x="189" y="65"/>
                    </a:cubicBezTo>
                    <a:cubicBezTo>
                      <a:pt x="209" y="65"/>
                      <a:pt x="222" y="62"/>
                      <a:pt x="222" y="55"/>
                    </a:cubicBezTo>
                    <a:cubicBezTo>
                      <a:pt x="227" y="42"/>
                      <a:pt x="178" y="20"/>
                      <a:pt x="118" y="7"/>
                    </a:cubicBezTo>
                    <a:cubicBezTo>
                      <a:pt x="89" y="2"/>
                      <a:pt x="62" y="0"/>
                      <a:pt x="4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1" name="Google Shape;3396;p48">
                <a:extLst>
                  <a:ext uri="{FF2B5EF4-FFF2-40B4-BE49-F238E27FC236}">
                    <a16:creationId xmlns:a16="http://schemas.microsoft.com/office/drawing/2014/main" id="{0862A5A2-75AD-54F9-97A7-D90FD61C135E}"/>
                  </a:ext>
                </a:extLst>
              </p:cNvPr>
              <p:cNvSpPr/>
              <p:nvPr/>
            </p:nvSpPr>
            <p:spPr>
              <a:xfrm>
                <a:off x="7659983" y="2856385"/>
                <a:ext cx="10963" cy="2802"/>
              </a:xfrm>
              <a:custGeom>
                <a:avLst/>
                <a:gdLst/>
                <a:ahLst/>
                <a:cxnLst/>
                <a:rect l="l" t="t" r="r" b="b"/>
                <a:pathLst>
                  <a:path w="223" h="57" extrusionOk="0">
                    <a:moveTo>
                      <a:pt x="167" y="0"/>
                    </a:moveTo>
                    <a:cubicBezTo>
                      <a:pt x="148" y="0"/>
                      <a:pt x="127" y="2"/>
                      <a:pt x="105" y="5"/>
                    </a:cubicBezTo>
                    <a:cubicBezTo>
                      <a:pt x="48" y="13"/>
                      <a:pt x="0" y="26"/>
                      <a:pt x="0" y="40"/>
                    </a:cubicBezTo>
                    <a:cubicBezTo>
                      <a:pt x="0" y="49"/>
                      <a:pt x="25" y="56"/>
                      <a:pt x="63" y="56"/>
                    </a:cubicBezTo>
                    <a:cubicBezTo>
                      <a:pt x="78" y="56"/>
                      <a:pt x="95" y="55"/>
                      <a:pt x="113" y="52"/>
                    </a:cubicBezTo>
                    <a:cubicBezTo>
                      <a:pt x="174" y="44"/>
                      <a:pt x="222" y="26"/>
                      <a:pt x="222" y="13"/>
                    </a:cubicBezTo>
                    <a:cubicBezTo>
                      <a:pt x="220" y="5"/>
                      <a:pt x="198" y="0"/>
                      <a:pt x="16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2" name="Google Shape;3397;p48">
                <a:extLst>
                  <a:ext uri="{FF2B5EF4-FFF2-40B4-BE49-F238E27FC236}">
                    <a16:creationId xmlns:a16="http://schemas.microsoft.com/office/drawing/2014/main" id="{107FBC28-CCC6-FBF9-D031-78B4991B25FA}"/>
                  </a:ext>
                </a:extLst>
              </p:cNvPr>
              <p:cNvSpPr/>
              <p:nvPr/>
            </p:nvSpPr>
            <p:spPr>
              <a:xfrm>
                <a:off x="7681221" y="2849256"/>
                <a:ext cx="10570" cy="5064"/>
              </a:xfrm>
              <a:custGeom>
                <a:avLst/>
                <a:gdLst/>
                <a:ahLst/>
                <a:cxnLst/>
                <a:rect l="l" t="t" r="r" b="b"/>
                <a:pathLst>
                  <a:path w="215" h="103" extrusionOk="0">
                    <a:moveTo>
                      <a:pt x="195" y="0"/>
                    </a:moveTo>
                    <a:cubicBezTo>
                      <a:pt x="175" y="0"/>
                      <a:pt x="138" y="12"/>
                      <a:pt x="97" y="32"/>
                    </a:cubicBezTo>
                    <a:cubicBezTo>
                      <a:pt x="40" y="54"/>
                      <a:pt x="0" y="84"/>
                      <a:pt x="4" y="98"/>
                    </a:cubicBezTo>
                    <a:cubicBezTo>
                      <a:pt x="6" y="101"/>
                      <a:pt x="10" y="103"/>
                      <a:pt x="17" y="103"/>
                    </a:cubicBezTo>
                    <a:cubicBezTo>
                      <a:pt x="36" y="103"/>
                      <a:pt x="72" y="91"/>
                      <a:pt x="115" y="71"/>
                    </a:cubicBezTo>
                    <a:cubicBezTo>
                      <a:pt x="175" y="45"/>
                      <a:pt x="214" y="14"/>
                      <a:pt x="210" y="5"/>
                    </a:cubicBezTo>
                    <a:cubicBezTo>
                      <a:pt x="208" y="2"/>
                      <a:pt x="203" y="0"/>
                      <a:pt x="19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3" name="Google Shape;3398;p48">
                <a:extLst>
                  <a:ext uri="{FF2B5EF4-FFF2-40B4-BE49-F238E27FC236}">
                    <a16:creationId xmlns:a16="http://schemas.microsoft.com/office/drawing/2014/main" id="{7FDA644F-1B8F-8035-71FF-6BA061EB562B}"/>
                  </a:ext>
                </a:extLst>
              </p:cNvPr>
              <p:cNvSpPr/>
              <p:nvPr/>
            </p:nvSpPr>
            <p:spPr>
              <a:xfrm>
                <a:off x="7700345" y="2836326"/>
                <a:ext cx="9292" cy="7374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50" extrusionOk="0">
                    <a:moveTo>
                      <a:pt x="174" y="0"/>
                    </a:moveTo>
                    <a:cubicBezTo>
                      <a:pt x="158" y="0"/>
                      <a:pt x="120" y="20"/>
                      <a:pt x="79" y="54"/>
                    </a:cubicBezTo>
                    <a:cubicBezTo>
                      <a:pt x="31" y="98"/>
                      <a:pt x="0" y="137"/>
                      <a:pt x="9" y="146"/>
                    </a:cubicBezTo>
                    <a:cubicBezTo>
                      <a:pt x="10" y="148"/>
                      <a:pt x="13" y="149"/>
                      <a:pt x="17" y="149"/>
                    </a:cubicBezTo>
                    <a:cubicBezTo>
                      <a:pt x="34" y="149"/>
                      <a:pt x="70" y="126"/>
                      <a:pt x="109" y="93"/>
                    </a:cubicBezTo>
                    <a:cubicBezTo>
                      <a:pt x="158" y="50"/>
                      <a:pt x="188" y="10"/>
                      <a:pt x="180" y="2"/>
                    </a:cubicBezTo>
                    <a:cubicBezTo>
                      <a:pt x="178" y="1"/>
                      <a:pt x="176" y="0"/>
                      <a:pt x="17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4" name="Google Shape;3399;p48">
                <a:extLst>
                  <a:ext uri="{FF2B5EF4-FFF2-40B4-BE49-F238E27FC236}">
                    <a16:creationId xmlns:a16="http://schemas.microsoft.com/office/drawing/2014/main" id="{C01B1806-1D9E-1976-10CD-27997BE585A3}"/>
                  </a:ext>
                </a:extLst>
              </p:cNvPr>
              <p:cNvSpPr/>
              <p:nvPr/>
            </p:nvSpPr>
            <p:spPr>
              <a:xfrm>
                <a:off x="7715782" y="2818726"/>
                <a:ext cx="7178" cy="939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91" extrusionOk="0">
                    <a:moveTo>
                      <a:pt x="134" y="1"/>
                    </a:moveTo>
                    <a:cubicBezTo>
                      <a:pt x="120" y="1"/>
                      <a:pt x="86" y="35"/>
                      <a:pt x="53" y="84"/>
                    </a:cubicBezTo>
                    <a:cubicBezTo>
                      <a:pt x="23" y="137"/>
                      <a:pt x="1" y="181"/>
                      <a:pt x="15" y="189"/>
                    </a:cubicBezTo>
                    <a:cubicBezTo>
                      <a:pt x="15" y="190"/>
                      <a:pt x="17" y="191"/>
                      <a:pt x="18" y="191"/>
                    </a:cubicBezTo>
                    <a:cubicBezTo>
                      <a:pt x="30" y="191"/>
                      <a:pt x="61" y="157"/>
                      <a:pt x="93" y="110"/>
                    </a:cubicBezTo>
                    <a:cubicBezTo>
                      <a:pt x="128" y="58"/>
                      <a:pt x="146" y="11"/>
                      <a:pt x="136" y="1"/>
                    </a:cubicBezTo>
                    <a:cubicBezTo>
                      <a:pt x="136" y="1"/>
                      <a:pt x="135" y="1"/>
                      <a:pt x="13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5" name="Google Shape;3400;p48">
                <a:extLst>
                  <a:ext uri="{FF2B5EF4-FFF2-40B4-BE49-F238E27FC236}">
                    <a16:creationId xmlns:a16="http://schemas.microsoft.com/office/drawing/2014/main" id="{E40166EF-4F53-BC45-2873-5977636D0E3C}"/>
                  </a:ext>
                </a:extLst>
              </p:cNvPr>
              <p:cNvSpPr/>
              <p:nvPr/>
            </p:nvSpPr>
            <p:spPr>
              <a:xfrm>
                <a:off x="7726107" y="2805009"/>
                <a:ext cx="2851" cy="3736"/>
              </a:xfrm>
              <a:custGeom>
                <a:avLst/>
                <a:gdLst/>
                <a:ahLst/>
                <a:cxnLst/>
                <a:rect l="l" t="t" r="r" b="b"/>
                <a:pathLst>
                  <a:path w="58" h="76" extrusionOk="0">
                    <a:moveTo>
                      <a:pt x="36" y="0"/>
                    </a:moveTo>
                    <a:cubicBezTo>
                      <a:pt x="26" y="0"/>
                      <a:pt x="13" y="13"/>
                      <a:pt x="5" y="32"/>
                    </a:cubicBezTo>
                    <a:cubicBezTo>
                      <a:pt x="1" y="54"/>
                      <a:pt x="5" y="70"/>
                      <a:pt x="19" y="75"/>
                    </a:cubicBezTo>
                    <a:cubicBezTo>
                      <a:pt x="20" y="75"/>
                      <a:pt x="22" y="76"/>
                      <a:pt x="24" y="76"/>
                    </a:cubicBezTo>
                    <a:cubicBezTo>
                      <a:pt x="35" y="76"/>
                      <a:pt x="46" y="63"/>
                      <a:pt x="53" y="44"/>
                    </a:cubicBezTo>
                    <a:cubicBezTo>
                      <a:pt x="57" y="27"/>
                      <a:pt x="53" y="5"/>
                      <a:pt x="41" y="1"/>
                    </a:cubicBezTo>
                    <a:cubicBezTo>
                      <a:pt x="39" y="1"/>
                      <a:pt x="38" y="0"/>
                      <a:pt x="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6" name="Google Shape;3401;p48">
                <a:extLst>
                  <a:ext uri="{FF2B5EF4-FFF2-40B4-BE49-F238E27FC236}">
                    <a16:creationId xmlns:a16="http://schemas.microsoft.com/office/drawing/2014/main" id="{16CF3683-2051-1707-5C4D-0B12129928A4}"/>
                  </a:ext>
                </a:extLst>
              </p:cNvPr>
              <p:cNvSpPr/>
              <p:nvPr/>
            </p:nvSpPr>
            <p:spPr>
              <a:xfrm>
                <a:off x="7659294" y="2889275"/>
                <a:ext cx="2606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3" extrusionOk="0">
                    <a:moveTo>
                      <a:pt x="31" y="0"/>
                    </a:moveTo>
                    <a:cubicBezTo>
                      <a:pt x="18" y="0"/>
                      <a:pt x="5" y="48"/>
                      <a:pt x="0" y="109"/>
                    </a:cubicBezTo>
                    <a:cubicBezTo>
                      <a:pt x="0" y="170"/>
                      <a:pt x="10" y="222"/>
                      <a:pt x="22" y="222"/>
                    </a:cubicBezTo>
                    <a:cubicBezTo>
                      <a:pt x="36" y="222"/>
                      <a:pt x="49" y="175"/>
                      <a:pt x="49" y="109"/>
                    </a:cubicBezTo>
                    <a:cubicBezTo>
                      <a:pt x="53" y="48"/>
                      <a:pt x="44" y="0"/>
                      <a:pt x="3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7" name="Google Shape;3402;p48">
                <a:extLst>
                  <a:ext uri="{FF2B5EF4-FFF2-40B4-BE49-F238E27FC236}">
                    <a16:creationId xmlns:a16="http://schemas.microsoft.com/office/drawing/2014/main" id="{CE3F49F4-45C8-76FF-C7CD-E80C3623B985}"/>
                  </a:ext>
                </a:extLst>
              </p:cNvPr>
              <p:cNvSpPr/>
              <p:nvPr/>
            </p:nvSpPr>
            <p:spPr>
              <a:xfrm>
                <a:off x="7658655" y="2911152"/>
                <a:ext cx="2458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7" y="1"/>
                    </a:moveTo>
                    <a:cubicBezTo>
                      <a:pt x="13" y="1"/>
                      <a:pt x="1" y="53"/>
                      <a:pt x="1" y="114"/>
                    </a:cubicBezTo>
                    <a:cubicBezTo>
                      <a:pt x="1" y="176"/>
                      <a:pt x="9" y="223"/>
                      <a:pt x="18" y="223"/>
                    </a:cubicBezTo>
                    <a:cubicBezTo>
                      <a:pt x="18" y="223"/>
                      <a:pt x="19" y="223"/>
                      <a:pt x="20" y="223"/>
                    </a:cubicBezTo>
                    <a:cubicBezTo>
                      <a:pt x="32" y="223"/>
                      <a:pt x="44" y="173"/>
                      <a:pt x="49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8" name="Google Shape;3403;p48">
                <a:extLst>
                  <a:ext uri="{FF2B5EF4-FFF2-40B4-BE49-F238E27FC236}">
                    <a16:creationId xmlns:a16="http://schemas.microsoft.com/office/drawing/2014/main" id="{01BF134D-C08B-8C7E-23DE-A0B30F10F0EB}"/>
                  </a:ext>
                </a:extLst>
              </p:cNvPr>
              <p:cNvSpPr/>
              <p:nvPr/>
            </p:nvSpPr>
            <p:spPr>
              <a:xfrm>
                <a:off x="7657819" y="2933276"/>
                <a:ext cx="2606" cy="11062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30" y="1"/>
                    </a:moveTo>
                    <a:cubicBezTo>
                      <a:pt x="18" y="1"/>
                      <a:pt x="4" y="49"/>
                      <a:pt x="4" y="110"/>
                    </a:cubicBezTo>
                    <a:cubicBezTo>
                      <a:pt x="0" y="172"/>
                      <a:pt x="8" y="224"/>
                      <a:pt x="22" y="224"/>
                    </a:cubicBezTo>
                    <a:cubicBezTo>
                      <a:pt x="35" y="224"/>
                      <a:pt x="48" y="176"/>
                      <a:pt x="48" y="114"/>
                    </a:cubicBezTo>
                    <a:cubicBezTo>
                      <a:pt x="52" y="49"/>
                      <a:pt x="44" y="1"/>
                      <a:pt x="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9" name="Google Shape;3404;p48">
                <a:extLst>
                  <a:ext uri="{FF2B5EF4-FFF2-40B4-BE49-F238E27FC236}">
                    <a16:creationId xmlns:a16="http://schemas.microsoft.com/office/drawing/2014/main" id="{5EEF8A19-2E3A-4291-4407-ADED7A3B99C4}"/>
                  </a:ext>
                </a:extLst>
              </p:cNvPr>
              <p:cNvSpPr/>
              <p:nvPr/>
            </p:nvSpPr>
            <p:spPr>
              <a:xfrm>
                <a:off x="7657180" y="2955202"/>
                <a:ext cx="2360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9" extrusionOk="0">
                    <a:moveTo>
                      <a:pt x="27" y="0"/>
                    </a:moveTo>
                    <a:cubicBezTo>
                      <a:pt x="17" y="0"/>
                      <a:pt x="5" y="53"/>
                      <a:pt x="0" y="114"/>
                    </a:cubicBezTo>
                    <a:cubicBezTo>
                      <a:pt x="0" y="176"/>
                      <a:pt x="9" y="228"/>
                      <a:pt x="21" y="228"/>
                    </a:cubicBezTo>
                    <a:cubicBezTo>
                      <a:pt x="35" y="228"/>
                      <a:pt x="48" y="176"/>
                      <a:pt x="48" y="114"/>
                    </a:cubicBezTo>
                    <a:cubicBezTo>
                      <a:pt x="48" y="53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0" name="Google Shape;3405;p48">
                <a:extLst>
                  <a:ext uri="{FF2B5EF4-FFF2-40B4-BE49-F238E27FC236}">
                    <a16:creationId xmlns:a16="http://schemas.microsoft.com/office/drawing/2014/main" id="{EE3B89C4-E65B-B073-E048-951D8B10912B}"/>
                  </a:ext>
                </a:extLst>
              </p:cNvPr>
              <p:cNvSpPr/>
              <p:nvPr/>
            </p:nvSpPr>
            <p:spPr>
              <a:xfrm>
                <a:off x="7656492" y="2977326"/>
                <a:ext cx="2458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7" y="0"/>
                    </a:moveTo>
                    <a:cubicBezTo>
                      <a:pt x="14" y="0"/>
                      <a:pt x="5" y="49"/>
                      <a:pt x="1" y="110"/>
                    </a:cubicBezTo>
                    <a:cubicBezTo>
                      <a:pt x="1" y="176"/>
                      <a:pt x="9" y="224"/>
                      <a:pt x="23" y="224"/>
                    </a:cubicBezTo>
                    <a:cubicBezTo>
                      <a:pt x="35" y="224"/>
                      <a:pt x="45" y="176"/>
                      <a:pt x="49" y="115"/>
                    </a:cubicBezTo>
                    <a:cubicBezTo>
                      <a:pt x="49" y="53"/>
                      <a:pt x="41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1" name="Google Shape;3406;p48">
                <a:extLst>
                  <a:ext uri="{FF2B5EF4-FFF2-40B4-BE49-F238E27FC236}">
                    <a16:creationId xmlns:a16="http://schemas.microsoft.com/office/drawing/2014/main" id="{C99A79BC-3DAF-2A68-A105-C738C4F99BF3}"/>
                  </a:ext>
                </a:extLst>
              </p:cNvPr>
              <p:cNvSpPr/>
              <p:nvPr/>
            </p:nvSpPr>
            <p:spPr>
              <a:xfrm>
                <a:off x="7655902" y="2999449"/>
                <a:ext cx="2360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4" extrusionOk="0">
                    <a:moveTo>
                      <a:pt x="25" y="0"/>
                    </a:moveTo>
                    <a:cubicBezTo>
                      <a:pt x="12" y="0"/>
                      <a:pt x="0" y="51"/>
                      <a:pt x="0" y="111"/>
                    </a:cubicBezTo>
                    <a:cubicBezTo>
                      <a:pt x="0" y="171"/>
                      <a:pt x="9" y="224"/>
                      <a:pt x="21" y="224"/>
                    </a:cubicBezTo>
                    <a:cubicBezTo>
                      <a:pt x="31" y="224"/>
                      <a:pt x="43" y="176"/>
                      <a:pt x="47" y="111"/>
                    </a:cubicBezTo>
                    <a:cubicBezTo>
                      <a:pt x="47" y="49"/>
                      <a:pt x="39" y="0"/>
                      <a:pt x="26" y="0"/>
                    </a:cubicBezTo>
                    <a:cubicBezTo>
                      <a:pt x="26" y="0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2" name="Google Shape;3407;p48">
                <a:extLst>
                  <a:ext uri="{FF2B5EF4-FFF2-40B4-BE49-F238E27FC236}">
                    <a16:creationId xmlns:a16="http://schemas.microsoft.com/office/drawing/2014/main" id="{0A2BD398-4375-BD5F-47ED-593F2DFF1809}"/>
                  </a:ext>
                </a:extLst>
              </p:cNvPr>
              <p:cNvSpPr/>
              <p:nvPr/>
            </p:nvSpPr>
            <p:spPr>
              <a:xfrm>
                <a:off x="7655017" y="3021376"/>
                <a:ext cx="2606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31" y="0"/>
                    </a:moveTo>
                    <a:cubicBezTo>
                      <a:pt x="18" y="0"/>
                      <a:pt x="5" y="48"/>
                      <a:pt x="5" y="114"/>
                    </a:cubicBezTo>
                    <a:cubicBezTo>
                      <a:pt x="0" y="175"/>
                      <a:pt x="13" y="224"/>
                      <a:pt x="22" y="224"/>
                    </a:cubicBezTo>
                    <a:cubicBezTo>
                      <a:pt x="23" y="224"/>
                      <a:pt x="23" y="224"/>
                      <a:pt x="24" y="224"/>
                    </a:cubicBezTo>
                    <a:cubicBezTo>
                      <a:pt x="36" y="224"/>
                      <a:pt x="49" y="173"/>
                      <a:pt x="53" y="114"/>
                    </a:cubicBezTo>
                    <a:cubicBezTo>
                      <a:pt x="53" y="53"/>
                      <a:pt x="44" y="0"/>
                      <a:pt x="3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3" name="Google Shape;3408;p48">
                <a:extLst>
                  <a:ext uri="{FF2B5EF4-FFF2-40B4-BE49-F238E27FC236}">
                    <a16:creationId xmlns:a16="http://schemas.microsoft.com/office/drawing/2014/main" id="{C0CE3BED-D074-8C07-9507-5854EEC78D81}"/>
                  </a:ext>
                </a:extLst>
              </p:cNvPr>
              <p:cNvSpPr/>
              <p:nvPr/>
            </p:nvSpPr>
            <p:spPr>
              <a:xfrm>
                <a:off x="7654329" y="3043549"/>
                <a:ext cx="2655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3" extrusionOk="0">
                    <a:moveTo>
                      <a:pt x="32" y="0"/>
                    </a:moveTo>
                    <a:cubicBezTo>
                      <a:pt x="19" y="0"/>
                      <a:pt x="6" y="47"/>
                      <a:pt x="6" y="109"/>
                    </a:cubicBezTo>
                    <a:cubicBezTo>
                      <a:pt x="1" y="170"/>
                      <a:pt x="14" y="222"/>
                      <a:pt x="23" y="222"/>
                    </a:cubicBezTo>
                    <a:cubicBezTo>
                      <a:pt x="36" y="222"/>
                      <a:pt x="49" y="174"/>
                      <a:pt x="53" y="113"/>
                    </a:cubicBezTo>
                    <a:cubicBezTo>
                      <a:pt x="53" y="47"/>
                      <a:pt x="45" y="0"/>
                      <a:pt x="3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4" name="Google Shape;3409;p48">
                <a:extLst>
                  <a:ext uri="{FF2B5EF4-FFF2-40B4-BE49-F238E27FC236}">
                    <a16:creationId xmlns:a16="http://schemas.microsoft.com/office/drawing/2014/main" id="{45D57E1F-FC98-170B-8EFA-95D97B9ED586}"/>
                  </a:ext>
                </a:extLst>
              </p:cNvPr>
              <p:cNvSpPr/>
              <p:nvPr/>
            </p:nvSpPr>
            <p:spPr>
              <a:xfrm>
                <a:off x="7653936" y="3065426"/>
                <a:ext cx="2409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7" y="1"/>
                    </a:moveTo>
                    <a:cubicBezTo>
                      <a:pt x="14" y="1"/>
                      <a:pt x="0" y="53"/>
                      <a:pt x="0" y="114"/>
                    </a:cubicBezTo>
                    <a:cubicBezTo>
                      <a:pt x="0" y="175"/>
                      <a:pt x="9" y="227"/>
                      <a:pt x="22" y="227"/>
                    </a:cubicBezTo>
                    <a:cubicBezTo>
                      <a:pt x="35" y="227"/>
                      <a:pt x="44" y="175"/>
                      <a:pt x="49" y="114"/>
                    </a:cubicBezTo>
                    <a:cubicBezTo>
                      <a:pt x="49" y="53"/>
                      <a:pt x="40" y="5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5" name="Google Shape;3410;p48">
                <a:extLst>
                  <a:ext uri="{FF2B5EF4-FFF2-40B4-BE49-F238E27FC236}">
                    <a16:creationId xmlns:a16="http://schemas.microsoft.com/office/drawing/2014/main" id="{D91A7B42-663B-F21B-F77B-D351E15D1D6B}"/>
                  </a:ext>
                </a:extLst>
              </p:cNvPr>
              <p:cNvSpPr/>
              <p:nvPr/>
            </p:nvSpPr>
            <p:spPr>
              <a:xfrm>
                <a:off x="7653296" y="3087550"/>
                <a:ext cx="2360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8" extrusionOk="0">
                    <a:moveTo>
                      <a:pt x="27" y="1"/>
                    </a:moveTo>
                    <a:cubicBezTo>
                      <a:pt x="13" y="1"/>
                      <a:pt x="1" y="53"/>
                      <a:pt x="1" y="114"/>
                    </a:cubicBezTo>
                    <a:cubicBezTo>
                      <a:pt x="1" y="175"/>
                      <a:pt x="9" y="223"/>
                      <a:pt x="22" y="227"/>
                    </a:cubicBezTo>
                    <a:cubicBezTo>
                      <a:pt x="35" y="227"/>
                      <a:pt x="44" y="175"/>
                      <a:pt x="48" y="114"/>
                    </a:cubicBezTo>
                    <a:cubicBezTo>
                      <a:pt x="48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6" name="Google Shape;3411;p48">
                <a:extLst>
                  <a:ext uri="{FF2B5EF4-FFF2-40B4-BE49-F238E27FC236}">
                    <a16:creationId xmlns:a16="http://schemas.microsoft.com/office/drawing/2014/main" id="{2AD41DD6-D84B-2FCF-62F1-0C1E5313657D}"/>
                  </a:ext>
                </a:extLst>
              </p:cNvPr>
              <p:cNvSpPr/>
              <p:nvPr/>
            </p:nvSpPr>
            <p:spPr>
              <a:xfrm>
                <a:off x="7652657" y="3109673"/>
                <a:ext cx="2409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6" y="1"/>
                    </a:moveTo>
                    <a:cubicBezTo>
                      <a:pt x="14" y="1"/>
                      <a:pt x="4" y="49"/>
                      <a:pt x="0" y="110"/>
                    </a:cubicBezTo>
                    <a:cubicBezTo>
                      <a:pt x="0" y="176"/>
                      <a:pt x="9" y="223"/>
                      <a:pt x="22" y="223"/>
                    </a:cubicBezTo>
                    <a:cubicBezTo>
                      <a:pt x="35" y="223"/>
                      <a:pt x="48" y="176"/>
                      <a:pt x="48" y="114"/>
                    </a:cubicBezTo>
                    <a:cubicBezTo>
                      <a:pt x="48" y="53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7" name="Google Shape;3412;p48">
                <a:extLst>
                  <a:ext uri="{FF2B5EF4-FFF2-40B4-BE49-F238E27FC236}">
                    <a16:creationId xmlns:a16="http://schemas.microsoft.com/office/drawing/2014/main" id="{EC927CCB-F94B-020B-BC0C-84C223039B73}"/>
                  </a:ext>
                </a:extLst>
              </p:cNvPr>
              <p:cNvSpPr/>
              <p:nvPr/>
            </p:nvSpPr>
            <p:spPr>
              <a:xfrm>
                <a:off x="7652018" y="3131796"/>
                <a:ext cx="2606" cy="11062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31" y="1"/>
                    </a:moveTo>
                    <a:cubicBezTo>
                      <a:pt x="17" y="1"/>
                      <a:pt x="5" y="49"/>
                      <a:pt x="5" y="110"/>
                    </a:cubicBezTo>
                    <a:cubicBezTo>
                      <a:pt x="1" y="172"/>
                      <a:pt x="9" y="224"/>
                      <a:pt x="22" y="224"/>
                    </a:cubicBezTo>
                    <a:cubicBezTo>
                      <a:pt x="35" y="224"/>
                      <a:pt x="48" y="176"/>
                      <a:pt x="48" y="110"/>
                    </a:cubicBezTo>
                    <a:cubicBezTo>
                      <a:pt x="53" y="49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8" name="Google Shape;3413;p48">
                <a:extLst>
                  <a:ext uri="{FF2B5EF4-FFF2-40B4-BE49-F238E27FC236}">
                    <a16:creationId xmlns:a16="http://schemas.microsoft.com/office/drawing/2014/main" id="{BAD97B84-05D3-67B1-7D42-D8DE5F7506DF}"/>
                  </a:ext>
                </a:extLst>
              </p:cNvPr>
              <p:cNvSpPr/>
              <p:nvPr/>
            </p:nvSpPr>
            <p:spPr>
              <a:xfrm>
                <a:off x="7651330" y="3153723"/>
                <a:ext cx="2655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9" extrusionOk="0">
                    <a:moveTo>
                      <a:pt x="31" y="0"/>
                    </a:moveTo>
                    <a:cubicBezTo>
                      <a:pt x="19" y="0"/>
                      <a:pt x="5" y="53"/>
                      <a:pt x="5" y="114"/>
                    </a:cubicBezTo>
                    <a:cubicBezTo>
                      <a:pt x="1" y="176"/>
                      <a:pt x="15" y="228"/>
                      <a:pt x="27" y="228"/>
                    </a:cubicBezTo>
                    <a:cubicBezTo>
                      <a:pt x="36" y="228"/>
                      <a:pt x="49" y="176"/>
                      <a:pt x="53" y="114"/>
                    </a:cubicBezTo>
                    <a:cubicBezTo>
                      <a:pt x="53" y="53"/>
                      <a:pt x="45" y="0"/>
                      <a:pt x="3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9" name="Google Shape;3414;p48">
                <a:extLst>
                  <a:ext uri="{FF2B5EF4-FFF2-40B4-BE49-F238E27FC236}">
                    <a16:creationId xmlns:a16="http://schemas.microsoft.com/office/drawing/2014/main" id="{8DEEA999-3712-995A-F790-92C87034C636}"/>
                  </a:ext>
                </a:extLst>
              </p:cNvPr>
              <p:cNvSpPr/>
              <p:nvPr/>
            </p:nvSpPr>
            <p:spPr>
              <a:xfrm>
                <a:off x="7650937" y="3175847"/>
                <a:ext cx="2409" cy="11062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5" extrusionOk="0">
                    <a:moveTo>
                      <a:pt x="27" y="0"/>
                    </a:moveTo>
                    <a:cubicBezTo>
                      <a:pt x="13" y="0"/>
                      <a:pt x="5" y="49"/>
                      <a:pt x="1" y="115"/>
                    </a:cubicBezTo>
                    <a:cubicBezTo>
                      <a:pt x="1" y="176"/>
                      <a:pt x="9" y="224"/>
                      <a:pt x="23" y="224"/>
                    </a:cubicBezTo>
                    <a:cubicBezTo>
                      <a:pt x="23" y="224"/>
                      <a:pt x="23" y="224"/>
                      <a:pt x="24" y="224"/>
                    </a:cubicBezTo>
                    <a:cubicBezTo>
                      <a:pt x="36" y="224"/>
                      <a:pt x="49" y="173"/>
                      <a:pt x="49" y="115"/>
                    </a:cubicBezTo>
                    <a:cubicBezTo>
                      <a:pt x="49" y="53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0" name="Google Shape;3415;p48">
                <a:extLst>
                  <a:ext uri="{FF2B5EF4-FFF2-40B4-BE49-F238E27FC236}">
                    <a16:creationId xmlns:a16="http://schemas.microsoft.com/office/drawing/2014/main" id="{51B3E3E3-7371-A10F-F129-1962FED23056}"/>
                  </a:ext>
                </a:extLst>
              </p:cNvPr>
              <p:cNvSpPr/>
              <p:nvPr/>
            </p:nvSpPr>
            <p:spPr>
              <a:xfrm>
                <a:off x="7650248" y="3197970"/>
                <a:ext cx="2655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31" y="0"/>
                    </a:moveTo>
                    <a:cubicBezTo>
                      <a:pt x="19" y="0"/>
                      <a:pt x="5" y="49"/>
                      <a:pt x="5" y="111"/>
                    </a:cubicBezTo>
                    <a:cubicBezTo>
                      <a:pt x="1" y="176"/>
                      <a:pt x="10" y="224"/>
                      <a:pt x="23" y="224"/>
                    </a:cubicBezTo>
                    <a:cubicBezTo>
                      <a:pt x="37" y="224"/>
                      <a:pt x="49" y="176"/>
                      <a:pt x="49" y="115"/>
                    </a:cubicBezTo>
                    <a:cubicBezTo>
                      <a:pt x="53" y="53"/>
                      <a:pt x="45" y="0"/>
                      <a:pt x="3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1" name="Google Shape;3416;p48">
                <a:extLst>
                  <a:ext uri="{FF2B5EF4-FFF2-40B4-BE49-F238E27FC236}">
                    <a16:creationId xmlns:a16="http://schemas.microsoft.com/office/drawing/2014/main" id="{479D2864-532D-38D4-C7D0-60E5842022B4}"/>
                  </a:ext>
                </a:extLst>
              </p:cNvPr>
              <p:cNvSpPr/>
              <p:nvPr/>
            </p:nvSpPr>
            <p:spPr>
              <a:xfrm>
                <a:off x="7649855" y="3220143"/>
                <a:ext cx="2409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7" y="0"/>
                    </a:moveTo>
                    <a:cubicBezTo>
                      <a:pt x="13" y="0"/>
                      <a:pt x="0" y="48"/>
                      <a:pt x="0" y="109"/>
                    </a:cubicBezTo>
                    <a:cubicBezTo>
                      <a:pt x="0" y="170"/>
                      <a:pt x="9" y="223"/>
                      <a:pt x="23" y="223"/>
                    </a:cubicBezTo>
                    <a:cubicBezTo>
                      <a:pt x="35" y="223"/>
                      <a:pt x="45" y="175"/>
                      <a:pt x="49" y="109"/>
                    </a:cubicBezTo>
                    <a:cubicBezTo>
                      <a:pt x="49" y="48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2" name="Google Shape;3417;p48">
                <a:extLst>
                  <a:ext uri="{FF2B5EF4-FFF2-40B4-BE49-F238E27FC236}">
                    <a16:creationId xmlns:a16="http://schemas.microsoft.com/office/drawing/2014/main" id="{92B9373A-9ACB-9D7E-F8EA-90E697B40966}"/>
                  </a:ext>
                </a:extLst>
              </p:cNvPr>
              <p:cNvSpPr/>
              <p:nvPr/>
            </p:nvSpPr>
            <p:spPr>
              <a:xfrm>
                <a:off x="7649167" y="3242069"/>
                <a:ext cx="2655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7" extrusionOk="0">
                    <a:moveTo>
                      <a:pt x="32" y="0"/>
                    </a:moveTo>
                    <a:cubicBezTo>
                      <a:pt x="19" y="0"/>
                      <a:pt x="6" y="53"/>
                      <a:pt x="6" y="113"/>
                    </a:cubicBezTo>
                    <a:cubicBezTo>
                      <a:pt x="1" y="174"/>
                      <a:pt x="10" y="227"/>
                      <a:pt x="23" y="227"/>
                    </a:cubicBezTo>
                    <a:cubicBezTo>
                      <a:pt x="37" y="227"/>
                      <a:pt x="49" y="174"/>
                      <a:pt x="49" y="113"/>
                    </a:cubicBezTo>
                    <a:cubicBezTo>
                      <a:pt x="53" y="53"/>
                      <a:pt x="45" y="4"/>
                      <a:pt x="3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3" name="Google Shape;3418;p48">
                <a:extLst>
                  <a:ext uri="{FF2B5EF4-FFF2-40B4-BE49-F238E27FC236}">
                    <a16:creationId xmlns:a16="http://schemas.microsoft.com/office/drawing/2014/main" id="{5BAEFAB4-7B01-F8E5-5CA7-6F8BCD77C771}"/>
                  </a:ext>
                </a:extLst>
              </p:cNvPr>
              <p:cNvSpPr/>
              <p:nvPr/>
            </p:nvSpPr>
            <p:spPr>
              <a:xfrm>
                <a:off x="7648773" y="3264193"/>
                <a:ext cx="2409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7" extrusionOk="0">
                    <a:moveTo>
                      <a:pt x="27" y="0"/>
                    </a:moveTo>
                    <a:cubicBezTo>
                      <a:pt x="14" y="0"/>
                      <a:pt x="5" y="53"/>
                      <a:pt x="0" y="113"/>
                    </a:cubicBezTo>
                    <a:cubicBezTo>
                      <a:pt x="0" y="174"/>
                      <a:pt x="9" y="227"/>
                      <a:pt x="22" y="227"/>
                    </a:cubicBezTo>
                    <a:cubicBezTo>
                      <a:pt x="35" y="227"/>
                      <a:pt x="49" y="174"/>
                      <a:pt x="49" y="113"/>
                    </a:cubicBezTo>
                    <a:cubicBezTo>
                      <a:pt x="49" y="53"/>
                      <a:pt x="40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4" name="Google Shape;3419;p48">
                <a:extLst>
                  <a:ext uri="{FF2B5EF4-FFF2-40B4-BE49-F238E27FC236}">
                    <a16:creationId xmlns:a16="http://schemas.microsoft.com/office/drawing/2014/main" id="{E575FF4F-E083-C210-B520-EDCAB6AEC410}"/>
                  </a:ext>
                </a:extLst>
              </p:cNvPr>
              <p:cNvSpPr/>
              <p:nvPr/>
            </p:nvSpPr>
            <p:spPr>
              <a:xfrm>
                <a:off x="7648134" y="3286316"/>
                <a:ext cx="2655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31" y="0"/>
                    </a:moveTo>
                    <a:cubicBezTo>
                      <a:pt x="18" y="0"/>
                      <a:pt x="5" y="48"/>
                      <a:pt x="5" y="113"/>
                    </a:cubicBezTo>
                    <a:cubicBezTo>
                      <a:pt x="1" y="175"/>
                      <a:pt x="13" y="222"/>
                      <a:pt x="27" y="228"/>
                    </a:cubicBezTo>
                    <a:cubicBezTo>
                      <a:pt x="40" y="228"/>
                      <a:pt x="48" y="175"/>
                      <a:pt x="53" y="113"/>
                    </a:cubicBezTo>
                    <a:cubicBezTo>
                      <a:pt x="53" y="52"/>
                      <a:pt x="44" y="0"/>
                      <a:pt x="3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5" name="Google Shape;3420;p48">
                <a:extLst>
                  <a:ext uri="{FF2B5EF4-FFF2-40B4-BE49-F238E27FC236}">
                    <a16:creationId xmlns:a16="http://schemas.microsoft.com/office/drawing/2014/main" id="{6C9EE520-200D-A202-3C95-6B7547BD2D34}"/>
                  </a:ext>
                </a:extLst>
              </p:cNvPr>
              <p:cNvSpPr/>
              <p:nvPr/>
            </p:nvSpPr>
            <p:spPr>
              <a:xfrm>
                <a:off x="7647692" y="3308440"/>
                <a:ext cx="2409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7" y="0"/>
                    </a:moveTo>
                    <a:cubicBezTo>
                      <a:pt x="14" y="0"/>
                      <a:pt x="5" y="48"/>
                      <a:pt x="0" y="113"/>
                    </a:cubicBezTo>
                    <a:cubicBezTo>
                      <a:pt x="0" y="175"/>
                      <a:pt x="10" y="223"/>
                      <a:pt x="22" y="223"/>
                    </a:cubicBezTo>
                    <a:cubicBezTo>
                      <a:pt x="36" y="223"/>
                      <a:pt x="49" y="175"/>
                      <a:pt x="49" y="113"/>
                    </a:cubicBezTo>
                    <a:cubicBezTo>
                      <a:pt x="49" y="52"/>
                      <a:pt x="40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6" name="Google Shape;3421;p48">
                <a:extLst>
                  <a:ext uri="{FF2B5EF4-FFF2-40B4-BE49-F238E27FC236}">
                    <a16:creationId xmlns:a16="http://schemas.microsoft.com/office/drawing/2014/main" id="{A17C01A7-3983-7F91-5331-4668BBFCDC38}"/>
                  </a:ext>
                </a:extLst>
              </p:cNvPr>
              <p:cNvSpPr/>
              <p:nvPr/>
            </p:nvSpPr>
            <p:spPr>
              <a:xfrm>
                <a:off x="7647299" y="3330514"/>
                <a:ext cx="2409" cy="11062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5" extrusionOk="0">
                    <a:moveTo>
                      <a:pt x="26" y="1"/>
                    </a:moveTo>
                    <a:cubicBezTo>
                      <a:pt x="13" y="1"/>
                      <a:pt x="0" y="49"/>
                      <a:pt x="0" y="110"/>
                    </a:cubicBezTo>
                    <a:cubicBezTo>
                      <a:pt x="0" y="176"/>
                      <a:pt x="8" y="224"/>
                      <a:pt x="22" y="224"/>
                    </a:cubicBezTo>
                    <a:cubicBezTo>
                      <a:pt x="35" y="224"/>
                      <a:pt x="48" y="176"/>
                      <a:pt x="48" y="115"/>
                    </a:cubicBezTo>
                    <a:cubicBezTo>
                      <a:pt x="48" y="49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7" name="Google Shape;3422;p48">
                <a:extLst>
                  <a:ext uri="{FF2B5EF4-FFF2-40B4-BE49-F238E27FC236}">
                    <a16:creationId xmlns:a16="http://schemas.microsoft.com/office/drawing/2014/main" id="{AA468460-DA45-7781-619B-7ECA7626E2E5}"/>
                  </a:ext>
                </a:extLst>
              </p:cNvPr>
              <p:cNvSpPr/>
              <p:nvPr/>
            </p:nvSpPr>
            <p:spPr>
              <a:xfrm>
                <a:off x="7646856" y="3352637"/>
                <a:ext cx="2360" cy="11062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5" extrusionOk="0">
                    <a:moveTo>
                      <a:pt x="27" y="1"/>
                    </a:moveTo>
                    <a:cubicBezTo>
                      <a:pt x="13" y="1"/>
                      <a:pt x="1" y="49"/>
                      <a:pt x="1" y="111"/>
                    </a:cubicBezTo>
                    <a:cubicBezTo>
                      <a:pt x="1" y="172"/>
                      <a:pt x="9" y="224"/>
                      <a:pt x="22" y="224"/>
                    </a:cubicBezTo>
                    <a:cubicBezTo>
                      <a:pt x="35" y="224"/>
                      <a:pt x="44" y="176"/>
                      <a:pt x="48" y="111"/>
                    </a:cubicBezTo>
                    <a:cubicBezTo>
                      <a:pt x="48" y="49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8" name="Google Shape;3423;p48">
                <a:extLst>
                  <a:ext uri="{FF2B5EF4-FFF2-40B4-BE49-F238E27FC236}">
                    <a16:creationId xmlns:a16="http://schemas.microsoft.com/office/drawing/2014/main" id="{DA231615-A481-1CD4-3C3F-F7ABAD8F8464}"/>
                  </a:ext>
                </a:extLst>
              </p:cNvPr>
              <p:cNvSpPr/>
              <p:nvPr/>
            </p:nvSpPr>
            <p:spPr>
              <a:xfrm>
                <a:off x="7646217" y="3374810"/>
                <a:ext cx="2606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9" y="1"/>
                    </a:moveTo>
                    <a:cubicBezTo>
                      <a:pt x="17" y="1"/>
                      <a:pt x="4" y="51"/>
                      <a:pt x="4" y="110"/>
                    </a:cubicBezTo>
                    <a:cubicBezTo>
                      <a:pt x="0" y="171"/>
                      <a:pt x="14" y="223"/>
                      <a:pt x="26" y="223"/>
                    </a:cubicBezTo>
                    <a:cubicBezTo>
                      <a:pt x="35" y="223"/>
                      <a:pt x="48" y="175"/>
                      <a:pt x="48" y="110"/>
                    </a:cubicBezTo>
                    <a:cubicBezTo>
                      <a:pt x="52" y="48"/>
                      <a:pt x="44" y="1"/>
                      <a:pt x="30" y="1"/>
                    </a:cubicBezTo>
                    <a:cubicBezTo>
                      <a:pt x="30" y="1"/>
                      <a:pt x="29" y="1"/>
                      <a:pt x="2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9" name="Google Shape;3424;p48">
                <a:extLst>
                  <a:ext uri="{FF2B5EF4-FFF2-40B4-BE49-F238E27FC236}">
                    <a16:creationId xmlns:a16="http://schemas.microsoft.com/office/drawing/2014/main" id="{4BDB9C2E-C145-9D10-6EAE-0F549E767037}"/>
                  </a:ext>
                </a:extLst>
              </p:cNvPr>
              <p:cNvSpPr/>
              <p:nvPr/>
            </p:nvSpPr>
            <p:spPr>
              <a:xfrm>
                <a:off x="7645775" y="3396737"/>
                <a:ext cx="2655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7" y="1"/>
                    </a:moveTo>
                    <a:cubicBezTo>
                      <a:pt x="13" y="1"/>
                      <a:pt x="5" y="53"/>
                      <a:pt x="5" y="114"/>
                    </a:cubicBezTo>
                    <a:cubicBezTo>
                      <a:pt x="1" y="175"/>
                      <a:pt x="9" y="227"/>
                      <a:pt x="23" y="227"/>
                    </a:cubicBezTo>
                    <a:cubicBezTo>
                      <a:pt x="35" y="227"/>
                      <a:pt x="49" y="175"/>
                      <a:pt x="49" y="114"/>
                    </a:cubicBezTo>
                    <a:cubicBezTo>
                      <a:pt x="53" y="53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0" name="Google Shape;3425;p48">
                <a:extLst>
                  <a:ext uri="{FF2B5EF4-FFF2-40B4-BE49-F238E27FC236}">
                    <a16:creationId xmlns:a16="http://schemas.microsoft.com/office/drawing/2014/main" id="{D945E788-2AC9-3256-81C0-68303BD69708}"/>
                  </a:ext>
                </a:extLst>
              </p:cNvPr>
              <p:cNvSpPr/>
              <p:nvPr/>
            </p:nvSpPr>
            <p:spPr>
              <a:xfrm>
                <a:off x="7645332" y="3418860"/>
                <a:ext cx="2409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6" y="1"/>
                    </a:moveTo>
                    <a:cubicBezTo>
                      <a:pt x="14" y="1"/>
                      <a:pt x="5" y="53"/>
                      <a:pt x="0" y="114"/>
                    </a:cubicBezTo>
                    <a:cubicBezTo>
                      <a:pt x="0" y="175"/>
                      <a:pt x="10" y="227"/>
                      <a:pt x="22" y="227"/>
                    </a:cubicBezTo>
                    <a:cubicBezTo>
                      <a:pt x="36" y="227"/>
                      <a:pt x="48" y="175"/>
                      <a:pt x="48" y="114"/>
                    </a:cubicBezTo>
                    <a:cubicBezTo>
                      <a:pt x="48" y="53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1" name="Google Shape;3426;p48">
                <a:extLst>
                  <a:ext uri="{FF2B5EF4-FFF2-40B4-BE49-F238E27FC236}">
                    <a16:creationId xmlns:a16="http://schemas.microsoft.com/office/drawing/2014/main" id="{40937A27-546F-CB17-9163-4CB8495403F5}"/>
                  </a:ext>
                </a:extLst>
              </p:cNvPr>
              <p:cNvSpPr/>
              <p:nvPr/>
            </p:nvSpPr>
            <p:spPr>
              <a:xfrm>
                <a:off x="7644890" y="3440983"/>
                <a:ext cx="2458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9" extrusionOk="0">
                    <a:moveTo>
                      <a:pt x="27" y="1"/>
                    </a:moveTo>
                    <a:cubicBezTo>
                      <a:pt x="14" y="1"/>
                      <a:pt x="5" y="53"/>
                      <a:pt x="1" y="114"/>
                    </a:cubicBezTo>
                    <a:cubicBezTo>
                      <a:pt x="1" y="176"/>
                      <a:pt x="9" y="228"/>
                      <a:pt x="23" y="228"/>
                    </a:cubicBezTo>
                    <a:cubicBezTo>
                      <a:pt x="35" y="228"/>
                      <a:pt x="49" y="176"/>
                      <a:pt x="49" y="114"/>
                    </a:cubicBezTo>
                    <a:cubicBezTo>
                      <a:pt x="49" y="53"/>
                      <a:pt x="41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2" name="Google Shape;3427;p48">
                <a:extLst>
                  <a:ext uri="{FF2B5EF4-FFF2-40B4-BE49-F238E27FC236}">
                    <a16:creationId xmlns:a16="http://schemas.microsoft.com/office/drawing/2014/main" id="{50B8E0C6-99D5-CF05-3B68-C09640AB764C}"/>
                  </a:ext>
                </a:extLst>
              </p:cNvPr>
              <p:cNvSpPr/>
              <p:nvPr/>
            </p:nvSpPr>
            <p:spPr>
              <a:xfrm>
                <a:off x="7644496" y="3463107"/>
                <a:ext cx="2409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9" extrusionOk="0">
                    <a:moveTo>
                      <a:pt x="27" y="1"/>
                    </a:moveTo>
                    <a:cubicBezTo>
                      <a:pt x="13" y="1"/>
                      <a:pt x="0" y="49"/>
                      <a:pt x="0" y="114"/>
                    </a:cubicBezTo>
                    <a:cubicBezTo>
                      <a:pt x="0" y="176"/>
                      <a:pt x="9" y="224"/>
                      <a:pt x="22" y="228"/>
                    </a:cubicBezTo>
                    <a:cubicBezTo>
                      <a:pt x="35" y="228"/>
                      <a:pt x="49" y="176"/>
                      <a:pt x="49" y="114"/>
                    </a:cubicBezTo>
                    <a:cubicBezTo>
                      <a:pt x="49" y="53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3" name="Google Shape;3428;p48">
                <a:extLst>
                  <a:ext uri="{FF2B5EF4-FFF2-40B4-BE49-F238E27FC236}">
                    <a16:creationId xmlns:a16="http://schemas.microsoft.com/office/drawing/2014/main" id="{5543EC48-198D-91B5-25B5-D141452BBFBF}"/>
                  </a:ext>
                </a:extLst>
              </p:cNvPr>
              <p:cNvSpPr/>
              <p:nvPr/>
            </p:nvSpPr>
            <p:spPr>
              <a:xfrm>
                <a:off x="7644005" y="3485230"/>
                <a:ext cx="2458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7" y="0"/>
                    </a:moveTo>
                    <a:cubicBezTo>
                      <a:pt x="15" y="0"/>
                      <a:pt x="1" y="49"/>
                      <a:pt x="1" y="115"/>
                    </a:cubicBezTo>
                    <a:cubicBezTo>
                      <a:pt x="1" y="176"/>
                      <a:pt x="10" y="224"/>
                      <a:pt x="23" y="224"/>
                    </a:cubicBezTo>
                    <a:cubicBezTo>
                      <a:pt x="37" y="224"/>
                      <a:pt x="49" y="176"/>
                      <a:pt x="49" y="115"/>
                    </a:cubicBezTo>
                    <a:cubicBezTo>
                      <a:pt x="49" y="53"/>
                      <a:pt x="41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4" name="Google Shape;3429;p48">
                <a:extLst>
                  <a:ext uri="{FF2B5EF4-FFF2-40B4-BE49-F238E27FC236}">
                    <a16:creationId xmlns:a16="http://schemas.microsoft.com/office/drawing/2014/main" id="{466A966D-FEAE-AE53-DA9D-238D5053826A}"/>
                  </a:ext>
                </a:extLst>
              </p:cNvPr>
              <p:cNvSpPr/>
              <p:nvPr/>
            </p:nvSpPr>
            <p:spPr>
              <a:xfrm>
                <a:off x="7643611" y="3507354"/>
                <a:ext cx="2409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7" y="0"/>
                    </a:moveTo>
                    <a:cubicBezTo>
                      <a:pt x="14" y="0"/>
                      <a:pt x="1" y="49"/>
                      <a:pt x="1" y="115"/>
                    </a:cubicBezTo>
                    <a:cubicBezTo>
                      <a:pt x="1" y="176"/>
                      <a:pt x="9" y="224"/>
                      <a:pt x="23" y="224"/>
                    </a:cubicBezTo>
                    <a:cubicBezTo>
                      <a:pt x="35" y="224"/>
                      <a:pt x="49" y="176"/>
                      <a:pt x="49" y="115"/>
                    </a:cubicBezTo>
                    <a:cubicBezTo>
                      <a:pt x="49" y="53"/>
                      <a:pt x="40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5" name="Google Shape;3430;p48">
                <a:extLst>
                  <a:ext uri="{FF2B5EF4-FFF2-40B4-BE49-F238E27FC236}">
                    <a16:creationId xmlns:a16="http://schemas.microsoft.com/office/drawing/2014/main" id="{61E83487-0874-D1D9-4457-0DCEB48B8095}"/>
                  </a:ext>
                </a:extLst>
              </p:cNvPr>
              <p:cNvSpPr/>
              <p:nvPr/>
            </p:nvSpPr>
            <p:spPr>
              <a:xfrm>
                <a:off x="7643218" y="3529526"/>
                <a:ext cx="2409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6" y="0"/>
                    </a:moveTo>
                    <a:cubicBezTo>
                      <a:pt x="13" y="0"/>
                      <a:pt x="0" y="48"/>
                      <a:pt x="0" y="109"/>
                    </a:cubicBezTo>
                    <a:cubicBezTo>
                      <a:pt x="0" y="175"/>
                      <a:pt x="9" y="223"/>
                      <a:pt x="22" y="223"/>
                    </a:cubicBezTo>
                    <a:cubicBezTo>
                      <a:pt x="35" y="223"/>
                      <a:pt x="48" y="175"/>
                      <a:pt x="48" y="114"/>
                    </a:cubicBezTo>
                    <a:cubicBezTo>
                      <a:pt x="48" y="48"/>
                      <a:pt x="39" y="0"/>
                      <a:pt x="2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6" name="Google Shape;3431;p48">
                <a:extLst>
                  <a:ext uri="{FF2B5EF4-FFF2-40B4-BE49-F238E27FC236}">
                    <a16:creationId xmlns:a16="http://schemas.microsoft.com/office/drawing/2014/main" id="{8E21C4EB-7A30-F1EB-99EA-0A2BB25F2D2F}"/>
                  </a:ext>
                </a:extLst>
              </p:cNvPr>
              <p:cNvSpPr/>
              <p:nvPr/>
            </p:nvSpPr>
            <p:spPr>
              <a:xfrm>
                <a:off x="7642726" y="3551650"/>
                <a:ext cx="2409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7" y="0"/>
                    </a:moveTo>
                    <a:cubicBezTo>
                      <a:pt x="14" y="0"/>
                      <a:pt x="1" y="49"/>
                      <a:pt x="1" y="109"/>
                    </a:cubicBezTo>
                    <a:cubicBezTo>
                      <a:pt x="1" y="174"/>
                      <a:pt x="10" y="223"/>
                      <a:pt x="23" y="223"/>
                    </a:cubicBezTo>
                    <a:cubicBezTo>
                      <a:pt x="36" y="223"/>
                      <a:pt x="49" y="174"/>
                      <a:pt x="49" y="114"/>
                    </a:cubicBezTo>
                    <a:cubicBezTo>
                      <a:pt x="49" y="49"/>
                      <a:pt x="41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7" name="Google Shape;3432;p48">
                <a:extLst>
                  <a:ext uri="{FF2B5EF4-FFF2-40B4-BE49-F238E27FC236}">
                    <a16:creationId xmlns:a16="http://schemas.microsoft.com/office/drawing/2014/main" id="{C9CF876E-3261-180D-7212-10530D650AC8}"/>
                  </a:ext>
                </a:extLst>
              </p:cNvPr>
              <p:cNvSpPr/>
              <p:nvPr/>
            </p:nvSpPr>
            <p:spPr>
              <a:xfrm>
                <a:off x="7642333" y="3573773"/>
                <a:ext cx="2409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7" y="0"/>
                    </a:moveTo>
                    <a:cubicBezTo>
                      <a:pt x="14" y="0"/>
                      <a:pt x="0" y="49"/>
                      <a:pt x="0" y="109"/>
                    </a:cubicBezTo>
                    <a:cubicBezTo>
                      <a:pt x="0" y="175"/>
                      <a:pt x="9" y="223"/>
                      <a:pt x="22" y="223"/>
                    </a:cubicBezTo>
                    <a:cubicBezTo>
                      <a:pt x="35" y="223"/>
                      <a:pt x="49" y="175"/>
                      <a:pt x="49" y="114"/>
                    </a:cubicBezTo>
                    <a:cubicBezTo>
                      <a:pt x="49" y="49"/>
                      <a:pt x="40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8" name="Google Shape;3433;p48">
                <a:extLst>
                  <a:ext uri="{FF2B5EF4-FFF2-40B4-BE49-F238E27FC236}">
                    <a16:creationId xmlns:a16="http://schemas.microsoft.com/office/drawing/2014/main" id="{CA66AEDB-C594-6EA3-8032-DC86BD0A6D4E}"/>
                  </a:ext>
                </a:extLst>
              </p:cNvPr>
              <p:cNvSpPr/>
              <p:nvPr/>
            </p:nvSpPr>
            <p:spPr>
              <a:xfrm>
                <a:off x="7641891" y="3595896"/>
                <a:ext cx="2458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7" y="0"/>
                    </a:moveTo>
                    <a:cubicBezTo>
                      <a:pt x="14" y="0"/>
                      <a:pt x="1" y="49"/>
                      <a:pt x="1" y="109"/>
                    </a:cubicBezTo>
                    <a:cubicBezTo>
                      <a:pt x="1" y="171"/>
                      <a:pt x="9" y="224"/>
                      <a:pt x="23" y="224"/>
                    </a:cubicBezTo>
                    <a:cubicBezTo>
                      <a:pt x="36" y="224"/>
                      <a:pt x="49" y="175"/>
                      <a:pt x="49" y="109"/>
                    </a:cubicBezTo>
                    <a:cubicBezTo>
                      <a:pt x="49" y="49"/>
                      <a:pt x="40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9" name="Google Shape;3434;p48">
                <a:extLst>
                  <a:ext uri="{FF2B5EF4-FFF2-40B4-BE49-F238E27FC236}">
                    <a16:creationId xmlns:a16="http://schemas.microsoft.com/office/drawing/2014/main" id="{1831B3BF-1527-8420-3948-CA820C54F0CC}"/>
                  </a:ext>
                </a:extLst>
              </p:cNvPr>
              <p:cNvSpPr/>
              <p:nvPr/>
            </p:nvSpPr>
            <p:spPr>
              <a:xfrm>
                <a:off x="7641448" y="3617971"/>
                <a:ext cx="2409" cy="11062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5" extrusionOk="0">
                    <a:moveTo>
                      <a:pt x="25" y="1"/>
                    </a:moveTo>
                    <a:cubicBezTo>
                      <a:pt x="14" y="1"/>
                      <a:pt x="6" y="52"/>
                      <a:pt x="1" y="110"/>
                    </a:cubicBezTo>
                    <a:cubicBezTo>
                      <a:pt x="1" y="172"/>
                      <a:pt x="10" y="225"/>
                      <a:pt x="23" y="225"/>
                    </a:cubicBezTo>
                    <a:cubicBezTo>
                      <a:pt x="36" y="225"/>
                      <a:pt x="49" y="176"/>
                      <a:pt x="49" y="110"/>
                    </a:cubicBezTo>
                    <a:cubicBezTo>
                      <a:pt x="49" y="49"/>
                      <a:pt x="40" y="1"/>
                      <a:pt x="27" y="1"/>
                    </a:cubicBezTo>
                    <a:cubicBezTo>
                      <a:pt x="26" y="1"/>
                      <a:pt x="26" y="1"/>
                      <a:pt x="2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0" name="Google Shape;3435;p48">
                <a:extLst>
                  <a:ext uri="{FF2B5EF4-FFF2-40B4-BE49-F238E27FC236}">
                    <a16:creationId xmlns:a16="http://schemas.microsoft.com/office/drawing/2014/main" id="{4CBBD9B8-303B-4F23-A924-3A429493C5F6}"/>
                  </a:ext>
                </a:extLst>
              </p:cNvPr>
              <p:cNvSpPr/>
              <p:nvPr/>
            </p:nvSpPr>
            <p:spPr>
              <a:xfrm>
                <a:off x="7641055" y="3639898"/>
                <a:ext cx="2409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9" extrusionOk="0">
                    <a:moveTo>
                      <a:pt x="26" y="1"/>
                    </a:moveTo>
                    <a:cubicBezTo>
                      <a:pt x="14" y="1"/>
                      <a:pt x="4" y="53"/>
                      <a:pt x="0" y="115"/>
                    </a:cubicBezTo>
                    <a:cubicBezTo>
                      <a:pt x="0" y="176"/>
                      <a:pt x="9" y="229"/>
                      <a:pt x="22" y="229"/>
                    </a:cubicBezTo>
                    <a:cubicBezTo>
                      <a:pt x="35" y="229"/>
                      <a:pt x="48" y="180"/>
                      <a:pt x="48" y="115"/>
                    </a:cubicBezTo>
                    <a:cubicBezTo>
                      <a:pt x="48" y="53"/>
                      <a:pt x="40" y="5"/>
                      <a:pt x="2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1" name="Google Shape;3436;p48">
                <a:extLst>
                  <a:ext uri="{FF2B5EF4-FFF2-40B4-BE49-F238E27FC236}">
                    <a16:creationId xmlns:a16="http://schemas.microsoft.com/office/drawing/2014/main" id="{9A82BAD6-6D49-98F7-7AAE-6B3ADD73B6D2}"/>
                  </a:ext>
                </a:extLst>
              </p:cNvPr>
              <p:cNvSpPr/>
              <p:nvPr/>
            </p:nvSpPr>
            <p:spPr>
              <a:xfrm>
                <a:off x="7640612" y="3662021"/>
                <a:ext cx="2409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9" extrusionOk="0">
                    <a:moveTo>
                      <a:pt x="27" y="1"/>
                    </a:moveTo>
                    <a:cubicBezTo>
                      <a:pt x="13" y="1"/>
                      <a:pt x="5" y="53"/>
                      <a:pt x="1" y="115"/>
                    </a:cubicBezTo>
                    <a:cubicBezTo>
                      <a:pt x="1" y="176"/>
                      <a:pt x="9" y="229"/>
                      <a:pt x="23" y="229"/>
                    </a:cubicBezTo>
                    <a:cubicBezTo>
                      <a:pt x="35" y="229"/>
                      <a:pt x="49" y="176"/>
                      <a:pt x="49" y="115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2" name="Google Shape;3437;p48">
                <a:extLst>
                  <a:ext uri="{FF2B5EF4-FFF2-40B4-BE49-F238E27FC236}">
                    <a16:creationId xmlns:a16="http://schemas.microsoft.com/office/drawing/2014/main" id="{3773BE2D-5CB4-47FC-D473-3DD563334D5B}"/>
                  </a:ext>
                </a:extLst>
              </p:cNvPr>
              <p:cNvSpPr/>
              <p:nvPr/>
            </p:nvSpPr>
            <p:spPr>
              <a:xfrm>
                <a:off x="7640170" y="3684193"/>
                <a:ext cx="2409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7" y="1"/>
                    </a:moveTo>
                    <a:cubicBezTo>
                      <a:pt x="14" y="1"/>
                      <a:pt x="6" y="53"/>
                      <a:pt x="6" y="114"/>
                    </a:cubicBezTo>
                    <a:cubicBezTo>
                      <a:pt x="0" y="175"/>
                      <a:pt x="10" y="227"/>
                      <a:pt x="22" y="227"/>
                    </a:cubicBezTo>
                    <a:cubicBezTo>
                      <a:pt x="36" y="227"/>
                      <a:pt x="49" y="175"/>
                      <a:pt x="49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3" name="Google Shape;3438;p48">
                <a:extLst>
                  <a:ext uri="{FF2B5EF4-FFF2-40B4-BE49-F238E27FC236}">
                    <a16:creationId xmlns:a16="http://schemas.microsoft.com/office/drawing/2014/main" id="{57C4D293-E68A-8758-8052-3D3DC452017A}"/>
                  </a:ext>
                </a:extLst>
              </p:cNvPr>
              <p:cNvSpPr/>
              <p:nvPr/>
            </p:nvSpPr>
            <p:spPr>
              <a:xfrm>
                <a:off x="7639727" y="3706317"/>
                <a:ext cx="2655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27" y="1"/>
                    </a:moveTo>
                    <a:cubicBezTo>
                      <a:pt x="19" y="1"/>
                      <a:pt x="5" y="53"/>
                      <a:pt x="5" y="114"/>
                    </a:cubicBezTo>
                    <a:cubicBezTo>
                      <a:pt x="1" y="175"/>
                      <a:pt x="15" y="227"/>
                      <a:pt x="27" y="227"/>
                    </a:cubicBezTo>
                    <a:cubicBezTo>
                      <a:pt x="36" y="227"/>
                      <a:pt x="49" y="175"/>
                      <a:pt x="49" y="114"/>
                    </a:cubicBezTo>
                    <a:cubicBezTo>
                      <a:pt x="53" y="53"/>
                      <a:pt x="41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4" name="Google Shape;3439;p48">
                <a:extLst>
                  <a:ext uri="{FF2B5EF4-FFF2-40B4-BE49-F238E27FC236}">
                    <a16:creationId xmlns:a16="http://schemas.microsoft.com/office/drawing/2014/main" id="{4B4D8B9D-E663-01D7-C96C-B166B64AAFBA}"/>
                  </a:ext>
                </a:extLst>
              </p:cNvPr>
              <p:cNvSpPr/>
              <p:nvPr/>
            </p:nvSpPr>
            <p:spPr>
              <a:xfrm>
                <a:off x="7639531" y="3728440"/>
                <a:ext cx="2409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9" extrusionOk="0">
                    <a:moveTo>
                      <a:pt x="27" y="1"/>
                    </a:moveTo>
                    <a:cubicBezTo>
                      <a:pt x="13" y="1"/>
                      <a:pt x="1" y="53"/>
                      <a:pt x="1" y="114"/>
                    </a:cubicBezTo>
                    <a:cubicBezTo>
                      <a:pt x="1" y="176"/>
                      <a:pt x="9" y="228"/>
                      <a:pt x="23" y="228"/>
                    </a:cubicBezTo>
                    <a:cubicBezTo>
                      <a:pt x="35" y="228"/>
                      <a:pt x="45" y="176"/>
                      <a:pt x="45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5" name="Google Shape;3440;p48">
                <a:extLst>
                  <a:ext uri="{FF2B5EF4-FFF2-40B4-BE49-F238E27FC236}">
                    <a16:creationId xmlns:a16="http://schemas.microsoft.com/office/drawing/2014/main" id="{90D524CA-E056-7C60-AA2E-0D20F5675FEF}"/>
                  </a:ext>
                </a:extLst>
              </p:cNvPr>
              <p:cNvSpPr/>
              <p:nvPr/>
            </p:nvSpPr>
            <p:spPr>
              <a:xfrm>
                <a:off x="7639138" y="3750564"/>
                <a:ext cx="2360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9" extrusionOk="0">
                    <a:moveTo>
                      <a:pt x="27" y="1"/>
                    </a:moveTo>
                    <a:cubicBezTo>
                      <a:pt x="13" y="1"/>
                      <a:pt x="0" y="53"/>
                      <a:pt x="0" y="114"/>
                    </a:cubicBezTo>
                    <a:cubicBezTo>
                      <a:pt x="0" y="176"/>
                      <a:pt x="9" y="228"/>
                      <a:pt x="21" y="228"/>
                    </a:cubicBezTo>
                    <a:cubicBezTo>
                      <a:pt x="35" y="228"/>
                      <a:pt x="43" y="176"/>
                      <a:pt x="48" y="114"/>
                    </a:cubicBezTo>
                    <a:cubicBezTo>
                      <a:pt x="48" y="53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6" name="Google Shape;3441;p48">
                <a:extLst>
                  <a:ext uri="{FF2B5EF4-FFF2-40B4-BE49-F238E27FC236}">
                    <a16:creationId xmlns:a16="http://schemas.microsoft.com/office/drawing/2014/main" id="{C3106E10-1878-E9D2-39CC-FC6DA5DD4C1E}"/>
                  </a:ext>
                </a:extLst>
              </p:cNvPr>
              <p:cNvSpPr/>
              <p:nvPr/>
            </p:nvSpPr>
            <p:spPr>
              <a:xfrm>
                <a:off x="7638646" y="3772687"/>
                <a:ext cx="2458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9" extrusionOk="0">
                    <a:moveTo>
                      <a:pt x="27" y="1"/>
                    </a:moveTo>
                    <a:cubicBezTo>
                      <a:pt x="15" y="1"/>
                      <a:pt x="1" y="53"/>
                      <a:pt x="1" y="115"/>
                    </a:cubicBezTo>
                    <a:cubicBezTo>
                      <a:pt x="1" y="176"/>
                      <a:pt x="10" y="228"/>
                      <a:pt x="23" y="228"/>
                    </a:cubicBezTo>
                    <a:cubicBezTo>
                      <a:pt x="37" y="228"/>
                      <a:pt x="45" y="176"/>
                      <a:pt x="49" y="115"/>
                    </a:cubicBezTo>
                    <a:cubicBezTo>
                      <a:pt x="49" y="53"/>
                      <a:pt x="41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7" name="Google Shape;3442;p48">
                <a:extLst>
                  <a:ext uri="{FF2B5EF4-FFF2-40B4-BE49-F238E27FC236}">
                    <a16:creationId xmlns:a16="http://schemas.microsoft.com/office/drawing/2014/main" id="{36959975-8989-7272-D9B7-777B837CDB50}"/>
                  </a:ext>
                </a:extLst>
              </p:cNvPr>
              <p:cNvSpPr/>
              <p:nvPr/>
            </p:nvSpPr>
            <p:spPr>
              <a:xfrm>
                <a:off x="7638253" y="3794811"/>
                <a:ext cx="2409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9" extrusionOk="0">
                    <a:moveTo>
                      <a:pt x="27" y="1"/>
                    </a:moveTo>
                    <a:cubicBezTo>
                      <a:pt x="13" y="1"/>
                      <a:pt x="1" y="49"/>
                      <a:pt x="1" y="115"/>
                    </a:cubicBezTo>
                    <a:cubicBezTo>
                      <a:pt x="1" y="176"/>
                      <a:pt x="9" y="224"/>
                      <a:pt x="23" y="228"/>
                    </a:cubicBezTo>
                    <a:cubicBezTo>
                      <a:pt x="35" y="228"/>
                      <a:pt x="49" y="176"/>
                      <a:pt x="49" y="115"/>
                    </a:cubicBezTo>
                    <a:cubicBezTo>
                      <a:pt x="49" y="53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8" name="Google Shape;3443;p48">
                <a:extLst>
                  <a:ext uri="{FF2B5EF4-FFF2-40B4-BE49-F238E27FC236}">
                    <a16:creationId xmlns:a16="http://schemas.microsoft.com/office/drawing/2014/main" id="{C7A825AA-07F6-0F4D-378B-71BC6AC62FA1}"/>
                  </a:ext>
                </a:extLst>
              </p:cNvPr>
              <p:cNvSpPr/>
              <p:nvPr/>
            </p:nvSpPr>
            <p:spPr>
              <a:xfrm>
                <a:off x="7637859" y="3816983"/>
                <a:ext cx="2360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4" extrusionOk="0">
                    <a:moveTo>
                      <a:pt x="26" y="1"/>
                    </a:moveTo>
                    <a:cubicBezTo>
                      <a:pt x="13" y="1"/>
                      <a:pt x="0" y="48"/>
                      <a:pt x="0" y="114"/>
                    </a:cubicBezTo>
                    <a:cubicBezTo>
                      <a:pt x="0" y="175"/>
                      <a:pt x="9" y="223"/>
                      <a:pt x="21" y="223"/>
                    </a:cubicBezTo>
                    <a:cubicBezTo>
                      <a:pt x="22" y="223"/>
                      <a:pt x="22" y="223"/>
                      <a:pt x="23" y="223"/>
                    </a:cubicBezTo>
                    <a:cubicBezTo>
                      <a:pt x="36" y="223"/>
                      <a:pt x="47" y="172"/>
                      <a:pt x="47" y="114"/>
                    </a:cubicBezTo>
                    <a:cubicBezTo>
                      <a:pt x="47" y="53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444;p48">
                <a:extLst>
                  <a:ext uri="{FF2B5EF4-FFF2-40B4-BE49-F238E27FC236}">
                    <a16:creationId xmlns:a16="http://schemas.microsoft.com/office/drawing/2014/main" id="{160814A9-9651-7EF0-692A-74DEF01B7CBA}"/>
                  </a:ext>
                </a:extLst>
              </p:cNvPr>
              <p:cNvSpPr/>
              <p:nvPr/>
            </p:nvSpPr>
            <p:spPr>
              <a:xfrm>
                <a:off x="7637368" y="3839107"/>
                <a:ext cx="2409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7" y="1"/>
                    </a:moveTo>
                    <a:cubicBezTo>
                      <a:pt x="14" y="1"/>
                      <a:pt x="5" y="49"/>
                      <a:pt x="1" y="114"/>
                    </a:cubicBezTo>
                    <a:cubicBezTo>
                      <a:pt x="1" y="175"/>
                      <a:pt x="10" y="223"/>
                      <a:pt x="23" y="223"/>
                    </a:cubicBezTo>
                    <a:cubicBezTo>
                      <a:pt x="36" y="223"/>
                      <a:pt x="49" y="175"/>
                      <a:pt x="49" y="114"/>
                    </a:cubicBezTo>
                    <a:cubicBezTo>
                      <a:pt x="49" y="53"/>
                      <a:pt x="41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445;p48">
                <a:extLst>
                  <a:ext uri="{FF2B5EF4-FFF2-40B4-BE49-F238E27FC236}">
                    <a16:creationId xmlns:a16="http://schemas.microsoft.com/office/drawing/2014/main" id="{90E93B11-90E4-EB41-6859-7F02D661DCBF}"/>
                  </a:ext>
                </a:extLst>
              </p:cNvPr>
              <p:cNvSpPr/>
              <p:nvPr/>
            </p:nvSpPr>
            <p:spPr>
              <a:xfrm>
                <a:off x="7636974" y="3861230"/>
                <a:ext cx="2409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7" y="1"/>
                    </a:moveTo>
                    <a:cubicBezTo>
                      <a:pt x="13" y="1"/>
                      <a:pt x="4" y="49"/>
                      <a:pt x="0" y="110"/>
                    </a:cubicBezTo>
                    <a:cubicBezTo>
                      <a:pt x="0" y="176"/>
                      <a:pt x="9" y="223"/>
                      <a:pt x="22" y="223"/>
                    </a:cubicBezTo>
                    <a:cubicBezTo>
                      <a:pt x="35" y="223"/>
                      <a:pt x="49" y="176"/>
                      <a:pt x="49" y="114"/>
                    </a:cubicBezTo>
                    <a:cubicBezTo>
                      <a:pt x="49" y="49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446;p48">
                <a:extLst>
                  <a:ext uri="{FF2B5EF4-FFF2-40B4-BE49-F238E27FC236}">
                    <a16:creationId xmlns:a16="http://schemas.microsoft.com/office/drawing/2014/main" id="{975454DF-B592-3963-6CB2-24407F92DC43}"/>
                  </a:ext>
                </a:extLst>
              </p:cNvPr>
              <p:cNvSpPr/>
              <p:nvPr/>
            </p:nvSpPr>
            <p:spPr>
              <a:xfrm>
                <a:off x="7636532" y="3883353"/>
                <a:ext cx="2409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7" y="1"/>
                    </a:moveTo>
                    <a:cubicBezTo>
                      <a:pt x="13" y="1"/>
                      <a:pt x="5" y="49"/>
                      <a:pt x="5" y="110"/>
                    </a:cubicBezTo>
                    <a:cubicBezTo>
                      <a:pt x="1" y="176"/>
                      <a:pt x="9" y="224"/>
                      <a:pt x="22" y="224"/>
                    </a:cubicBezTo>
                    <a:cubicBezTo>
                      <a:pt x="36" y="224"/>
                      <a:pt x="48" y="176"/>
                      <a:pt x="48" y="114"/>
                    </a:cubicBezTo>
                    <a:cubicBezTo>
                      <a:pt x="48" y="49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447;p48">
                <a:extLst>
                  <a:ext uri="{FF2B5EF4-FFF2-40B4-BE49-F238E27FC236}">
                    <a16:creationId xmlns:a16="http://schemas.microsoft.com/office/drawing/2014/main" id="{FC4A97FC-D3F2-3FB4-2C8A-6851008D77E4}"/>
                  </a:ext>
                </a:extLst>
              </p:cNvPr>
              <p:cNvSpPr/>
              <p:nvPr/>
            </p:nvSpPr>
            <p:spPr>
              <a:xfrm>
                <a:off x="7636089" y="3905477"/>
                <a:ext cx="2606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27" y="0"/>
                    </a:moveTo>
                    <a:cubicBezTo>
                      <a:pt x="14" y="0"/>
                      <a:pt x="5" y="49"/>
                      <a:pt x="5" y="110"/>
                    </a:cubicBezTo>
                    <a:cubicBezTo>
                      <a:pt x="0" y="176"/>
                      <a:pt x="14" y="224"/>
                      <a:pt x="22" y="224"/>
                    </a:cubicBezTo>
                    <a:cubicBezTo>
                      <a:pt x="36" y="224"/>
                      <a:pt x="49" y="176"/>
                      <a:pt x="49" y="110"/>
                    </a:cubicBezTo>
                    <a:cubicBezTo>
                      <a:pt x="53" y="49"/>
                      <a:pt x="40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448;p48">
                <a:extLst>
                  <a:ext uri="{FF2B5EF4-FFF2-40B4-BE49-F238E27FC236}">
                    <a16:creationId xmlns:a16="http://schemas.microsoft.com/office/drawing/2014/main" id="{9BC4928E-C2E0-B7D0-76D0-28E4814B6E5D}"/>
                  </a:ext>
                </a:extLst>
              </p:cNvPr>
              <p:cNvSpPr/>
              <p:nvPr/>
            </p:nvSpPr>
            <p:spPr>
              <a:xfrm>
                <a:off x="7635696" y="3927600"/>
                <a:ext cx="2606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30" y="0"/>
                    </a:moveTo>
                    <a:cubicBezTo>
                      <a:pt x="18" y="0"/>
                      <a:pt x="4" y="49"/>
                      <a:pt x="4" y="111"/>
                    </a:cubicBezTo>
                    <a:cubicBezTo>
                      <a:pt x="0" y="171"/>
                      <a:pt x="13" y="224"/>
                      <a:pt x="26" y="224"/>
                    </a:cubicBezTo>
                    <a:cubicBezTo>
                      <a:pt x="35" y="224"/>
                      <a:pt x="48" y="176"/>
                      <a:pt x="48" y="111"/>
                    </a:cubicBezTo>
                    <a:cubicBezTo>
                      <a:pt x="53" y="49"/>
                      <a:pt x="39" y="0"/>
                      <a:pt x="3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449;p48">
                <a:extLst>
                  <a:ext uri="{FF2B5EF4-FFF2-40B4-BE49-F238E27FC236}">
                    <a16:creationId xmlns:a16="http://schemas.microsoft.com/office/drawing/2014/main" id="{B3638598-0D3D-8E2A-E525-84193F16FAA4}"/>
                  </a:ext>
                </a:extLst>
              </p:cNvPr>
              <p:cNvSpPr/>
              <p:nvPr/>
            </p:nvSpPr>
            <p:spPr>
              <a:xfrm>
                <a:off x="7635254" y="3949527"/>
                <a:ext cx="2655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8" extrusionOk="0">
                    <a:moveTo>
                      <a:pt x="31" y="0"/>
                    </a:moveTo>
                    <a:cubicBezTo>
                      <a:pt x="17" y="0"/>
                      <a:pt x="5" y="53"/>
                      <a:pt x="5" y="114"/>
                    </a:cubicBezTo>
                    <a:cubicBezTo>
                      <a:pt x="1" y="175"/>
                      <a:pt x="13" y="228"/>
                      <a:pt x="27" y="228"/>
                    </a:cubicBezTo>
                    <a:cubicBezTo>
                      <a:pt x="39" y="228"/>
                      <a:pt x="48" y="175"/>
                      <a:pt x="48" y="114"/>
                    </a:cubicBezTo>
                    <a:cubicBezTo>
                      <a:pt x="53" y="53"/>
                      <a:pt x="44" y="5"/>
                      <a:pt x="3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450;p48">
                <a:extLst>
                  <a:ext uri="{FF2B5EF4-FFF2-40B4-BE49-F238E27FC236}">
                    <a16:creationId xmlns:a16="http://schemas.microsoft.com/office/drawing/2014/main" id="{DB9BF448-7A05-EB74-C45E-48C225408F72}"/>
                  </a:ext>
                </a:extLst>
              </p:cNvPr>
              <p:cNvSpPr/>
              <p:nvPr/>
            </p:nvSpPr>
            <p:spPr>
              <a:xfrm>
                <a:off x="7634811" y="3971700"/>
                <a:ext cx="2606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7" extrusionOk="0">
                    <a:moveTo>
                      <a:pt x="31" y="0"/>
                    </a:moveTo>
                    <a:cubicBezTo>
                      <a:pt x="18" y="0"/>
                      <a:pt x="4" y="53"/>
                      <a:pt x="4" y="113"/>
                    </a:cubicBezTo>
                    <a:cubicBezTo>
                      <a:pt x="0" y="174"/>
                      <a:pt x="14" y="227"/>
                      <a:pt x="26" y="227"/>
                    </a:cubicBezTo>
                    <a:cubicBezTo>
                      <a:pt x="40" y="227"/>
                      <a:pt x="48" y="174"/>
                      <a:pt x="48" y="113"/>
                    </a:cubicBezTo>
                    <a:cubicBezTo>
                      <a:pt x="53" y="53"/>
                      <a:pt x="44" y="0"/>
                      <a:pt x="3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451;p48">
                <a:extLst>
                  <a:ext uri="{FF2B5EF4-FFF2-40B4-BE49-F238E27FC236}">
                    <a16:creationId xmlns:a16="http://schemas.microsoft.com/office/drawing/2014/main" id="{5C86B122-8A8E-00F1-3737-20735D775849}"/>
                  </a:ext>
                </a:extLst>
              </p:cNvPr>
              <p:cNvSpPr/>
              <p:nvPr/>
            </p:nvSpPr>
            <p:spPr>
              <a:xfrm>
                <a:off x="7634369" y="3993823"/>
                <a:ext cx="2655" cy="11160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7" extrusionOk="0">
                    <a:moveTo>
                      <a:pt x="31" y="0"/>
                    </a:moveTo>
                    <a:cubicBezTo>
                      <a:pt x="19" y="0"/>
                      <a:pt x="5" y="53"/>
                      <a:pt x="5" y="113"/>
                    </a:cubicBezTo>
                    <a:cubicBezTo>
                      <a:pt x="1" y="174"/>
                      <a:pt x="13" y="227"/>
                      <a:pt x="27" y="227"/>
                    </a:cubicBezTo>
                    <a:cubicBezTo>
                      <a:pt x="40" y="227"/>
                      <a:pt x="49" y="174"/>
                      <a:pt x="49" y="113"/>
                    </a:cubicBezTo>
                    <a:cubicBezTo>
                      <a:pt x="53" y="53"/>
                      <a:pt x="45" y="0"/>
                      <a:pt x="3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452;p48">
                <a:extLst>
                  <a:ext uri="{FF2B5EF4-FFF2-40B4-BE49-F238E27FC236}">
                    <a16:creationId xmlns:a16="http://schemas.microsoft.com/office/drawing/2014/main" id="{45AE05F5-78EB-99AF-4F50-4D4894F51E3F}"/>
                  </a:ext>
                </a:extLst>
              </p:cNvPr>
              <p:cNvSpPr/>
              <p:nvPr/>
            </p:nvSpPr>
            <p:spPr>
              <a:xfrm>
                <a:off x="7633975" y="4015946"/>
                <a:ext cx="2606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31" y="0"/>
                    </a:moveTo>
                    <a:cubicBezTo>
                      <a:pt x="17" y="0"/>
                      <a:pt x="5" y="53"/>
                      <a:pt x="5" y="113"/>
                    </a:cubicBezTo>
                    <a:cubicBezTo>
                      <a:pt x="0" y="175"/>
                      <a:pt x="13" y="222"/>
                      <a:pt x="27" y="228"/>
                    </a:cubicBezTo>
                    <a:cubicBezTo>
                      <a:pt x="39" y="228"/>
                      <a:pt x="48" y="175"/>
                      <a:pt x="48" y="113"/>
                    </a:cubicBezTo>
                    <a:cubicBezTo>
                      <a:pt x="53" y="53"/>
                      <a:pt x="43" y="0"/>
                      <a:pt x="3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453;p48">
                <a:extLst>
                  <a:ext uri="{FF2B5EF4-FFF2-40B4-BE49-F238E27FC236}">
                    <a16:creationId xmlns:a16="http://schemas.microsoft.com/office/drawing/2014/main" id="{BB95BB64-33A2-22CB-DE68-DF5D7CB06DB8}"/>
                  </a:ext>
                </a:extLst>
              </p:cNvPr>
              <p:cNvSpPr/>
              <p:nvPr/>
            </p:nvSpPr>
            <p:spPr>
              <a:xfrm>
                <a:off x="7633533" y="4038070"/>
                <a:ext cx="2606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30" y="0"/>
                    </a:moveTo>
                    <a:cubicBezTo>
                      <a:pt x="18" y="0"/>
                      <a:pt x="4" y="48"/>
                      <a:pt x="4" y="113"/>
                    </a:cubicBezTo>
                    <a:cubicBezTo>
                      <a:pt x="0" y="175"/>
                      <a:pt x="14" y="223"/>
                      <a:pt x="26" y="223"/>
                    </a:cubicBezTo>
                    <a:cubicBezTo>
                      <a:pt x="40" y="223"/>
                      <a:pt x="48" y="175"/>
                      <a:pt x="48" y="113"/>
                    </a:cubicBezTo>
                    <a:cubicBezTo>
                      <a:pt x="52" y="52"/>
                      <a:pt x="44" y="0"/>
                      <a:pt x="3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454;p48">
                <a:extLst>
                  <a:ext uri="{FF2B5EF4-FFF2-40B4-BE49-F238E27FC236}">
                    <a16:creationId xmlns:a16="http://schemas.microsoft.com/office/drawing/2014/main" id="{8FE7D539-2C7E-8573-C433-18D389B4E385}"/>
                  </a:ext>
                </a:extLst>
              </p:cNvPr>
              <p:cNvSpPr/>
              <p:nvPr/>
            </p:nvSpPr>
            <p:spPr>
              <a:xfrm>
                <a:off x="7633090" y="4060144"/>
                <a:ext cx="2655" cy="11062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5" extrusionOk="0">
                    <a:moveTo>
                      <a:pt x="31" y="1"/>
                    </a:moveTo>
                    <a:cubicBezTo>
                      <a:pt x="18" y="1"/>
                      <a:pt x="5" y="49"/>
                      <a:pt x="5" y="110"/>
                    </a:cubicBezTo>
                    <a:cubicBezTo>
                      <a:pt x="1" y="176"/>
                      <a:pt x="13" y="224"/>
                      <a:pt x="27" y="224"/>
                    </a:cubicBezTo>
                    <a:cubicBezTo>
                      <a:pt x="35" y="224"/>
                      <a:pt x="49" y="176"/>
                      <a:pt x="49" y="115"/>
                    </a:cubicBezTo>
                    <a:cubicBezTo>
                      <a:pt x="53" y="49"/>
                      <a:pt x="39" y="1"/>
                      <a:pt x="3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455;p48">
                <a:extLst>
                  <a:ext uri="{FF2B5EF4-FFF2-40B4-BE49-F238E27FC236}">
                    <a16:creationId xmlns:a16="http://schemas.microsoft.com/office/drawing/2014/main" id="{C82C9770-4FF8-040C-3A0F-769EF4CD5240}"/>
                  </a:ext>
                </a:extLst>
              </p:cNvPr>
              <p:cNvSpPr/>
              <p:nvPr/>
            </p:nvSpPr>
            <p:spPr>
              <a:xfrm>
                <a:off x="7632697" y="4082267"/>
                <a:ext cx="2606" cy="11062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5" extrusionOk="0">
                    <a:moveTo>
                      <a:pt x="26" y="1"/>
                    </a:moveTo>
                    <a:cubicBezTo>
                      <a:pt x="17" y="1"/>
                      <a:pt x="4" y="49"/>
                      <a:pt x="4" y="111"/>
                    </a:cubicBezTo>
                    <a:cubicBezTo>
                      <a:pt x="0" y="172"/>
                      <a:pt x="9" y="224"/>
                      <a:pt x="21" y="224"/>
                    </a:cubicBezTo>
                    <a:cubicBezTo>
                      <a:pt x="35" y="224"/>
                      <a:pt x="47" y="176"/>
                      <a:pt x="47" y="111"/>
                    </a:cubicBezTo>
                    <a:cubicBezTo>
                      <a:pt x="53" y="49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456;p48">
                <a:extLst>
                  <a:ext uri="{FF2B5EF4-FFF2-40B4-BE49-F238E27FC236}">
                    <a16:creationId xmlns:a16="http://schemas.microsoft.com/office/drawing/2014/main" id="{949E4D6C-175D-591B-B430-453A7FAD62E3}"/>
                  </a:ext>
                </a:extLst>
              </p:cNvPr>
              <p:cNvSpPr/>
              <p:nvPr/>
            </p:nvSpPr>
            <p:spPr>
              <a:xfrm>
                <a:off x="7632206" y="4104440"/>
                <a:ext cx="2458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0" h="224" extrusionOk="0">
                    <a:moveTo>
                      <a:pt x="25" y="1"/>
                    </a:moveTo>
                    <a:cubicBezTo>
                      <a:pt x="14" y="1"/>
                      <a:pt x="5" y="51"/>
                      <a:pt x="1" y="110"/>
                    </a:cubicBezTo>
                    <a:cubicBezTo>
                      <a:pt x="1" y="171"/>
                      <a:pt x="10" y="223"/>
                      <a:pt x="23" y="223"/>
                    </a:cubicBezTo>
                    <a:cubicBezTo>
                      <a:pt x="36" y="223"/>
                      <a:pt x="49" y="175"/>
                      <a:pt x="49" y="110"/>
                    </a:cubicBezTo>
                    <a:cubicBezTo>
                      <a:pt x="49" y="48"/>
                      <a:pt x="41" y="1"/>
                      <a:pt x="27" y="1"/>
                    </a:cubicBezTo>
                    <a:cubicBezTo>
                      <a:pt x="26" y="1"/>
                      <a:pt x="26" y="1"/>
                      <a:pt x="2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457;p48">
                <a:extLst>
                  <a:ext uri="{FF2B5EF4-FFF2-40B4-BE49-F238E27FC236}">
                    <a16:creationId xmlns:a16="http://schemas.microsoft.com/office/drawing/2014/main" id="{05C08583-7C37-8AF5-449A-7B34EC4D3A2D}"/>
                  </a:ext>
                </a:extLst>
              </p:cNvPr>
              <p:cNvSpPr/>
              <p:nvPr/>
            </p:nvSpPr>
            <p:spPr>
              <a:xfrm>
                <a:off x="7631812" y="4126367"/>
                <a:ext cx="2409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7" y="1"/>
                    </a:moveTo>
                    <a:cubicBezTo>
                      <a:pt x="13" y="1"/>
                      <a:pt x="5" y="53"/>
                      <a:pt x="0" y="114"/>
                    </a:cubicBezTo>
                    <a:cubicBezTo>
                      <a:pt x="0" y="175"/>
                      <a:pt x="9" y="227"/>
                      <a:pt x="22" y="227"/>
                    </a:cubicBezTo>
                    <a:cubicBezTo>
                      <a:pt x="35" y="227"/>
                      <a:pt x="49" y="175"/>
                      <a:pt x="49" y="114"/>
                    </a:cubicBezTo>
                    <a:cubicBezTo>
                      <a:pt x="49" y="53"/>
                      <a:pt x="39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458;p48">
                <a:extLst>
                  <a:ext uri="{FF2B5EF4-FFF2-40B4-BE49-F238E27FC236}">
                    <a16:creationId xmlns:a16="http://schemas.microsoft.com/office/drawing/2014/main" id="{B757F33F-BBF1-EC77-A3FE-600BBF5DC8CF}"/>
                  </a:ext>
                </a:extLst>
              </p:cNvPr>
              <p:cNvSpPr/>
              <p:nvPr/>
            </p:nvSpPr>
            <p:spPr>
              <a:xfrm>
                <a:off x="7631419" y="4148490"/>
                <a:ext cx="2360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8" extrusionOk="0">
                    <a:moveTo>
                      <a:pt x="26" y="1"/>
                    </a:moveTo>
                    <a:cubicBezTo>
                      <a:pt x="13" y="1"/>
                      <a:pt x="0" y="53"/>
                      <a:pt x="0" y="114"/>
                    </a:cubicBezTo>
                    <a:cubicBezTo>
                      <a:pt x="0" y="175"/>
                      <a:pt x="8" y="223"/>
                      <a:pt x="21" y="227"/>
                    </a:cubicBezTo>
                    <a:cubicBezTo>
                      <a:pt x="35" y="227"/>
                      <a:pt x="47" y="175"/>
                      <a:pt x="47" y="114"/>
                    </a:cubicBezTo>
                    <a:cubicBezTo>
                      <a:pt x="47" y="53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459;p48">
                <a:extLst>
                  <a:ext uri="{FF2B5EF4-FFF2-40B4-BE49-F238E27FC236}">
                    <a16:creationId xmlns:a16="http://schemas.microsoft.com/office/drawing/2014/main" id="{806317EA-F0D7-87D6-15F4-0DBA610C258F}"/>
                  </a:ext>
                </a:extLst>
              </p:cNvPr>
              <p:cNvSpPr/>
              <p:nvPr/>
            </p:nvSpPr>
            <p:spPr>
              <a:xfrm>
                <a:off x="7630927" y="4170614"/>
                <a:ext cx="2409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7" y="1"/>
                    </a:moveTo>
                    <a:cubicBezTo>
                      <a:pt x="14" y="1"/>
                      <a:pt x="1" y="49"/>
                      <a:pt x="1" y="114"/>
                    </a:cubicBezTo>
                    <a:cubicBezTo>
                      <a:pt x="1" y="176"/>
                      <a:pt x="10" y="223"/>
                      <a:pt x="23" y="223"/>
                    </a:cubicBezTo>
                    <a:cubicBezTo>
                      <a:pt x="36" y="223"/>
                      <a:pt x="45" y="176"/>
                      <a:pt x="49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460;p48">
                <a:extLst>
                  <a:ext uri="{FF2B5EF4-FFF2-40B4-BE49-F238E27FC236}">
                    <a16:creationId xmlns:a16="http://schemas.microsoft.com/office/drawing/2014/main" id="{CC44DE81-A1BD-FC58-2FC2-302720C3C707}"/>
                  </a:ext>
                </a:extLst>
              </p:cNvPr>
              <p:cNvSpPr/>
              <p:nvPr/>
            </p:nvSpPr>
            <p:spPr>
              <a:xfrm>
                <a:off x="7630288" y="4192737"/>
                <a:ext cx="2655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4" h="224" extrusionOk="0">
                    <a:moveTo>
                      <a:pt x="31" y="1"/>
                    </a:moveTo>
                    <a:cubicBezTo>
                      <a:pt x="18" y="1"/>
                      <a:pt x="5" y="49"/>
                      <a:pt x="5" y="110"/>
                    </a:cubicBezTo>
                    <a:cubicBezTo>
                      <a:pt x="1" y="171"/>
                      <a:pt x="9" y="224"/>
                      <a:pt x="23" y="224"/>
                    </a:cubicBezTo>
                    <a:cubicBezTo>
                      <a:pt x="36" y="224"/>
                      <a:pt x="49" y="176"/>
                      <a:pt x="49" y="114"/>
                    </a:cubicBezTo>
                    <a:cubicBezTo>
                      <a:pt x="53" y="49"/>
                      <a:pt x="44" y="1"/>
                      <a:pt x="3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461;p48">
                <a:extLst>
                  <a:ext uri="{FF2B5EF4-FFF2-40B4-BE49-F238E27FC236}">
                    <a16:creationId xmlns:a16="http://schemas.microsoft.com/office/drawing/2014/main" id="{B066E898-F129-3EB4-24E0-A57887D1D3DA}"/>
                  </a:ext>
                </a:extLst>
              </p:cNvPr>
              <p:cNvSpPr/>
              <p:nvPr/>
            </p:nvSpPr>
            <p:spPr>
              <a:xfrm>
                <a:off x="7629846" y="4214664"/>
                <a:ext cx="2409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7" y="0"/>
                    </a:moveTo>
                    <a:cubicBezTo>
                      <a:pt x="14" y="0"/>
                      <a:pt x="6" y="53"/>
                      <a:pt x="1" y="114"/>
                    </a:cubicBezTo>
                    <a:cubicBezTo>
                      <a:pt x="1" y="175"/>
                      <a:pt x="10" y="228"/>
                      <a:pt x="23" y="228"/>
                    </a:cubicBezTo>
                    <a:cubicBezTo>
                      <a:pt x="36" y="228"/>
                      <a:pt x="49" y="175"/>
                      <a:pt x="49" y="114"/>
                    </a:cubicBezTo>
                    <a:cubicBezTo>
                      <a:pt x="49" y="53"/>
                      <a:pt x="40" y="4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462;p48">
                <a:extLst>
                  <a:ext uri="{FF2B5EF4-FFF2-40B4-BE49-F238E27FC236}">
                    <a16:creationId xmlns:a16="http://schemas.microsoft.com/office/drawing/2014/main" id="{863C31B7-7771-81A5-2C15-C4C976165A00}"/>
                  </a:ext>
                </a:extLst>
              </p:cNvPr>
              <p:cNvSpPr/>
              <p:nvPr/>
            </p:nvSpPr>
            <p:spPr>
              <a:xfrm>
                <a:off x="7629452" y="4236787"/>
                <a:ext cx="2409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8" extrusionOk="0">
                    <a:moveTo>
                      <a:pt x="26" y="0"/>
                    </a:moveTo>
                    <a:cubicBezTo>
                      <a:pt x="14" y="0"/>
                      <a:pt x="0" y="53"/>
                      <a:pt x="0" y="115"/>
                    </a:cubicBezTo>
                    <a:cubicBezTo>
                      <a:pt x="0" y="175"/>
                      <a:pt x="9" y="228"/>
                      <a:pt x="22" y="228"/>
                    </a:cubicBezTo>
                    <a:cubicBezTo>
                      <a:pt x="35" y="228"/>
                      <a:pt x="44" y="175"/>
                      <a:pt x="48" y="115"/>
                    </a:cubicBezTo>
                    <a:cubicBezTo>
                      <a:pt x="48" y="53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8" name="Google Shape;3463;p48">
                <a:extLst>
                  <a:ext uri="{FF2B5EF4-FFF2-40B4-BE49-F238E27FC236}">
                    <a16:creationId xmlns:a16="http://schemas.microsoft.com/office/drawing/2014/main" id="{7E89E091-B602-8D4D-F091-5058F47B9005}"/>
                  </a:ext>
                </a:extLst>
              </p:cNvPr>
              <p:cNvSpPr/>
              <p:nvPr/>
            </p:nvSpPr>
            <p:spPr>
              <a:xfrm>
                <a:off x="7628813" y="4258911"/>
                <a:ext cx="2606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31" y="0"/>
                    </a:moveTo>
                    <a:cubicBezTo>
                      <a:pt x="17" y="0"/>
                      <a:pt x="5" y="48"/>
                      <a:pt x="5" y="110"/>
                    </a:cubicBezTo>
                    <a:cubicBezTo>
                      <a:pt x="1" y="175"/>
                      <a:pt x="9" y="224"/>
                      <a:pt x="22" y="224"/>
                    </a:cubicBezTo>
                    <a:cubicBezTo>
                      <a:pt x="35" y="224"/>
                      <a:pt x="48" y="175"/>
                      <a:pt x="48" y="115"/>
                    </a:cubicBezTo>
                    <a:cubicBezTo>
                      <a:pt x="53" y="53"/>
                      <a:pt x="44" y="0"/>
                      <a:pt x="3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464;p48">
                <a:extLst>
                  <a:ext uri="{FF2B5EF4-FFF2-40B4-BE49-F238E27FC236}">
                    <a16:creationId xmlns:a16="http://schemas.microsoft.com/office/drawing/2014/main" id="{016119BF-75FA-72CD-7FB3-1B41B588A2BB}"/>
                  </a:ext>
                </a:extLst>
              </p:cNvPr>
              <p:cNvSpPr/>
              <p:nvPr/>
            </p:nvSpPr>
            <p:spPr>
              <a:xfrm>
                <a:off x="7628371" y="4281083"/>
                <a:ext cx="2409" cy="10963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3" extrusionOk="0">
                    <a:moveTo>
                      <a:pt x="26" y="0"/>
                    </a:moveTo>
                    <a:cubicBezTo>
                      <a:pt x="14" y="0"/>
                      <a:pt x="4" y="47"/>
                      <a:pt x="0" y="109"/>
                    </a:cubicBezTo>
                    <a:cubicBezTo>
                      <a:pt x="0" y="170"/>
                      <a:pt x="10" y="223"/>
                      <a:pt x="22" y="223"/>
                    </a:cubicBezTo>
                    <a:cubicBezTo>
                      <a:pt x="36" y="223"/>
                      <a:pt x="48" y="174"/>
                      <a:pt x="48" y="109"/>
                    </a:cubicBezTo>
                    <a:cubicBezTo>
                      <a:pt x="48" y="47"/>
                      <a:pt x="40" y="0"/>
                      <a:pt x="2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465;p48">
                <a:extLst>
                  <a:ext uri="{FF2B5EF4-FFF2-40B4-BE49-F238E27FC236}">
                    <a16:creationId xmlns:a16="http://schemas.microsoft.com/office/drawing/2014/main" id="{3AB9AA18-5F32-56E1-33D3-E67C98620B52}"/>
                  </a:ext>
                </a:extLst>
              </p:cNvPr>
              <p:cNvSpPr/>
              <p:nvPr/>
            </p:nvSpPr>
            <p:spPr>
              <a:xfrm>
                <a:off x="7627732" y="4302961"/>
                <a:ext cx="2606" cy="11209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8" extrusionOk="0">
                    <a:moveTo>
                      <a:pt x="31" y="1"/>
                    </a:moveTo>
                    <a:cubicBezTo>
                      <a:pt x="17" y="1"/>
                      <a:pt x="5" y="53"/>
                      <a:pt x="5" y="114"/>
                    </a:cubicBezTo>
                    <a:cubicBezTo>
                      <a:pt x="1" y="175"/>
                      <a:pt x="9" y="227"/>
                      <a:pt x="23" y="227"/>
                    </a:cubicBezTo>
                    <a:cubicBezTo>
                      <a:pt x="35" y="227"/>
                      <a:pt x="49" y="175"/>
                      <a:pt x="49" y="114"/>
                    </a:cubicBezTo>
                    <a:cubicBezTo>
                      <a:pt x="53" y="53"/>
                      <a:pt x="44" y="1"/>
                      <a:pt x="3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466;p48">
                <a:extLst>
                  <a:ext uri="{FF2B5EF4-FFF2-40B4-BE49-F238E27FC236}">
                    <a16:creationId xmlns:a16="http://schemas.microsoft.com/office/drawing/2014/main" id="{CCC74925-E872-422C-4C73-B9078944C8F8}"/>
                  </a:ext>
                </a:extLst>
              </p:cNvPr>
              <p:cNvSpPr/>
              <p:nvPr/>
            </p:nvSpPr>
            <p:spPr>
              <a:xfrm>
                <a:off x="7627289" y="4325084"/>
                <a:ext cx="2409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6" y="1"/>
                    </a:moveTo>
                    <a:cubicBezTo>
                      <a:pt x="14" y="1"/>
                      <a:pt x="5" y="49"/>
                      <a:pt x="0" y="114"/>
                    </a:cubicBezTo>
                    <a:cubicBezTo>
                      <a:pt x="0" y="175"/>
                      <a:pt x="10" y="223"/>
                      <a:pt x="22" y="223"/>
                    </a:cubicBezTo>
                    <a:cubicBezTo>
                      <a:pt x="36" y="223"/>
                      <a:pt x="44" y="175"/>
                      <a:pt x="48" y="114"/>
                    </a:cubicBezTo>
                    <a:cubicBezTo>
                      <a:pt x="48" y="53"/>
                      <a:pt x="40" y="1"/>
                      <a:pt x="2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467;p48">
                <a:extLst>
                  <a:ext uri="{FF2B5EF4-FFF2-40B4-BE49-F238E27FC236}">
                    <a16:creationId xmlns:a16="http://schemas.microsoft.com/office/drawing/2014/main" id="{A39B1187-5B64-DE69-EC67-1E94C4257108}"/>
                  </a:ext>
                </a:extLst>
              </p:cNvPr>
              <p:cNvSpPr/>
              <p:nvPr/>
            </p:nvSpPr>
            <p:spPr>
              <a:xfrm>
                <a:off x="7626650" y="4347208"/>
                <a:ext cx="2606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53" h="224" extrusionOk="0">
                    <a:moveTo>
                      <a:pt x="31" y="1"/>
                    </a:moveTo>
                    <a:cubicBezTo>
                      <a:pt x="18" y="1"/>
                      <a:pt x="5" y="49"/>
                      <a:pt x="5" y="110"/>
                    </a:cubicBezTo>
                    <a:cubicBezTo>
                      <a:pt x="1" y="171"/>
                      <a:pt x="9" y="223"/>
                      <a:pt x="23" y="223"/>
                    </a:cubicBezTo>
                    <a:cubicBezTo>
                      <a:pt x="35" y="223"/>
                      <a:pt x="49" y="176"/>
                      <a:pt x="49" y="110"/>
                    </a:cubicBezTo>
                    <a:cubicBezTo>
                      <a:pt x="53" y="49"/>
                      <a:pt x="45" y="1"/>
                      <a:pt x="3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468;p48">
                <a:extLst>
                  <a:ext uri="{FF2B5EF4-FFF2-40B4-BE49-F238E27FC236}">
                    <a16:creationId xmlns:a16="http://schemas.microsoft.com/office/drawing/2014/main" id="{A3002BDD-71DD-A3CD-8C16-A5B1E25EE249}"/>
                  </a:ext>
                </a:extLst>
              </p:cNvPr>
              <p:cNvSpPr/>
              <p:nvPr/>
            </p:nvSpPr>
            <p:spPr>
              <a:xfrm>
                <a:off x="7626257" y="4369134"/>
                <a:ext cx="2360" cy="11258"/>
              </a:xfrm>
              <a:custGeom>
                <a:avLst/>
                <a:gdLst/>
                <a:ahLst/>
                <a:cxnLst/>
                <a:rect l="l" t="t" r="r" b="b"/>
                <a:pathLst>
                  <a:path w="48" h="229" extrusionOk="0">
                    <a:moveTo>
                      <a:pt x="26" y="1"/>
                    </a:moveTo>
                    <a:cubicBezTo>
                      <a:pt x="13" y="1"/>
                      <a:pt x="0" y="53"/>
                      <a:pt x="0" y="114"/>
                    </a:cubicBezTo>
                    <a:cubicBezTo>
                      <a:pt x="0" y="176"/>
                      <a:pt x="9" y="228"/>
                      <a:pt x="21" y="228"/>
                    </a:cubicBezTo>
                    <a:cubicBezTo>
                      <a:pt x="35" y="228"/>
                      <a:pt x="43" y="176"/>
                      <a:pt x="47" y="114"/>
                    </a:cubicBezTo>
                    <a:cubicBezTo>
                      <a:pt x="47" y="53"/>
                      <a:pt x="39" y="1"/>
                      <a:pt x="2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469;p48">
                <a:extLst>
                  <a:ext uri="{FF2B5EF4-FFF2-40B4-BE49-F238E27FC236}">
                    <a16:creationId xmlns:a16="http://schemas.microsoft.com/office/drawing/2014/main" id="{EB0680EE-8A54-0A64-BB22-DEA13AD24971}"/>
                  </a:ext>
                </a:extLst>
              </p:cNvPr>
              <p:cNvSpPr/>
              <p:nvPr/>
            </p:nvSpPr>
            <p:spPr>
              <a:xfrm>
                <a:off x="7625569" y="4391258"/>
                <a:ext cx="2409" cy="11012"/>
              </a:xfrm>
              <a:custGeom>
                <a:avLst/>
                <a:gdLst/>
                <a:ahLst/>
                <a:cxnLst/>
                <a:rect l="l" t="t" r="r" b="b"/>
                <a:pathLst>
                  <a:path w="49" h="224" extrusionOk="0">
                    <a:moveTo>
                      <a:pt x="27" y="1"/>
                    </a:moveTo>
                    <a:cubicBezTo>
                      <a:pt x="14" y="1"/>
                      <a:pt x="5" y="49"/>
                      <a:pt x="0" y="110"/>
                    </a:cubicBezTo>
                    <a:cubicBezTo>
                      <a:pt x="0" y="176"/>
                      <a:pt x="9" y="224"/>
                      <a:pt x="23" y="224"/>
                    </a:cubicBezTo>
                    <a:cubicBezTo>
                      <a:pt x="35" y="224"/>
                      <a:pt x="49" y="176"/>
                      <a:pt x="49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470;p48">
                <a:extLst>
                  <a:ext uri="{FF2B5EF4-FFF2-40B4-BE49-F238E27FC236}">
                    <a16:creationId xmlns:a16="http://schemas.microsoft.com/office/drawing/2014/main" id="{1B63F24D-7107-B76B-BF67-5D01340B76E8}"/>
                  </a:ext>
                </a:extLst>
              </p:cNvPr>
              <p:cNvSpPr/>
              <p:nvPr/>
            </p:nvSpPr>
            <p:spPr>
              <a:xfrm>
                <a:off x="7624929" y="4413381"/>
                <a:ext cx="2655" cy="9931"/>
              </a:xfrm>
              <a:custGeom>
                <a:avLst/>
                <a:gdLst/>
                <a:ahLst/>
                <a:cxnLst/>
                <a:rect l="l" t="t" r="r" b="b"/>
                <a:pathLst>
                  <a:path w="54" h="202" extrusionOk="0">
                    <a:moveTo>
                      <a:pt x="30" y="0"/>
                    </a:moveTo>
                    <a:cubicBezTo>
                      <a:pt x="17" y="0"/>
                      <a:pt x="5" y="47"/>
                      <a:pt x="5" y="101"/>
                    </a:cubicBezTo>
                    <a:cubicBezTo>
                      <a:pt x="1" y="154"/>
                      <a:pt x="9" y="202"/>
                      <a:pt x="22" y="202"/>
                    </a:cubicBezTo>
                    <a:cubicBezTo>
                      <a:pt x="36" y="202"/>
                      <a:pt x="48" y="158"/>
                      <a:pt x="48" y="101"/>
                    </a:cubicBezTo>
                    <a:cubicBezTo>
                      <a:pt x="53" y="45"/>
                      <a:pt x="40" y="1"/>
                      <a:pt x="31" y="1"/>
                    </a:cubicBezTo>
                    <a:cubicBezTo>
                      <a:pt x="31" y="0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471;p48">
                <a:extLst>
                  <a:ext uri="{FF2B5EF4-FFF2-40B4-BE49-F238E27FC236}">
                    <a16:creationId xmlns:a16="http://schemas.microsoft.com/office/drawing/2014/main" id="{210D10C6-76BE-2932-3432-F8E81F70BDCF}"/>
                  </a:ext>
                </a:extLst>
              </p:cNvPr>
              <p:cNvSpPr/>
              <p:nvPr/>
            </p:nvSpPr>
            <p:spPr>
              <a:xfrm>
                <a:off x="7514706" y="1446484"/>
                <a:ext cx="260020" cy="446740"/>
              </a:xfrm>
              <a:custGeom>
                <a:avLst/>
                <a:gdLst/>
                <a:ahLst/>
                <a:cxnLst/>
                <a:rect l="l" t="t" r="r" b="b"/>
                <a:pathLst>
                  <a:path w="5289" h="9087" extrusionOk="0">
                    <a:moveTo>
                      <a:pt x="2334" y="1"/>
                    </a:moveTo>
                    <a:cubicBezTo>
                      <a:pt x="1532" y="1"/>
                      <a:pt x="729" y="198"/>
                      <a:pt x="1" y="595"/>
                    </a:cubicBezTo>
                    <a:cubicBezTo>
                      <a:pt x="1" y="595"/>
                      <a:pt x="57" y="3794"/>
                      <a:pt x="202" y="5176"/>
                    </a:cubicBezTo>
                    <a:cubicBezTo>
                      <a:pt x="350" y="6561"/>
                      <a:pt x="1753" y="6644"/>
                      <a:pt x="1753" y="6644"/>
                    </a:cubicBezTo>
                    <a:cubicBezTo>
                      <a:pt x="1753" y="6644"/>
                      <a:pt x="1876" y="8628"/>
                      <a:pt x="1902" y="9082"/>
                    </a:cubicBezTo>
                    <a:cubicBezTo>
                      <a:pt x="1902" y="9087"/>
                      <a:pt x="1906" y="9087"/>
                      <a:pt x="1910" y="9087"/>
                    </a:cubicBezTo>
                    <a:lnTo>
                      <a:pt x="5148" y="8012"/>
                    </a:lnTo>
                    <a:lnTo>
                      <a:pt x="5210" y="4035"/>
                    </a:lnTo>
                    <a:lnTo>
                      <a:pt x="5289" y="2575"/>
                    </a:lnTo>
                    <a:lnTo>
                      <a:pt x="5249" y="950"/>
                    </a:lnTo>
                    <a:lnTo>
                      <a:pt x="4904" y="732"/>
                    </a:lnTo>
                    <a:cubicBezTo>
                      <a:pt x="4119" y="245"/>
                      <a:pt x="3227" y="1"/>
                      <a:pt x="2334" y="1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472;p48">
                <a:extLst>
                  <a:ext uri="{FF2B5EF4-FFF2-40B4-BE49-F238E27FC236}">
                    <a16:creationId xmlns:a16="http://schemas.microsoft.com/office/drawing/2014/main" id="{AE974EDA-07EF-44F3-72CE-26218F85E576}"/>
                  </a:ext>
                </a:extLst>
              </p:cNvPr>
              <p:cNvSpPr/>
              <p:nvPr/>
            </p:nvSpPr>
            <p:spPr>
              <a:xfrm>
                <a:off x="7525030" y="1575636"/>
                <a:ext cx="17895" cy="17699"/>
              </a:xfrm>
              <a:custGeom>
                <a:avLst/>
                <a:gdLst/>
                <a:ahLst/>
                <a:cxnLst/>
                <a:rect l="l" t="t" r="r" b="b"/>
                <a:pathLst>
                  <a:path w="364" h="360" extrusionOk="0">
                    <a:moveTo>
                      <a:pt x="183" y="1"/>
                    </a:moveTo>
                    <a:cubicBezTo>
                      <a:pt x="180" y="1"/>
                      <a:pt x="178" y="1"/>
                      <a:pt x="175" y="1"/>
                    </a:cubicBezTo>
                    <a:cubicBezTo>
                      <a:pt x="75" y="5"/>
                      <a:pt x="0" y="88"/>
                      <a:pt x="4" y="189"/>
                    </a:cubicBezTo>
                    <a:cubicBezTo>
                      <a:pt x="9" y="283"/>
                      <a:pt x="88" y="360"/>
                      <a:pt x="181" y="360"/>
                    </a:cubicBezTo>
                    <a:cubicBezTo>
                      <a:pt x="183" y="360"/>
                      <a:pt x="186" y="360"/>
                      <a:pt x="188" y="360"/>
                    </a:cubicBezTo>
                    <a:cubicBezTo>
                      <a:pt x="289" y="354"/>
                      <a:pt x="363" y="272"/>
                      <a:pt x="359" y="171"/>
                    </a:cubicBezTo>
                    <a:cubicBezTo>
                      <a:pt x="355" y="78"/>
                      <a:pt x="275" y="1"/>
                      <a:pt x="18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473;p48">
                <a:extLst>
                  <a:ext uri="{FF2B5EF4-FFF2-40B4-BE49-F238E27FC236}">
                    <a16:creationId xmlns:a16="http://schemas.microsoft.com/office/drawing/2014/main" id="{2A9C1CCC-80FE-665A-0502-B75B74AE7E1B}"/>
                  </a:ext>
                </a:extLst>
              </p:cNvPr>
              <p:cNvSpPr/>
              <p:nvPr/>
            </p:nvSpPr>
            <p:spPr>
              <a:xfrm>
                <a:off x="7523949" y="1570375"/>
                <a:ext cx="35495" cy="1170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38" extrusionOk="0">
                    <a:moveTo>
                      <a:pt x="393" y="0"/>
                    </a:moveTo>
                    <a:cubicBezTo>
                      <a:pt x="376" y="0"/>
                      <a:pt x="359" y="1"/>
                      <a:pt x="341" y="3"/>
                    </a:cubicBezTo>
                    <a:cubicBezTo>
                      <a:pt x="224" y="16"/>
                      <a:pt x="127" y="73"/>
                      <a:pt x="75" y="126"/>
                    </a:cubicBezTo>
                    <a:cubicBezTo>
                      <a:pt x="18" y="178"/>
                      <a:pt x="0" y="221"/>
                      <a:pt x="14" y="235"/>
                    </a:cubicBezTo>
                    <a:cubicBezTo>
                      <a:pt x="16" y="237"/>
                      <a:pt x="18" y="238"/>
                      <a:pt x="22" y="238"/>
                    </a:cubicBezTo>
                    <a:cubicBezTo>
                      <a:pt x="58" y="238"/>
                      <a:pt x="178" y="137"/>
                      <a:pt x="355" y="121"/>
                    </a:cubicBezTo>
                    <a:cubicBezTo>
                      <a:pt x="375" y="118"/>
                      <a:pt x="395" y="117"/>
                      <a:pt x="415" y="117"/>
                    </a:cubicBezTo>
                    <a:cubicBezTo>
                      <a:pt x="550" y="117"/>
                      <a:pt x="657" y="165"/>
                      <a:pt x="695" y="165"/>
                    </a:cubicBezTo>
                    <a:cubicBezTo>
                      <a:pt x="701" y="165"/>
                      <a:pt x="706" y="164"/>
                      <a:pt x="708" y="160"/>
                    </a:cubicBezTo>
                    <a:cubicBezTo>
                      <a:pt x="722" y="147"/>
                      <a:pt x="696" y="108"/>
                      <a:pt x="630" y="64"/>
                    </a:cubicBezTo>
                    <a:cubicBezTo>
                      <a:pt x="574" y="31"/>
                      <a:pt x="490" y="0"/>
                      <a:pt x="3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474;p48">
                <a:extLst>
                  <a:ext uri="{FF2B5EF4-FFF2-40B4-BE49-F238E27FC236}">
                    <a16:creationId xmlns:a16="http://schemas.microsoft.com/office/drawing/2014/main" id="{E6BA60B9-E650-78D2-0518-A1E511D6A55D}"/>
                  </a:ext>
                </a:extLst>
              </p:cNvPr>
              <p:cNvSpPr/>
              <p:nvPr/>
            </p:nvSpPr>
            <p:spPr>
              <a:xfrm>
                <a:off x="7627535" y="1571703"/>
                <a:ext cx="19812" cy="17404"/>
              </a:xfrm>
              <a:custGeom>
                <a:avLst/>
                <a:gdLst/>
                <a:ahLst/>
                <a:cxnLst/>
                <a:rect l="l" t="t" r="r" b="b"/>
                <a:pathLst>
                  <a:path w="403" h="354" extrusionOk="0">
                    <a:moveTo>
                      <a:pt x="201" y="0"/>
                    </a:moveTo>
                    <a:cubicBezTo>
                      <a:pt x="165" y="0"/>
                      <a:pt x="128" y="12"/>
                      <a:pt x="96" y="37"/>
                    </a:cubicBezTo>
                    <a:cubicBezTo>
                      <a:pt x="17" y="94"/>
                      <a:pt x="0" y="204"/>
                      <a:pt x="61" y="282"/>
                    </a:cubicBezTo>
                    <a:cubicBezTo>
                      <a:pt x="95" y="329"/>
                      <a:pt x="148" y="354"/>
                      <a:pt x="202" y="354"/>
                    </a:cubicBezTo>
                    <a:cubicBezTo>
                      <a:pt x="240" y="354"/>
                      <a:pt x="278" y="342"/>
                      <a:pt x="310" y="317"/>
                    </a:cubicBezTo>
                    <a:cubicBezTo>
                      <a:pt x="388" y="260"/>
                      <a:pt x="402" y="151"/>
                      <a:pt x="345" y="73"/>
                    </a:cubicBezTo>
                    <a:cubicBezTo>
                      <a:pt x="309" y="26"/>
                      <a:pt x="255" y="0"/>
                      <a:pt x="2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475;p48">
                <a:extLst>
                  <a:ext uri="{FF2B5EF4-FFF2-40B4-BE49-F238E27FC236}">
                    <a16:creationId xmlns:a16="http://schemas.microsoft.com/office/drawing/2014/main" id="{748260DD-0464-13F2-F428-ECBDF4AD3B72}"/>
                  </a:ext>
                </a:extLst>
              </p:cNvPr>
              <p:cNvSpPr/>
              <p:nvPr/>
            </p:nvSpPr>
            <p:spPr>
              <a:xfrm>
                <a:off x="7628125" y="1565852"/>
                <a:ext cx="35299" cy="11504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34" extrusionOk="0">
                    <a:moveTo>
                      <a:pt x="389" y="0"/>
                    </a:moveTo>
                    <a:cubicBezTo>
                      <a:pt x="372" y="0"/>
                      <a:pt x="355" y="1"/>
                      <a:pt x="338" y="3"/>
                    </a:cubicBezTo>
                    <a:cubicBezTo>
                      <a:pt x="219" y="16"/>
                      <a:pt x="124" y="69"/>
                      <a:pt x="71" y="121"/>
                    </a:cubicBezTo>
                    <a:cubicBezTo>
                      <a:pt x="15" y="178"/>
                      <a:pt x="1" y="222"/>
                      <a:pt x="9" y="230"/>
                    </a:cubicBezTo>
                    <a:cubicBezTo>
                      <a:pt x="12" y="232"/>
                      <a:pt x="14" y="233"/>
                      <a:pt x="18" y="233"/>
                    </a:cubicBezTo>
                    <a:cubicBezTo>
                      <a:pt x="57" y="233"/>
                      <a:pt x="178" y="132"/>
                      <a:pt x="350" y="117"/>
                    </a:cubicBezTo>
                    <a:cubicBezTo>
                      <a:pt x="372" y="115"/>
                      <a:pt x="394" y="113"/>
                      <a:pt x="414" y="113"/>
                    </a:cubicBezTo>
                    <a:cubicBezTo>
                      <a:pt x="551" y="113"/>
                      <a:pt x="657" y="161"/>
                      <a:pt x="695" y="161"/>
                    </a:cubicBezTo>
                    <a:cubicBezTo>
                      <a:pt x="702" y="161"/>
                      <a:pt x="707" y="159"/>
                      <a:pt x="709" y="156"/>
                    </a:cubicBezTo>
                    <a:cubicBezTo>
                      <a:pt x="717" y="147"/>
                      <a:pt x="691" y="103"/>
                      <a:pt x="626" y="65"/>
                    </a:cubicBezTo>
                    <a:cubicBezTo>
                      <a:pt x="574" y="30"/>
                      <a:pt x="489" y="0"/>
                      <a:pt x="38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476;p48">
                <a:extLst>
                  <a:ext uri="{FF2B5EF4-FFF2-40B4-BE49-F238E27FC236}">
                    <a16:creationId xmlns:a16="http://schemas.microsoft.com/office/drawing/2014/main" id="{1AB0360D-DCF9-804F-F60C-55B640271A49}"/>
                  </a:ext>
                </a:extLst>
              </p:cNvPr>
              <p:cNvSpPr/>
              <p:nvPr/>
            </p:nvSpPr>
            <p:spPr>
              <a:xfrm>
                <a:off x="7572522" y="1576078"/>
                <a:ext cx="25810" cy="83970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708" extrusionOk="0">
                    <a:moveTo>
                      <a:pt x="480" y="0"/>
                    </a:moveTo>
                    <a:cubicBezTo>
                      <a:pt x="452" y="0"/>
                      <a:pt x="305" y="455"/>
                      <a:pt x="149" y="1019"/>
                    </a:cubicBezTo>
                    <a:cubicBezTo>
                      <a:pt x="114" y="1154"/>
                      <a:pt x="79" y="1285"/>
                      <a:pt x="44" y="1426"/>
                    </a:cubicBezTo>
                    <a:cubicBezTo>
                      <a:pt x="31" y="1482"/>
                      <a:pt x="0" y="1552"/>
                      <a:pt x="35" y="1630"/>
                    </a:cubicBezTo>
                    <a:cubicBezTo>
                      <a:pt x="67" y="1695"/>
                      <a:pt x="126" y="1707"/>
                      <a:pt x="170" y="1707"/>
                    </a:cubicBezTo>
                    <a:cubicBezTo>
                      <a:pt x="186" y="1707"/>
                      <a:pt x="200" y="1706"/>
                      <a:pt x="210" y="1705"/>
                    </a:cubicBezTo>
                    <a:cubicBezTo>
                      <a:pt x="406" y="1696"/>
                      <a:pt x="525" y="1683"/>
                      <a:pt x="525" y="1666"/>
                    </a:cubicBezTo>
                    <a:cubicBezTo>
                      <a:pt x="525" y="1652"/>
                      <a:pt x="402" y="1640"/>
                      <a:pt x="210" y="1635"/>
                    </a:cubicBezTo>
                    <a:cubicBezTo>
                      <a:pt x="162" y="1630"/>
                      <a:pt x="118" y="1626"/>
                      <a:pt x="109" y="1596"/>
                    </a:cubicBezTo>
                    <a:cubicBezTo>
                      <a:pt x="97" y="1565"/>
                      <a:pt x="114" y="1509"/>
                      <a:pt x="131" y="1447"/>
                    </a:cubicBezTo>
                    <a:cubicBezTo>
                      <a:pt x="170" y="1311"/>
                      <a:pt x="210" y="1180"/>
                      <a:pt x="245" y="1049"/>
                    </a:cubicBezTo>
                    <a:cubicBezTo>
                      <a:pt x="402" y="476"/>
                      <a:pt x="507" y="10"/>
                      <a:pt x="481" y="0"/>
                    </a:cubicBezTo>
                    <a:cubicBezTo>
                      <a:pt x="480" y="0"/>
                      <a:pt x="480" y="0"/>
                      <a:pt x="4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477;p48">
                <a:extLst>
                  <a:ext uri="{FF2B5EF4-FFF2-40B4-BE49-F238E27FC236}">
                    <a16:creationId xmlns:a16="http://schemas.microsoft.com/office/drawing/2014/main" id="{02E7FE9E-308D-4252-D72A-758B46D9A3A1}"/>
                  </a:ext>
                </a:extLst>
              </p:cNvPr>
              <p:cNvSpPr/>
              <p:nvPr/>
            </p:nvSpPr>
            <p:spPr>
              <a:xfrm>
                <a:off x="7585009" y="1664277"/>
                <a:ext cx="51129" cy="29055"/>
              </a:xfrm>
              <a:custGeom>
                <a:avLst/>
                <a:gdLst/>
                <a:ahLst/>
                <a:cxnLst/>
                <a:rect l="l" t="t" r="r" b="b"/>
                <a:pathLst>
                  <a:path w="1040" h="591" extrusionOk="0">
                    <a:moveTo>
                      <a:pt x="939" y="1"/>
                    </a:moveTo>
                    <a:cubicBezTo>
                      <a:pt x="924" y="1"/>
                      <a:pt x="340" y="368"/>
                      <a:pt x="0" y="383"/>
                    </a:cubicBezTo>
                    <a:cubicBezTo>
                      <a:pt x="0" y="383"/>
                      <a:pt x="159" y="591"/>
                      <a:pt x="413" y="591"/>
                    </a:cubicBezTo>
                    <a:cubicBezTo>
                      <a:pt x="483" y="591"/>
                      <a:pt x="560" y="575"/>
                      <a:pt x="642" y="536"/>
                    </a:cubicBezTo>
                    <a:cubicBezTo>
                      <a:pt x="1039" y="348"/>
                      <a:pt x="908" y="25"/>
                      <a:pt x="908" y="25"/>
                    </a:cubicBezTo>
                    <a:cubicBezTo>
                      <a:pt x="932" y="8"/>
                      <a:pt x="941" y="1"/>
                      <a:pt x="93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478;p48">
                <a:extLst>
                  <a:ext uri="{FF2B5EF4-FFF2-40B4-BE49-F238E27FC236}">
                    <a16:creationId xmlns:a16="http://schemas.microsoft.com/office/drawing/2014/main" id="{71C5755D-1281-D9C1-C6A1-DF3ECC1B2679}"/>
                  </a:ext>
                </a:extLst>
              </p:cNvPr>
              <p:cNvSpPr/>
              <p:nvPr/>
            </p:nvSpPr>
            <p:spPr>
              <a:xfrm>
                <a:off x="7600889" y="1739988"/>
                <a:ext cx="88984" cy="51227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1042" extrusionOk="0">
                    <a:moveTo>
                      <a:pt x="1809" y="1"/>
                    </a:moveTo>
                    <a:cubicBezTo>
                      <a:pt x="936" y="670"/>
                      <a:pt x="0" y="700"/>
                      <a:pt x="0" y="700"/>
                    </a:cubicBezTo>
                    <a:lnTo>
                      <a:pt x="44" y="1041"/>
                    </a:lnTo>
                    <a:cubicBezTo>
                      <a:pt x="1438" y="1037"/>
                      <a:pt x="1809" y="1"/>
                      <a:pt x="1809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479;p48">
                <a:extLst>
                  <a:ext uri="{FF2B5EF4-FFF2-40B4-BE49-F238E27FC236}">
                    <a16:creationId xmlns:a16="http://schemas.microsoft.com/office/drawing/2014/main" id="{8676AAEB-E970-D3C9-33B7-DE0BB224C8CE}"/>
                  </a:ext>
                </a:extLst>
              </p:cNvPr>
              <p:cNvSpPr/>
              <p:nvPr/>
            </p:nvSpPr>
            <p:spPr>
              <a:xfrm>
                <a:off x="7480980" y="1388275"/>
                <a:ext cx="320343" cy="244387"/>
              </a:xfrm>
              <a:custGeom>
                <a:avLst/>
                <a:gdLst/>
                <a:ahLst/>
                <a:cxnLst/>
                <a:rect l="l" t="t" r="r" b="b"/>
                <a:pathLst>
                  <a:path w="6516" h="4971" extrusionOk="0">
                    <a:moveTo>
                      <a:pt x="3129" y="0"/>
                    </a:moveTo>
                    <a:cubicBezTo>
                      <a:pt x="2898" y="0"/>
                      <a:pt x="2671" y="43"/>
                      <a:pt x="2461" y="141"/>
                    </a:cubicBezTo>
                    <a:cubicBezTo>
                      <a:pt x="2251" y="242"/>
                      <a:pt x="2068" y="390"/>
                      <a:pt x="1854" y="473"/>
                    </a:cubicBezTo>
                    <a:cubicBezTo>
                      <a:pt x="1399" y="652"/>
                      <a:pt x="840" y="521"/>
                      <a:pt x="442" y="801"/>
                    </a:cubicBezTo>
                    <a:cubicBezTo>
                      <a:pt x="79" y="1063"/>
                      <a:pt x="1" y="1614"/>
                      <a:pt x="210" y="2007"/>
                    </a:cubicBezTo>
                    <a:cubicBezTo>
                      <a:pt x="424" y="2400"/>
                      <a:pt x="862" y="2636"/>
                      <a:pt x="1303" y="2693"/>
                    </a:cubicBezTo>
                    <a:cubicBezTo>
                      <a:pt x="1389" y="2704"/>
                      <a:pt x="1475" y="2709"/>
                      <a:pt x="1561" y="2709"/>
                    </a:cubicBezTo>
                    <a:cubicBezTo>
                      <a:pt x="1918" y="2709"/>
                      <a:pt x="2276" y="2621"/>
                      <a:pt x="2614" y="2501"/>
                    </a:cubicBezTo>
                    <a:cubicBezTo>
                      <a:pt x="2791" y="2439"/>
                      <a:pt x="2980" y="2370"/>
                      <a:pt x="3162" y="2370"/>
                    </a:cubicBezTo>
                    <a:cubicBezTo>
                      <a:pt x="3236" y="2370"/>
                      <a:pt x="3308" y="2381"/>
                      <a:pt x="3379" y="2409"/>
                    </a:cubicBezTo>
                    <a:cubicBezTo>
                      <a:pt x="3611" y="2497"/>
                      <a:pt x="3772" y="2755"/>
                      <a:pt x="4021" y="2776"/>
                    </a:cubicBezTo>
                    <a:cubicBezTo>
                      <a:pt x="4033" y="2777"/>
                      <a:pt x="4045" y="2777"/>
                      <a:pt x="4057" y="2777"/>
                    </a:cubicBezTo>
                    <a:cubicBezTo>
                      <a:pt x="4195" y="2777"/>
                      <a:pt x="4344" y="2720"/>
                      <a:pt x="4472" y="2720"/>
                    </a:cubicBezTo>
                    <a:cubicBezTo>
                      <a:pt x="4541" y="2720"/>
                      <a:pt x="4603" y="2736"/>
                      <a:pt x="4654" y="2785"/>
                    </a:cubicBezTo>
                    <a:cubicBezTo>
                      <a:pt x="4720" y="2846"/>
                      <a:pt x="4738" y="2938"/>
                      <a:pt x="4755" y="3025"/>
                    </a:cubicBezTo>
                    <a:cubicBezTo>
                      <a:pt x="4838" y="3506"/>
                      <a:pt x="5122" y="4467"/>
                      <a:pt x="5205" y="4944"/>
                    </a:cubicBezTo>
                    <a:cubicBezTo>
                      <a:pt x="5249" y="4962"/>
                      <a:pt x="5289" y="4970"/>
                      <a:pt x="5327" y="4970"/>
                    </a:cubicBezTo>
                    <a:cubicBezTo>
                      <a:pt x="5565" y="4970"/>
                      <a:pt x="5716" y="4658"/>
                      <a:pt x="6009" y="4651"/>
                    </a:cubicBezTo>
                    <a:cubicBezTo>
                      <a:pt x="6062" y="3598"/>
                      <a:pt x="6516" y="2540"/>
                      <a:pt x="6250" y="1517"/>
                    </a:cubicBezTo>
                    <a:cubicBezTo>
                      <a:pt x="6189" y="1264"/>
                      <a:pt x="6066" y="1010"/>
                      <a:pt x="5848" y="867"/>
                    </a:cubicBezTo>
                    <a:cubicBezTo>
                      <a:pt x="5755" y="804"/>
                      <a:pt x="5639" y="771"/>
                      <a:pt x="5525" y="771"/>
                    </a:cubicBezTo>
                    <a:cubicBezTo>
                      <a:pt x="5384" y="771"/>
                      <a:pt x="5246" y="821"/>
                      <a:pt x="5158" y="927"/>
                    </a:cubicBezTo>
                    <a:lnTo>
                      <a:pt x="5158" y="927"/>
                    </a:lnTo>
                    <a:cubicBezTo>
                      <a:pt x="4772" y="635"/>
                      <a:pt x="4381" y="343"/>
                      <a:pt x="3934" y="163"/>
                    </a:cubicBezTo>
                    <a:cubicBezTo>
                      <a:pt x="3680" y="61"/>
                      <a:pt x="3402" y="0"/>
                      <a:pt x="31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480;p48">
                <a:extLst>
                  <a:ext uri="{FF2B5EF4-FFF2-40B4-BE49-F238E27FC236}">
                    <a16:creationId xmlns:a16="http://schemas.microsoft.com/office/drawing/2014/main" id="{97A40506-ABEE-8378-D8A7-191D0C5066E8}"/>
                  </a:ext>
                </a:extLst>
              </p:cNvPr>
              <p:cNvSpPr/>
              <p:nvPr/>
            </p:nvSpPr>
            <p:spPr>
              <a:xfrm>
                <a:off x="7747640" y="1559805"/>
                <a:ext cx="59044" cy="85641"/>
              </a:xfrm>
              <a:custGeom>
                <a:avLst/>
                <a:gdLst/>
                <a:ahLst/>
                <a:cxnLst/>
                <a:rect l="l" t="t" r="r" b="b"/>
                <a:pathLst>
                  <a:path w="1201" h="1742" extrusionOk="0">
                    <a:moveTo>
                      <a:pt x="321" y="0"/>
                    </a:moveTo>
                    <a:cubicBezTo>
                      <a:pt x="147" y="0"/>
                      <a:pt x="10" y="51"/>
                      <a:pt x="0" y="57"/>
                    </a:cubicBezTo>
                    <a:cubicBezTo>
                      <a:pt x="0" y="57"/>
                      <a:pt x="53" y="1673"/>
                      <a:pt x="61" y="1704"/>
                    </a:cubicBezTo>
                    <a:cubicBezTo>
                      <a:pt x="62" y="1715"/>
                      <a:pt x="173" y="1741"/>
                      <a:pt x="322" y="1741"/>
                    </a:cubicBezTo>
                    <a:cubicBezTo>
                      <a:pt x="662" y="1741"/>
                      <a:pt x="1200" y="1604"/>
                      <a:pt x="1088" y="825"/>
                    </a:cubicBezTo>
                    <a:cubicBezTo>
                      <a:pt x="988" y="136"/>
                      <a:pt x="605" y="0"/>
                      <a:pt x="321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6" name="Google Shape;3481;p48">
                <a:extLst>
                  <a:ext uri="{FF2B5EF4-FFF2-40B4-BE49-F238E27FC236}">
                    <a16:creationId xmlns:a16="http://schemas.microsoft.com/office/drawing/2014/main" id="{4B0BEC6C-36FB-EFE0-896D-DD95952E1588}"/>
                  </a:ext>
                </a:extLst>
              </p:cNvPr>
              <p:cNvSpPr/>
              <p:nvPr/>
            </p:nvSpPr>
            <p:spPr>
              <a:xfrm>
                <a:off x="7762635" y="1576914"/>
                <a:ext cx="24975" cy="48671"/>
              </a:xfrm>
              <a:custGeom>
                <a:avLst/>
                <a:gdLst/>
                <a:ahLst/>
                <a:cxnLst/>
                <a:rect l="l" t="t" r="r" b="b"/>
                <a:pathLst>
                  <a:path w="508" h="990" extrusionOk="0">
                    <a:moveTo>
                      <a:pt x="155" y="0"/>
                    </a:moveTo>
                    <a:cubicBezTo>
                      <a:pt x="150" y="0"/>
                      <a:pt x="146" y="1"/>
                      <a:pt x="141" y="1"/>
                    </a:cubicBezTo>
                    <a:cubicBezTo>
                      <a:pt x="101" y="1"/>
                      <a:pt x="62" y="19"/>
                      <a:pt x="36" y="45"/>
                    </a:cubicBezTo>
                    <a:cubicBezTo>
                      <a:pt x="14" y="71"/>
                      <a:pt x="6" y="98"/>
                      <a:pt x="6" y="119"/>
                    </a:cubicBezTo>
                    <a:cubicBezTo>
                      <a:pt x="1" y="163"/>
                      <a:pt x="23" y="185"/>
                      <a:pt x="26" y="185"/>
                    </a:cubicBezTo>
                    <a:cubicBezTo>
                      <a:pt x="26" y="185"/>
                      <a:pt x="27" y="185"/>
                      <a:pt x="27" y="185"/>
                    </a:cubicBezTo>
                    <a:cubicBezTo>
                      <a:pt x="36" y="181"/>
                      <a:pt x="22" y="158"/>
                      <a:pt x="36" y="128"/>
                    </a:cubicBezTo>
                    <a:cubicBezTo>
                      <a:pt x="44" y="95"/>
                      <a:pt x="73" y="57"/>
                      <a:pt x="126" y="57"/>
                    </a:cubicBezTo>
                    <a:cubicBezTo>
                      <a:pt x="130" y="57"/>
                      <a:pt x="136" y="57"/>
                      <a:pt x="141" y="58"/>
                    </a:cubicBezTo>
                    <a:cubicBezTo>
                      <a:pt x="202" y="58"/>
                      <a:pt x="262" y="106"/>
                      <a:pt x="311" y="185"/>
                    </a:cubicBezTo>
                    <a:cubicBezTo>
                      <a:pt x="355" y="259"/>
                      <a:pt x="394" y="355"/>
                      <a:pt x="403" y="455"/>
                    </a:cubicBezTo>
                    <a:cubicBezTo>
                      <a:pt x="429" y="657"/>
                      <a:pt x="355" y="858"/>
                      <a:pt x="246" y="919"/>
                    </a:cubicBezTo>
                    <a:cubicBezTo>
                      <a:pt x="211" y="937"/>
                      <a:pt x="176" y="945"/>
                      <a:pt x="147" y="945"/>
                    </a:cubicBezTo>
                    <a:cubicBezTo>
                      <a:pt x="127" y="945"/>
                      <a:pt x="110" y="942"/>
                      <a:pt x="97" y="937"/>
                    </a:cubicBezTo>
                    <a:cubicBezTo>
                      <a:pt x="66" y="928"/>
                      <a:pt x="48" y="914"/>
                      <a:pt x="42" y="914"/>
                    </a:cubicBezTo>
                    <a:cubicBezTo>
                      <a:pt x="41" y="914"/>
                      <a:pt x="41" y="914"/>
                      <a:pt x="40" y="915"/>
                    </a:cubicBezTo>
                    <a:cubicBezTo>
                      <a:pt x="36" y="919"/>
                      <a:pt x="49" y="945"/>
                      <a:pt x="84" y="967"/>
                    </a:cubicBezTo>
                    <a:cubicBezTo>
                      <a:pt x="107" y="980"/>
                      <a:pt x="139" y="989"/>
                      <a:pt x="177" y="989"/>
                    </a:cubicBezTo>
                    <a:cubicBezTo>
                      <a:pt x="205" y="989"/>
                      <a:pt x="236" y="984"/>
                      <a:pt x="268" y="971"/>
                    </a:cubicBezTo>
                    <a:cubicBezTo>
                      <a:pt x="425" y="901"/>
                      <a:pt x="508" y="675"/>
                      <a:pt x="482" y="447"/>
                    </a:cubicBezTo>
                    <a:cubicBezTo>
                      <a:pt x="468" y="334"/>
                      <a:pt x="425" y="229"/>
                      <a:pt x="367" y="145"/>
                    </a:cubicBezTo>
                    <a:cubicBezTo>
                      <a:pt x="318" y="67"/>
                      <a:pt x="237" y="0"/>
                      <a:pt x="155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482;p48">
                <a:extLst>
                  <a:ext uri="{FF2B5EF4-FFF2-40B4-BE49-F238E27FC236}">
                    <a16:creationId xmlns:a16="http://schemas.microsoft.com/office/drawing/2014/main" id="{6106F986-C9A5-6C41-694E-EE422C099F23}"/>
                  </a:ext>
                </a:extLst>
              </p:cNvPr>
              <p:cNvSpPr/>
              <p:nvPr/>
            </p:nvSpPr>
            <p:spPr>
              <a:xfrm>
                <a:off x="7723747" y="1399042"/>
                <a:ext cx="12340" cy="40215"/>
              </a:xfrm>
              <a:custGeom>
                <a:avLst/>
                <a:gdLst/>
                <a:ahLst/>
                <a:cxnLst/>
                <a:rect l="l" t="t" r="r" b="b"/>
                <a:pathLst>
                  <a:path w="251" h="818" extrusionOk="0">
                    <a:moveTo>
                      <a:pt x="33" y="0"/>
                    </a:moveTo>
                    <a:cubicBezTo>
                      <a:pt x="32" y="0"/>
                      <a:pt x="32" y="0"/>
                      <a:pt x="31" y="1"/>
                    </a:cubicBezTo>
                    <a:cubicBezTo>
                      <a:pt x="0" y="5"/>
                      <a:pt x="18" y="197"/>
                      <a:pt x="71" y="420"/>
                    </a:cubicBezTo>
                    <a:cubicBezTo>
                      <a:pt x="123" y="645"/>
                      <a:pt x="187" y="818"/>
                      <a:pt x="219" y="818"/>
                    </a:cubicBezTo>
                    <a:cubicBezTo>
                      <a:pt x="219" y="818"/>
                      <a:pt x="219" y="818"/>
                      <a:pt x="220" y="818"/>
                    </a:cubicBezTo>
                    <a:cubicBezTo>
                      <a:pt x="250" y="809"/>
                      <a:pt x="236" y="622"/>
                      <a:pt x="184" y="394"/>
                    </a:cubicBezTo>
                    <a:cubicBezTo>
                      <a:pt x="133" y="176"/>
                      <a:pt x="65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3;p48">
                <a:extLst>
                  <a:ext uri="{FF2B5EF4-FFF2-40B4-BE49-F238E27FC236}">
                    <a16:creationId xmlns:a16="http://schemas.microsoft.com/office/drawing/2014/main" id="{CA31A051-A87E-CAC9-F6DF-0A5C53910D1E}"/>
                  </a:ext>
                </a:extLst>
              </p:cNvPr>
              <p:cNvSpPr/>
              <p:nvPr/>
            </p:nvSpPr>
            <p:spPr>
              <a:xfrm>
                <a:off x="7731662" y="1401598"/>
                <a:ext cx="19223" cy="37708"/>
              </a:xfrm>
              <a:custGeom>
                <a:avLst/>
                <a:gdLst/>
                <a:ahLst/>
                <a:cxnLst/>
                <a:rect l="l" t="t" r="r" b="b"/>
                <a:pathLst>
                  <a:path w="391" h="767" extrusionOk="0">
                    <a:moveTo>
                      <a:pt x="360" y="0"/>
                    </a:moveTo>
                    <a:cubicBezTo>
                      <a:pt x="326" y="0"/>
                      <a:pt x="229" y="158"/>
                      <a:pt x="146" y="360"/>
                    </a:cubicBezTo>
                    <a:cubicBezTo>
                      <a:pt x="53" y="570"/>
                      <a:pt x="1" y="753"/>
                      <a:pt x="32" y="766"/>
                    </a:cubicBezTo>
                    <a:cubicBezTo>
                      <a:pt x="34" y="766"/>
                      <a:pt x="35" y="767"/>
                      <a:pt x="36" y="767"/>
                    </a:cubicBezTo>
                    <a:cubicBezTo>
                      <a:pt x="70" y="767"/>
                      <a:pt x="162" y="609"/>
                      <a:pt x="251" y="407"/>
                    </a:cubicBezTo>
                    <a:cubicBezTo>
                      <a:pt x="342" y="197"/>
                      <a:pt x="390" y="14"/>
                      <a:pt x="364" y="1"/>
                    </a:cubicBezTo>
                    <a:cubicBezTo>
                      <a:pt x="363" y="1"/>
                      <a:pt x="361" y="0"/>
                      <a:pt x="36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84;p48">
                <a:extLst>
                  <a:ext uri="{FF2B5EF4-FFF2-40B4-BE49-F238E27FC236}">
                    <a16:creationId xmlns:a16="http://schemas.microsoft.com/office/drawing/2014/main" id="{91ED5098-6B12-0262-350F-BE01FC2F3D14}"/>
                  </a:ext>
                </a:extLst>
              </p:cNvPr>
              <p:cNvSpPr/>
              <p:nvPr/>
            </p:nvSpPr>
            <p:spPr>
              <a:xfrm>
                <a:off x="7042300" y="1906897"/>
                <a:ext cx="773228" cy="635032"/>
              </a:xfrm>
              <a:custGeom>
                <a:avLst/>
                <a:gdLst/>
                <a:ahLst/>
                <a:cxnLst/>
                <a:rect l="l" t="t" r="r" b="b"/>
                <a:pathLst>
                  <a:path w="15728" h="12917" extrusionOk="0">
                    <a:moveTo>
                      <a:pt x="1989" y="1"/>
                    </a:moveTo>
                    <a:cubicBezTo>
                      <a:pt x="1760" y="1"/>
                      <a:pt x="1743" y="302"/>
                      <a:pt x="1988" y="653"/>
                    </a:cubicBezTo>
                    <a:cubicBezTo>
                      <a:pt x="2241" y="1024"/>
                      <a:pt x="2958" y="2095"/>
                      <a:pt x="2867" y="2170"/>
                    </a:cubicBezTo>
                    <a:cubicBezTo>
                      <a:pt x="2860" y="2175"/>
                      <a:pt x="2852" y="2177"/>
                      <a:pt x="2843" y="2177"/>
                    </a:cubicBezTo>
                    <a:cubicBezTo>
                      <a:pt x="2592" y="2177"/>
                      <a:pt x="1390" y="425"/>
                      <a:pt x="1390" y="425"/>
                    </a:cubicBezTo>
                    <a:cubicBezTo>
                      <a:pt x="1390" y="425"/>
                      <a:pt x="1244" y="138"/>
                      <a:pt x="1051" y="138"/>
                    </a:cubicBezTo>
                    <a:cubicBezTo>
                      <a:pt x="1019" y="138"/>
                      <a:pt x="986" y="145"/>
                      <a:pt x="952" y="163"/>
                    </a:cubicBezTo>
                    <a:cubicBezTo>
                      <a:pt x="525" y="399"/>
                      <a:pt x="1961" y="2313"/>
                      <a:pt x="2102" y="2493"/>
                    </a:cubicBezTo>
                    <a:cubicBezTo>
                      <a:pt x="2157" y="2566"/>
                      <a:pt x="2134" y="2613"/>
                      <a:pt x="2086" y="2613"/>
                    </a:cubicBezTo>
                    <a:cubicBezTo>
                      <a:pt x="2051" y="2613"/>
                      <a:pt x="2002" y="2587"/>
                      <a:pt x="1961" y="2527"/>
                    </a:cubicBezTo>
                    <a:cubicBezTo>
                      <a:pt x="1868" y="2392"/>
                      <a:pt x="847" y="949"/>
                      <a:pt x="474" y="949"/>
                    </a:cubicBezTo>
                    <a:cubicBezTo>
                      <a:pt x="450" y="949"/>
                      <a:pt x="428" y="955"/>
                      <a:pt x="410" y="968"/>
                    </a:cubicBezTo>
                    <a:cubicBezTo>
                      <a:pt x="96" y="1186"/>
                      <a:pt x="1372" y="2523"/>
                      <a:pt x="1542" y="2925"/>
                    </a:cubicBezTo>
                    <a:cubicBezTo>
                      <a:pt x="1565" y="2980"/>
                      <a:pt x="1568" y="3004"/>
                      <a:pt x="1554" y="3004"/>
                    </a:cubicBezTo>
                    <a:cubicBezTo>
                      <a:pt x="1457" y="3004"/>
                      <a:pt x="588" y="1906"/>
                      <a:pt x="254" y="1906"/>
                    </a:cubicBezTo>
                    <a:cubicBezTo>
                      <a:pt x="232" y="1906"/>
                      <a:pt x="213" y="1910"/>
                      <a:pt x="196" y="1920"/>
                    </a:cubicBezTo>
                    <a:cubicBezTo>
                      <a:pt x="79" y="1990"/>
                      <a:pt x="0" y="2055"/>
                      <a:pt x="743" y="2934"/>
                    </a:cubicBezTo>
                    <a:cubicBezTo>
                      <a:pt x="1210" y="3493"/>
                      <a:pt x="2334" y="4512"/>
                      <a:pt x="3115" y="5206"/>
                    </a:cubicBezTo>
                    <a:cubicBezTo>
                      <a:pt x="4637" y="7013"/>
                      <a:pt x="9797" y="12917"/>
                      <a:pt x="12403" y="12917"/>
                    </a:cubicBezTo>
                    <a:cubicBezTo>
                      <a:pt x="12476" y="12917"/>
                      <a:pt x="12547" y="12912"/>
                      <a:pt x="12617" y="12902"/>
                    </a:cubicBezTo>
                    <a:cubicBezTo>
                      <a:pt x="13171" y="12828"/>
                      <a:pt x="13687" y="12562"/>
                      <a:pt x="14006" y="12037"/>
                    </a:cubicBezTo>
                    <a:cubicBezTo>
                      <a:pt x="14736" y="10839"/>
                      <a:pt x="15287" y="9873"/>
                      <a:pt x="15727" y="8715"/>
                    </a:cubicBezTo>
                    <a:lnTo>
                      <a:pt x="11677" y="7339"/>
                    </a:lnTo>
                    <a:cubicBezTo>
                      <a:pt x="11537" y="7785"/>
                      <a:pt x="11419" y="8069"/>
                      <a:pt x="11279" y="8221"/>
                    </a:cubicBezTo>
                    <a:cubicBezTo>
                      <a:pt x="11244" y="8260"/>
                      <a:pt x="11195" y="8278"/>
                      <a:pt x="11132" y="8278"/>
                    </a:cubicBezTo>
                    <a:cubicBezTo>
                      <a:pt x="10057" y="8278"/>
                      <a:pt x="5139" y="2934"/>
                      <a:pt x="5139" y="2934"/>
                    </a:cubicBezTo>
                    <a:cubicBezTo>
                      <a:pt x="5108" y="2724"/>
                      <a:pt x="5051" y="1972"/>
                      <a:pt x="5095" y="1767"/>
                    </a:cubicBezTo>
                    <a:cubicBezTo>
                      <a:pt x="5148" y="1518"/>
                      <a:pt x="5231" y="1190"/>
                      <a:pt x="5331" y="1024"/>
                    </a:cubicBezTo>
                    <a:cubicBezTo>
                      <a:pt x="5441" y="850"/>
                      <a:pt x="5315" y="637"/>
                      <a:pt x="5148" y="637"/>
                    </a:cubicBezTo>
                    <a:cubicBezTo>
                      <a:pt x="5123" y="637"/>
                      <a:pt x="5096" y="642"/>
                      <a:pt x="5069" y="653"/>
                    </a:cubicBezTo>
                    <a:cubicBezTo>
                      <a:pt x="4868" y="736"/>
                      <a:pt x="4510" y="1291"/>
                      <a:pt x="4418" y="2055"/>
                    </a:cubicBezTo>
                    <a:cubicBezTo>
                      <a:pt x="4393" y="2264"/>
                      <a:pt x="4314" y="2345"/>
                      <a:pt x="4208" y="2345"/>
                    </a:cubicBezTo>
                    <a:cubicBezTo>
                      <a:pt x="3925" y="2345"/>
                      <a:pt x="3448" y="1770"/>
                      <a:pt x="3272" y="1500"/>
                    </a:cubicBezTo>
                    <a:cubicBezTo>
                      <a:pt x="3028" y="1133"/>
                      <a:pt x="2189" y="20"/>
                      <a:pt x="2014" y="2"/>
                    </a:cubicBezTo>
                    <a:cubicBezTo>
                      <a:pt x="2005" y="1"/>
                      <a:pt x="1997" y="1"/>
                      <a:pt x="1989" y="1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pic>
          <p:nvPicPr>
            <p:cNvPr id="810" name="그래픽 809" descr="주택 단색으로 채워진">
              <a:extLst>
                <a:ext uri="{FF2B5EF4-FFF2-40B4-BE49-F238E27FC236}">
                  <a16:creationId xmlns:a16="http://schemas.microsoft.com/office/drawing/2014/main" id="{3F27B6C0-8135-B7ED-2FC1-FCBA91B0D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78610" y="5836979"/>
              <a:ext cx="571556" cy="571556"/>
            </a:xfrm>
            <a:prstGeom prst="rect">
              <a:avLst/>
            </a:prstGeom>
          </p:spPr>
        </p:pic>
        <p:pic>
          <p:nvPicPr>
            <p:cNvPr id="811" name="그래픽 810" descr="건물 단색으로 채워진">
              <a:extLst>
                <a:ext uri="{FF2B5EF4-FFF2-40B4-BE49-F238E27FC236}">
                  <a16:creationId xmlns:a16="http://schemas.microsoft.com/office/drawing/2014/main" id="{648D0C16-4BD1-CF84-F926-5915B7746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610793" y="5606256"/>
              <a:ext cx="773573" cy="773572"/>
            </a:xfrm>
            <a:prstGeom prst="rect">
              <a:avLst/>
            </a:prstGeom>
          </p:spPr>
        </p:pic>
        <p:pic>
          <p:nvPicPr>
            <p:cNvPr id="812" name="그래픽 811" descr="도시 단색으로 채워진">
              <a:extLst>
                <a:ext uri="{FF2B5EF4-FFF2-40B4-BE49-F238E27FC236}">
                  <a16:creationId xmlns:a16="http://schemas.microsoft.com/office/drawing/2014/main" id="{C12D146A-320C-A62A-32E5-661074C25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46373" y="5660642"/>
              <a:ext cx="827703" cy="827703"/>
            </a:xfrm>
            <a:prstGeom prst="rect">
              <a:avLst/>
            </a:prstGeom>
          </p:spPr>
        </p:pic>
        <p:pic>
          <p:nvPicPr>
            <p:cNvPr id="814" name="그래픽 813" descr="줄 화살표: 일자형 윤곽선">
              <a:extLst>
                <a:ext uri="{FF2B5EF4-FFF2-40B4-BE49-F238E27FC236}">
                  <a16:creationId xmlns:a16="http://schemas.microsoft.com/office/drawing/2014/main" id="{A95AACC0-B4D7-29D8-0662-DB9924F1C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9774385">
              <a:off x="9739635" y="5042941"/>
              <a:ext cx="914400" cy="914400"/>
            </a:xfrm>
            <a:prstGeom prst="rect">
              <a:avLst/>
            </a:prstGeom>
          </p:spPr>
        </p:pic>
      </p:grpSp>
      <p:sp>
        <p:nvSpPr>
          <p:cNvPr id="649" name="Google Shape;649;p30"/>
          <p:cNvSpPr txBox="1">
            <a:spLocks noGrp="1"/>
          </p:cNvSpPr>
          <p:nvPr>
            <p:ph type="subTitle" idx="1"/>
          </p:nvPr>
        </p:nvSpPr>
        <p:spPr>
          <a:xfrm flipH="1">
            <a:off x="5602366" y="2501500"/>
            <a:ext cx="5791347" cy="133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분석으로 검증한 결과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집값에는 영향을 미치는 변수가 있었다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하지만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집값이 평균 이상과 이하인 동네로 분류한 뒤 동네를 기준으로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분석한 결과 영향을 미치는 변수가 없었다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두 동네 간의 차이가 없다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따라서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비싼 동네가 무조건 좋은 동네는 아니며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집값이 상대적으로 저렴한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동네 중에서도 생활 인프라를 골고루 갖춘 지역들이 있음을 입증했다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0" name="Google Shape;650;p30"/>
          <p:cNvSpPr txBox="1">
            <a:spLocks noGrp="1"/>
          </p:cNvSpPr>
          <p:nvPr>
            <p:ph type="ctrTitle"/>
          </p:nvPr>
        </p:nvSpPr>
        <p:spPr>
          <a:xfrm flipH="1">
            <a:off x="4815567" y="4061533"/>
            <a:ext cx="6304000" cy="62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비싼 동네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좋은 동네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651" name="Google Shape;651;p30"/>
          <p:cNvGrpSpPr/>
          <p:nvPr/>
        </p:nvGrpSpPr>
        <p:grpSpPr>
          <a:xfrm>
            <a:off x="679001" y="755429"/>
            <a:ext cx="4040017" cy="5239999"/>
            <a:chOff x="509251" y="566570"/>
            <a:chExt cx="3030016" cy="3929986"/>
          </a:xfrm>
        </p:grpSpPr>
        <p:grpSp>
          <p:nvGrpSpPr>
            <p:cNvPr id="652" name="Google Shape;652;p30"/>
            <p:cNvGrpSpPr/>
            <p:nvPr/>
          </p:nvGrpSpPr>
          <p:grpSpPr>
            <a:xfrm>
              <a:off x="2411386" y="1118288"/>
              <a:ext cx="1000386" cy="883230"/>
              <a:chOff x="6795483" y="999717"/>
              <a:chExt cx="1000385" cy="883233"/>
            </a:xfrm>
          </p:grpSpPr>
          <p:sp>
            <p:nvSpPr>
              <p:cNvPr id="653" name="Google Shape;653;p30"/>
              <p:cNvSpPr/>
              <p:nvPr/>
            </p:nvSpPr>
            <p:spPr>
              <a:xfrm>
                <a:off x="6795483" y="999717"/>
                <a:ext cx="1000385" cy="883233"/>
              </a:xfrm>
              <a:custGeom>
                <a:avLst/>
                <a:gdLst/>
                <a:ahLst/>
                <a:cxnLst/>
                <a:rect l="l" t="t" r="r" b="b"/>
                <a:pathLst>
                  <a:path w="22535" h="19896" extrusionOk="0">
                    <a:moveTo>
                      <a:pt x="11255" y="0"/>
                    </a:moveTo>
                    <a:cubicBezTo>
                      <a:pt x="8227" y="0"/>
                      <a:pt x="5239" y="1376"/>
                      <a:pt x="3289" y="3985"/>
                    </a:cubicBezTo>
                    <a:cubicBezTo>
                      <a:pt x="1" y="8378"/>
                      <a:pt x="913" y="14612"/>
                      <a:pt x="5316" y="17907"/>
                    </a:cubicBezTo>
                    <a:cubicBezTo>
                      <a:pt x="7110" y="19248"/>
                      <a:pt x="9206" y="19895"/>
                      <a:pt x="11284" y="19895"/>
                    </a:cubicBezTo>
                    <a:cubicBezTo>
                      <a:pt x="14312" y="19895"/>
                      <a:pt x="17299" y="18520"/>
                      <a:pt x="19247" y="15912"/>
                    </a:cubicBezTo>
                    <a:cubicBezTo>
                      <a:pt x="22535" y="11515"/>
                      <a:pt x="21627" y="5281"/>
                      <a:pt x="17219" y="1986"/>
                    </a:cubicBezTo>
                    <a:cubicBezTo>
                      <a:pt x="15426" y="647"/>
                      <a:pt x="13331" y="0"/>
                      <a:pt x="11255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654" name="Google Shape;654;p30"/>
              <p:cNvSpPr/>
              <p:nvPr/>
            </p:nvSpPr>
            <p:spPr>
              <a:xfrm>
                <a:off x="6914541" y="1104773"/>
                <a:ext cx="762308" cy="673123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5163" extrusionOk="0">
                    <a:moveTo>
                      <a:pt x="8574" y="0"/>
                    </a:moveTo>
                    <a:cubicBezTo>
                      <a:pt x="6268" y="0"/>
                      <a:pt x="3991" y="1048"/>
                      <a:pt x="2505" y="3036"/>
                    </a:cubicBezTo>
                    <a:cubicBezTo>
                      <a:pt x="0" y="6385"/>
                      <a:pt x="693" y="11138"/>
                      <a:pt x="4052" y="13646"/>
                    </a:cubicBezTo>
                    <a:cubicBezTo>
                      <a:pt x="5418" y="14669"/>
                      <a:pt x="7014" y="15162"/>
                      <a:pt x="8596" y="15162"/>
                    </a:cubicBezTo>
                    <a:cubicBezTo>
                      <a:pt x="10903" y="15162"/>
                      <a:pt x="13180" y="14113"/>
                      <a:pt x="14666" y="12124"/>
                    </a:cubicBezTo>
                    <a:cubicBezTo>
                      <a:pt x="17171" y="8776"/>
                      <a:pt x="16479" y="4023"/>
                      <a:pt x="13119" y="1515"/>
                    </a:cubicBezTo>
                    <a:cubicBezTo>
                      <a:pt x="11753" y="494"/>
                      <a:pt x="10157" y="0"/>
                      <a:pt x="8574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5" name="Google Shape;655;p30"/>
              <p:cNvSpPr/>
              <p:nvPr/>
            </p:nvSpPr>
            <p:spPr>
              <a:xfrm>
                <a:off x="7018417" y="1092896"/>
                <a:ext cx="625446" cy="541722"/>
              </a:xfrm>
              <a:custGeom>
                <a:avLst/>
                <a:gdLst/>
                <a:ahLst/>
                <a:cxnLst/>
                <a:rect l="l" t="t" r="r" b="b"/>
                <a:pathLst>
                  <a:path w="14089" h="12203" extrusionOk="0">
                    <a:moveTo>
                      <a:pt x="6307" y="1"/>
                    </a:moveTo>
                    <a:cubicBezTo>
                      <a:pt x="6282" y="1"/>
                      <a:pt x="6257" y="1"/>
                      <a:pt x="6231" y="1"/>
                    </a:cubicBezTo>
                    <a:cubicBezTo>
                      <a:pt x="5492" y="8"/>
                      <a:pt x="4795" y="127"/>
                      <a:pt x="4167" y="306"/>
                    </a:cubicBezTo>
                    <a:cubicBezTo>
                      <a:pt x="3539" y="490"/>
                      <a:pt x="2983" y="737"/>
                      <a:pt x="2502" y="1013"/>
                    </a:cubicBezTo>
                    <a:cubicBezTo>
                      <a:pt x="1540" y="1566"/>
                      <a:pt x="909" y="2216"/>
                      <a:pt x="528" y="2690"/>
                    </a:cubicBezTo>
                    <a:cubicBezTo>
                      <a:pt x="147" y="3170"/>
                      <a:pt x="1" y="3480"/>
                      <a:pt x="29" y="3497"/>
                    </a:cubicBezTo>
                    <a:cubicBezTo>
                      <a:pt x="31" y="3498"/>
                      <a:pt x="33" y="3499"/>
                      <a:pt x="35" y="3499"/>
                    </a:cubicBezTo>
                    <a:cubicBezTo>
                      <a:pt x="85" y="3499"/>
                      <a:pt x="292" y="3245"/>
                      <a:pt x="693" y="2844"/>
                    </a:cubicBezTo>
                    <a:cubicBezTo>
                      <a:pt x="1116" y="2428"/>
                      <a:pt x="1767" y="1853"/>
                      <a:pt x="2700" y="1376"/>
                    </a:cubicBezTo>
                    <a:cubicBezTo>
                      <a:pt x="3166" y="1136"/>
                      <a:pt x="3701" y="924"/>
                      <a:pt x="4297" y="770"/>
                    </a:cubicBezTo>
                    <a:cubicBezTo>
                      <a:pt x="4863" y="630"/>
                      <a:pt x="5480" y="539"/>
                      <a:pt x="6128" y="539"/>
                    </a:cubicBezTo>
                    <a:cubicBezTo>
                      <a:pt x="6162" y="539"/>
                      <a:pt x="6197" y="539"/>
                      <a:pt x="6231" y="540"/>
                    </a:cubicBezTo>
                    <a:cubicBezTo>
                      <a:pt x="6576" y="543"/>
                      <a:pt x="6928" y="565"/>
                      <a:pt x="7283" y="622"/>
                    </a:cubicBezTo>
                    <a:cubicBezTo>
                      <a:pt x="7638" y="680"/>
                      <a:pt x="7997" y="755"/>
                      <a:pt x="8357" y="869"/>
                    </a:cubicBezTo>
                    <a:cubicBezTo>
                      <a:pt x="8712" y="981"/>
                      <a:pt x="9067" y="1114"/>
                      <a:pt x="9412" y="1286"/>
                    </a:cubicBezTo>
                    <a:cubicBezTo>
                      <a:pt x="9760" y="1459"/>
                      <a:pt x="10097" y="1656"/>
                      <a:pt x="10424" y="1882"/>
                    </a:cubicBezTo>
                    <a:cubicBezTo>
                      <a:pt x="10747" y="2112"/>
                      <a:pt x="11049" y="2360"/>
                      <a:pt x="11324" y="2625"/>
                    </a:cubicBezTo>
                    <a:cubicBezTo>
                      <a:pt x="11604" y="2890"/>
                      <a:pt x="11856" y="3182"/>
                      <a:pt x="12082" y="3475"/>
                    </a:cubicBezTo>
                    <a:cubicBezTo>
                      <a:pt x="12311" y="3773"/>
                      <a:pt x="12505" y="4083"/>
                      <a:pt x="12678" y="4398"/>
                    </a:cubicBezTo>
                    <a:cubicBezTo>
                      <a:pt x="12853" y="4714"/>
                      <a:pt x="12997" y="5034"/>
                      <a:pt x="13120" y="5357"/>
                    </a:cubicBezTo>
                    <a:cubicBezTo>
                      <a:pt x="13363" y="5999"/>
                      <a:pt x="13499" y="6645"/>
                      <a:pt x="13564" y="7255"/>
                    </a:cubicBezTo>
                    <a:cubicBezTo>
                      <a:pt x="13625" y="7865"/>
                      <a:pt x="13607" y="8443"/>
                      <a:pt x="13547" y="8960"/>
                    </a:cubicBezTo>
                    <a:cubicBezTo>
                      <a:pt x="13418" y="10005"/>
                      <a:pt x="13098" y="10812"/>
                      <a:pt x="12853" y="11351"/>
                    </a:cubicBezTo>
                    <a:cubicBezTo>
                      <a:pt x="12603" y="11889"/>
                      <a:pt x="12430" y="12176"/>
                      <a:pt x="12466" y="12202"/>
                    </a:cubicBezTo>
                    <a:cubicBezTo>
                      <a:pt x="12467" y="12202"/>
                      <a:pt x="12468" y="12202"/>
                      <a:pt x="12469" y="12202"/>
                    </a:cubicBezTo>
                    <a:cubicBezTo>
                      <a:pt x="12511" y="12202"/>
                      <a:pt x="12743" y="11961"/>
                      <a:pt x="13055" y="11455"/>
                    </a:cubicBezTo>
                    <a:cubicBezTo>
                      <a:pt x="13367" y="10934"/>
                      <a:pt x="13762" y="10116"/>
                      <a:pt x="13952" y="9025"/>
                    </a:cubicBezTo>
                    <a:cubicBezTo>
                      <a:pt x="14046" y="8479"/>
                      <a:pt x="14089" y="7869"/>
                      <a:pt x="14046" y="7216"/>
                    </a:cubicBezTo>
                    <a:cubicBezTo>
                      <a:pt x="13999" y="6566"/>
                      <a:pt x="13873" y="5870"/>
                      <a:pt x="13622" y="5173"/>
                    </a:cubicBezTo>
                    <a:cubicBezTo>
                      <a:pt x="13499" y="4829"/>
                      <a:pt x="13353" y="4477"/>
                      <a:pt x="13169" y="4136"/>
                    </a:cubicBezTo>
                    <a:cubicBezTo>
                      <a:pt x="12987" y="3795"/>
                      <a:pt x="12782" y="3458"/>
                      <a:pt x="12538" y="3135"/>
                    </a:cubicBezTo>
                    <a:cubicBezTo>
                      <a:pt x="12293" y="2815"/>
                      <a:pt x="12028" y="2499"/>
                      <a:pt x="11730" y="2212"/>
                    </a:cubicBezTo>
                    <a:cubicBezTo>
                      <a:pt x="11429" y="1921"/>
                      <a:pt x="11102" y="1652"/>
                      <a:pt x="10754" y="1404"/>
                    </a:cubicBezTo>
                    <a:cubicBezTo>
                      <a:pt x="10403" y="1164"/>
                      <a:pt x="10040" y="949"/>
                      <a:pt x="9663" y="766"/>
                    </a:cubicBezTo>
                    <a:cubicBezTo>
                      <a:pt x="9290" y="583"/>
                      <a:pt x="8905" y="443"/>
                      <a:pt x="8518" y="324"/>
                    </a:cubicBezTo>
                    <a:cubicBezTo>
                      <a:pt x="8134" y="206"/>
                      <a:pt x="7746" y="127"/>
                      <a:pt x="7362" y="73"/>
                    </a:cubicBezTo>
                    <a:cubicBezTo>
                      <a:pt x="7005" y="23"/>
                      <a:pt x="6653" y="1"/>
                      <a:pt x="6307" y="1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6" name="Google Shape;656;p30"/>
              <p:cNvSpPr/>
              <p:nvPr/>
            </p:nvSpPr>
            <p:spPr>
              <a:xfrm>
                <a:off x="7081541" y="1243028"/>
                <a:ext cx="413028" cy="429586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9677" extrusionOk="0">
                    <a:moveTo>
                      <a:pt x="5325" y="2199"/>
                    </a:moveTo>
                    <a:cubicBezTo>
                      <a:pt x="5490" y="2199"/>
                      <a:pt x="5679" y="2241"/>
                      <a:pt x="5893" y="2333"/>
                    </a:cubicBezTo>
                    <a:lnTo>
                      <a:pt x="4910" y="3690"/>
                    </a:lnTo>
                    <a:cubicBezTo>
                      <a:pt x="4587" y="3252"/>
                      <a:pt x="4429" y="2861"/>
                      <a:pt x="4673" y="2527"/>
                    </a:cubicBezTo>
                    <a:cubicBezTo>
                      <a:pt x="4819" y="2326"/>
                      <a:pt x="5035" y="2199"/>
                      <a:pt x="5325" y="2199"/>
                    </a:cubicBezTo>
                    <a:close/>
                    <a:moveTo>
                      <a:pt x="4673" y="6027"/>
                    </a:moveTo>
                    <a:cubicBezTo>
                      <a:pt x="4978" y="6468"/>
                      <a:pt x="5126" y="6849"/>
                      <a:pt x="4881" y="7186"/>
                    </a:cubicBezTo>
                    <a:cubicBezTo>
                      <a:pt x="4747" y="7373"/>
                      <a:pt x="4548" y="7482"/>
                      <a:pt x="4286" y="7482"/>
                    </a:cubicBezTo>
                    <a:cubicBezTo>
                      <a:pt x="4121" y="7482"/>
                      <a:pt x="3930" y="7438"/>
                      <a:pt x="3715" y="7344"/>
                    </a:cubicBezTo>
                    <a:lnTo>
                      <a:pt x="4673" y="6027"/>
                    </a:lnTo>
                    <a:close/>
                    <a:moveTo>
                      <a:pt x="7584" y="0"/>
                    </a:moveTo>
                    <a:lnTo>
                      <a:pt x="6816" y="1059"/>
                    </a:lnTo>
                    <a:cubicBezTo>
                      <a:pt x="6155" y="686"/>
                      <a:pt x="5538" y="519"/>
                      <a:pt x="4989" y="519"/>
                    </a:cubicBezTo>
                    <a:cubicBezTo>
                      <a:pt x="4180" y="519"/>
                      <a:pt x="3518" y="883"/>
                      <a:pt x="3080" y="1486"/>
                    </a:cubicBezTo>
                    <a:cubicBezTo>
                      <a:pt x="2089" y="2854"/>
                      <a:pt x="3015" y="4067"/>
                      <a:pt x="3890" y="5094"/>
                    </a:cubicBezTo>
                    <a:lnTo>
                      <a:pt x="2731" y="6691"/>
                    </a:lnTo>
                    <a:cubicBezTo>
                      <a:pt x="2093" y="6123"/>
                      <a:pt x="1594" y="5366"/>
                      <a:pt x="1371" y="4667"/>
                    </a:cubicBezTo>
                    <a:lnTo>
                      <a:pt x="0" y="5452"/>
                    </a:lnTo>
                    <a:cubicBezTo>
                      <a:pt x="226" y="6246"/>
                      <a:pt x="918" y="7200"/>
                      <a:pt x="1823" y="7944"/>
                    </a:cubicBezTo>
                    <a:lnTo>
                      <a:pt x="1069" y="8984"/>
                    </a:lnTo>
                    <a:lnTo>
                      <a:pt x="2024" y="9677"/>
                    </a:lnTo>
                    <a:lnTo>
                      <a:pt x="2800" y="8608"/>
                    </a:lnTo>
                    <a:cubicBezTo>
                      <a:pt x="3458" y="8973"/>
                      <a:pt x="4071" y="9136"/>
                      <a:pt x="4614" y="9136"/>
                    </a:cubicBezTo>
                    <a:cubicBezTo>
                      <a:pt x="5419" y="9136"/>
                      <a:pt x="6073" y="8778"/>
                      <a:pt x="6504" y="8187"/>
                    </a:cubicBezTo>
                    <a:cubicBezTo>
                      <a:pt x="7480" y="6838"/>
                      <a:pt x="6572" y="5639"/>
                      <a:pt x="5692" y="4620"/>
                    </a:cubicBezTo>
                    <a:lnTo>
                      <a:pt x="6870" y="2997"/>
                    </a:lnTo>
                    <a:cubicBezTo>
                      <a:pt x="7308" y="3399"/>
                      <a:pt x="7684" y="3923"/>
                      <a:pt x="7972" y="4556"/>
                    </a:cubicBezTo>
                    <a:lnTo>
                      <a:pt x="9304" y="3726"/>
                    </a:lnTo>
                    <a:cubicBezTo>
                      <a:pt x="9019" y="3008"/>
                      <a:pt x="8459" y="2311"/>
                      <a:pt x="7785" y="1734"/>
                    </a:cubicBezTo>
                    <a:lnTo>
                      <a:pt x="8539" y="693"/>
                    </a:lnTo>
                    <a:lnTo>
                      <a:pt x="758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</p:grpSp>
        <p:grpSp>
          <p:nvGrpSpPr>
            <p:cNvPr id="657" name="Google Shape;657;p30"/>
            <p:cNvGrpSpPr/>
            <p:nvPr/>
          </p:nvGrpSpPr>
          <p:grpSpPr>
            <a:xfrm>
              <a:off x="737572" y="2278316"/>
              <a:ext cx="519733" cy="485266"/>
              <a:chOff x="4694531" y="2250235"/>
              <a:chExt cx="1090502" cy="1018186"/>
            </a:xfrm>
          </p:grpSpPr>
          <p:sp>
            <p:nvSpPr>
              <p:cNvPr id="658" name="Google Shape;65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9" name="Google Shape;65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0" name="Google Shape;66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1" name="Google Shape;66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62" name="Google Shape;662;p30"/>
            <p:cNvGrpSpPr/>
            <p:nvPr/>
          </p:nvGrpSpPr>
          <p:grpSpPr>
            <a:xfrm>
              <a:off x="1520912" y="1468974"/>
              <a:ext cx="180369" cy="168407"/>
              <a:chOff x="5140615" y="795211"/>
              <a:chExt cx="1090502" cy="1018186"/>
            </a:xfrm>
          </p:grpSpPr>
          <p:sp>
            <p:nvSpPr>
              <p:cNvPr id="663" name="Google Shape;663;p30"/>
              <p:cNvSpPr/>
              <p:nvPr/>
            </p:nvSpPr>
            <p:spPr>
              <a:xfrm>
                <a:off x="5140615" y="795211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4" name="Google Shape;664;p30"/>
              <p:cNvSpPr/>
              <p:nvPr/>
            </p:nvSpPr>
            <p:spPr>
              <a:xfrm>
                <a:off x="5270283" y="916304"/>
                <a:ext cx="831161" cy="775939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5" name="Google Shape;665;p30"/>
              <p:cNvSpPr/>
              <p:nvPr/>
            </p:nvSpPr>
            <p:spPr>
              <a:xfrm>
                <a:off x="5287995" y="901567"/>
                <a:ext cx="782506" cy="470783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6" name="Google Shape;666;p30"/>
              <p:cNvSpPr/>
              <p:nvPr/>
            </p:nvSpPr>
            <p:spPr>
              <a:xfrm>
                <a:off x="5504658" y="1033053"/>
                <a:ext cx="386749" cy="570800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67" name="Google Shape;667;p30"/>
            <p:cNvGrpSpPr/>
            <p:nvPr/>
          </p:nvGrpSpPr>
          <p:grpSpPr>
            <a:xfrm>
              <a:off x="1529973" y="3813562"/>
              <a:ext cx="519733" cy="485266"/>
              <a:chOff x="4694531" y="2250235"/>
              <a:chExt cx="1090502" cy="1018186"/>
            </a:xfrm>
          </p:grpSpPr>
          <p:sp>
            <p:nvSpPr>
              <p:cNvPr id="668" name="Google Shape;668;p30"/>
              <p:cNvSpPr/>
              <p:nvPr/>
            </p:nvSpPr>
            <p:spPr>
              <a:xfrm>
                <a:off x="4694531" y="2250235"/>
                <a:ext cx="1090502" cy="1018186"/>
              </a:xfrm>
              <a:custGeom>
                <a:avLst/>
                <a:gdLst/>
                <a:ahLst/>
                <a:cxnLst/>
                <a:rect l="l" t="t" r="r" b="b"/>
                <a:pathLst>
                  <a:path w="24565" h="22936" extrusionOk="0">
                    <a:moveTo>
                      <a:pt x="12304" y="1"/>
                    </a:moveTo>
                    <a:cubicBezTo>
                      <a:pt x="11753" y="1"/>
                      <a:pt x="11196" y="40"/>
                      <a:pt x="10635" y="122"/>
                    </a:cubicBezTo>
                    <a:cubicBezTo>
                      <a:pt x="4354" y="1033"/>
                      <a:pt x="0" y="6855"/>
                      <a:pt x="912" y="13122"/>
                    </a:cubicBezTo>
                    <a:cubicBezTo>
                      <a:pt x="1738" y="18828"/>
                      <a:pt x="6647" y="22935"/>
                      <a:pt x="12259" y="22935"/>
                    </a:cubicBezTo>
                    <a:cubicBezTo>
                      <a:pt x="12812" y="22935"/>
                      <a:pt x="13371" y="22895"/>
                      <a:pt x="13934" y="22813"/>
                    </a:cubicBezTo>
                    <a:cubicBezTo>
                      <a:pt x="20211" y="21901"/>
                      <a:pt x="24565" y="16083"/>
                      <a:pt x="23657" y="9816"/>
                    </a:cubicBezTo>
                    <a:cubicBezTo>
                      <a:pt x="22827" y="4109"/>
                      <a:pt x="17918" y="1"/>
                      <a:pt x="1230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9" name="Google Shape;669;p30"/>
              <p:cNvSpPr/>
              <p:nvPr/>
            </p:nvSpPr>
            <p:spPr>
              <a:xfrm>
                <a:off x="4824199" y="2371334"/>
                <a:ext cx="831161" cy="775937"/>
              </a:xfrm>
              <a:custGeom>
                <a:avLst/>
                <a:gdLst/>
                <a:ahLst/>
                <a:cxnLst/>
                <a:rect l="l" t="t" r="r" b="b"/>
                <a:pathLst>
                  <a:path w="18723" h="17479" extrusionOk="0">
                    <a:moveTo>
                      <a:pt x="9375" y="1"/>
                    </a:moveTo>
                    <a:cubicBezTo>
                      <a:pt x="8956" y="1"/>
                      <a:pt x="8532" y="31"/>
                      <a:pt x="8106" y="92"/>
                    </a:cubicBezTo>
                    <a:cubicBezTo>
                      <a:pt x="3320" y="789"/>
                      <a:pt x="0" y="5226"/>
                      <a:pt x="697" y="9999"/>
                    </a:cubicBezTo>
                    <a:cubicBezTo>
                      <a:pt x="1328" y="14348"/>
                      <a:pt x="5067" y="17478"/>
                      <a:pt x="9342" y="17478"/>
                    </a:cubicBezTo>
                    <a:cubicBezTo>
                      <a:pt x="9763" y="17478"/>
                      <a:pt x="10189" y="17448"/>
                      <a:pt x="10617" y="17386"/>
                    </a:cubicBezTo>
                    <a:cubicBezTo>
                      <a:pt x="15406" y="16690"/>
                      <a:pt x="18723" y="12257"/>
                      <a:pt x="18029" y="7479"/>
                    </a:cubicBezTo>
                    <a:cubicBezTo>
                      <a:pt x="17395" y="3131"/>
                      <a:pt x="13655" y="1"/>
                      <a:pt x="9375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0" name="Google Shape;670;p30"/>
              <p:cNvSpPr/>
              <p:nvPr/>
            </p:nvSpPr>
            <p:spPr>
              <a:xfrm>
                <a:off x="4841911" y="2356596"/>
                <a:ext cx="782507" cy="470782"/>
              </a:xfrm>
              <a:custGeom>
                <a:avLst/>
                <a:gdLst/>
                <a:ahLst/>
                <a:cxnLst/>
                <a:rect l="l" t="t" r="r" b="b"/>
                <a:pathLst>
                  <a:path w="17627" h="10605" extrusionOk="0">
                    <a:moveTo>
                      <a:pt x="8959" y="0"/>
                    </a:moveTo>
                    <a:cubicBezTo>
                      <a:pt x="8916" y="0"/>
                      <a:pt x="8873" y="1"/>
                      <a:pt x="8830" y="1"/>
                    </a:cubicBezTo>
                    <a:cubicBezTo>
                      <a:pt x="8348" y="12"/>
                      <a:pt x="7864" y="55"/>
                      <a:pt x="7379" y="141"/>
                    </a:cubicBezTo>
                    <a:cubicBezTo>
                      <a:pt x="6895" y="227"/>
                      <a:pt x="6421" y="353"/>
                      <a:pt x="5969" y="511"/>
                    </a:cubicBezTo>
                    <a:cubicBezTo>
                      <a:pt x="5513" y="665"/>
                      <a:pt x="5083" y="866"/>
                      <a:pt x="4673" y="1085"/>
                    </a:cubicBezTo>
                    <a:cubicBezTo>
                      <a:pt x="4264" y="1301"/>
                      <a:pt x="3880" y="1556"/>
                      <a:pt x="3524" y="1824"/>
                    </a:cubicBezTo>
                    <a:cubicBezTo>
                      <a:pt x="3169" y="2094"/>
                      <a:pt x="2843" y="2384"/>
                      <a:pt x="2545" y="2689"/>
                    </a:cubicBezTo>
                    <a:cubicBezTo>
                      <a:pt x="1949" y="3296"/>
                      <a:pt x="1478" y="3964"/>
                      <a:pt x="1112" y="4620"/>
                    </a:cubicBezTo>
                    <a:cubicBezTo>
                      <a:pt x="750" y="5281"/>
                      <a:pt x="499" y="5941"/>
                      <a:pt x="334" y="6559"/>
                    </a:cubicBezTo>
                    <a:cubicBezTo>
                      <a:pt x="0" y="7793"/>
                      <a:pt x="14" y="8842"/>
                      <a:pt x="90" y="9538"/>
                    </a:cubicBezTo>
                    <a:cubicBezTo>
                      <a:pt x="172" y="10235"/>
                      <a:pt x="303" y="10604"/>
                      <a:pt x="340" y="10604"/>
                    </a:cubicBezTo>
                    <a:cubicBezTo>
                      <a:pt x="341" y="10604"/>
                      <a:pt x="341" y="10604"/>
                      <a:pt x="341" y="10604"/>
                    </a:cubicBezTo>
                    <a:cubicBezTo>
                      <a:pt x="395" y="10593"/>
                      <a:pt x="352" y="10209"/>
                      <a:pt x="352" y="9524"/>
                    </a:cubicBezTo>
                    <a:cubicBezTo>
                      <a:pt x="355" y="8842"/>
                      <a:pt x="416" y="7844"/>
                      <a:pt x="786" y="6691"/>
                    </a:cubicBezTo>
                    <a:cubicBezTo>
                      <a:pt x="973" y="6118"/>
                      <a:pt x="1235" y="5503"/>
                      <a:pt x="1594" y="4894"/>
                    </a:cubicBezTo>
                    <a:cubicBezTo>
                      <a:pt x="1960" y="4291"/>
                      <a:pt x="2416" y="3680"/>
                      <a:pt x="2982" y="3124"/>
                    </a:cubicBezTo>
                    <a:cubicBezTo>
                      <a:pt x="3266" y="2848"/>
                      <a:pt x="3575" y="2578"/>
                      <a:pt x="3908" y="2338"/>
                    </a:cubicBezTo>
                    <a:cubicBezTo>
                      <a:pt x="4246" y="2090"/>
                      <a:pt x="4601" y="1860"/>
                      <a:pt x="4985" y="1663"/>
                    </a:cubicBezTo>
                    <a:cubicBezTo>
                      <a:pt x="5366" y="1462"/>
                      <a:pt x="5764" y="1282"/>
                      <a:pt x="6188" y="1139"/>
                    </a:cubicBezTo>
                    <a:cubicBezTo>
                      <a:pt x="6608" y="996"/>
                      <a:pt x="7046" y="880"/>
                      <a:pt x="7495" y="798"/>
                    </a:cubicBezTo>
                    <a:cubicBezTo>
                      <a:pt x="7947" y="722"/>
                      <a:pt x="8396" y="679"/>
                      <a:pt x="8840" y="669"/>
                    </a:cubicBezTo>
                    <a:cubicBezTo>
                      <a:pt x="8899" y="668"/>
                      <a:pt x="8958" y="667"/>
                      <a:pt x="9016" y="667"/>
                    </a:cubicBezTo>
                    <a:cubicBezTo>
                      <a:pt x="9401" y="667"/>
                      <a:pt x="9780" y="698"/>
                      <a:pt x="10150" y="744"/>
                    </a:cubicBezTo>
                    <a:cubicBezTo>
                      <a:pt x="10578" y="798"/>
                      <a:pt x="10994" y="895"/>
                      <a:pt x="11393" y="1009"/>
                    </a:cubicBezTo>
                    <a:cubicBezTo>
                      <a:pt x="11791" y="1121"/>
                      <a:pt x="12171" y="1268"/>
                      <a:pt x="12531" y="1430"/>
                    </a:cubicBezTo>
                    <a:cubicBezTo>
                      <a:pt x="13255" y="1753"/>
                      <a:pt x="13894" y="2169"/>
                      <a:pt x="14447" y="2614"/>
                    </a:cubicBezTo>
                    <a:cubicBezTo>
                      <a:pt x="14993" y="3063"/>
                      <a:pt x="15448" y="3547"/>
                      <a:pt x="15821" y="4021"/>
                    </a:cubicBezTo>
                    <a:cubicBezTo>
                      <a:pt x="16568" y="4976"/>
                      <a:pt x="16970" y="5895"/>
                      <a:pt x="17207" y="6534"/>
                    </a:cubicBezTo>
                    <a:cubicBezTo>
                      <a:pt x="17442" y="7171"/>
                      <a:pt x="17536" y="7543"/>
                      <a:pt x="17586" y="7543"/>
                    </a:cubicBezTo>
                    <a:cubicBezTo>
                      <a:pt x="17586" y="7543"/>
                      <a:pt x="17587" y="7543"/>
                      <a:pt x="17587" y="7542"/>
                    </a:cubicBezTo>
                    <a:cubicBezTo>
                      <a:pt x="17627" y="7535"/>
                      <a:pt x="17623" y="7144"/>
                      <a:pt x="17458" y="6454"/>
                    </a:cubicBezTo>
                    <a:cubicBezTo>
                      <a:pt x="17290" y="5773"/>
                      <a:pt x="16941" y="4786"/>
                      <a:pt x="16205" y="3741"/>
                    </a:cubicBezTo>
                    <a:cubicBezTo>
                      <a:pt x="15836" y="3221"/>
                      <a:pt x="15373" y="2686"/>
                      <a:pt x="14806" y="2190"/>
                    </a:cubicBezTo>
                    <a:cubicBezTo>
                      <a:pt x="14235" y="1699"/>
                      <a:pt x="13564" y="1236"/>
                      <a:pt x="12792" y="870"/>
                    </a:cubicBezTo>
                    <a:cubicBezTo>
                      <a:pt x="12408" y="686"/>
                      <a:pt x="12002" y="525"/>
                      <a:pt x="11575" y="396"/>
                    </a:cubicBezTo>
                    <a:cubicBezTo>
                      <a:pt x="11148" y="267"/>
                      <a:pt x="10703" y="159"/>
                      <a:pt x="10243" y="95"/>
                    </a:cubicBezTo>
                    <a:cubicBezTo>
                      <a:pt x="9825" y="36"/>
                      <a:pt x="9395" y="0"/>
                      <a:pt x="8959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1" name="Google Shape;671;p30"/>
              <p:cNvSpPr/>
              <p:nvPr/>
            </p:nvSpPr>
            <p:spPr>
              <a:xfrm>
                <a:off x="5058586" y="2488083"/>
                <a:ext cx="386747" cy="570799"/>
              </a:xfrm>
              <a:custGeom>
                <a:avLst/>
                <a:gdLst/>
                <a:ahLst/>
                <a:cxnLst/>
                <a:rect l="l" t="t" r="r" b="b"/>
                <a:pathLst>
                  <a:path w="8712" h="12858" extrusionOk="0">
                    <a:moveTo>
                      <a:pt x="3209" y="3500"/>
                    </a:moveTo>
                    <a:lnTo>
                      <a:pt x="3518" y="5409"/>
                    </a:lnTo>
                    <a:cubicBezTo>
                      <a:pt x="2894" y="5316"/>
                      <a:pt x="2452" y="5122"/>
                      <a:pt x="2377" y="4652"/>
                    </a:cubicBezTo>
                    <a:cubicBezTo>
                      <a:pt x="2304" y="4211"/>
                      <a:pt x="2524" y="3772"/>
                      <a:pt x="3209" y="3500"/>
                    </a:cubicBezTo>
                    <a:close/>
                    <a:moveTo>
                      <a:pt x="5233" y="7506"/>
                    </a:moveTo>
                    <a:cubicBezTo>
                      <a:pt x="5844" y="7617"/>
                      <a:pt x="6275" y="7807"/>
                      <a:pt x="6350" y="8277"/>
                    </a:cubicBezTo>
                    <a:cubicBezTo>
                      <a:pt x="6418" y="8708"/>
                      <a:pt x="6177" y="9106"/>
                      <a:pt x="5528" y="9361"/>
                    </a:cubicBezTo>
                    <a:lnTo>
                      <a:pt x="5233" y="7506"/>
                    </a:lnTo>
                    <a:close/>
                    <a:moveTo>
                      <a:pt x="4032" y="0"/>
                    </a:moveTo>
                    <a:lnTo>
                      <a:pt x="2685" y="216"/>
                    </a:lnTo>
                    <a:lnTo>
                      <a:pt x="2925" y="1708"/>
                    </a:lnTo>
                    <a:cubicBezTo>
                      <a:pt x="840" y="2290"/>
                      <a:pt x="0" y="3683"/>
                      <a:pt x="227" y="5108"/>
                    </a:cubicBezTo>
                    <a:cubicBezTo>
                      <a:pt x="535" y="7032"/>
                      <a:pt x="2283" y="7261"/>
                      <a:pt x="3833" y="7384"/>
                    </a:cubicBezTo>
                    <a:lnTo>
                      <a:pt x="4193" y="9630"/>
                    </a:lnTo>
                    <a:cubicBezTo>
                      <a:pt x="4079" y="9637"/>
                      <a:pt x="3965" y="9641"/>
                      <a:pt x="3850" y="9641"/>
                    </a:cubicBezTo>
                    <a:cubicBezTo>
                      <a:pt x="2975" y="9641"/>
                      <a:pt x="2096" y="9438"/>
                      <a:pt x="1433" y="9092"/>
                    </a:cubicBezTo>
                    <a:lnTo>
                      <a:pt x="955" y="10854"/>
                    </a:lnTo>
                    <a:cubicBezTo>
                      <a:pt x="1623" y="11223"/>
                      <a:pt x="2619" y="11432"/>
                      <a:pt x="3681" y="11432"/>
                    </a:cubicBezTo>
                    <a:cubicBezTo>
                      <a:pt x="3943" y="11432"/>
                      <a:pt x="4210" y="11419"/>
                      <a:pt x="4476" y="11393"/>
                    </a:cubicBezTo>
                    <a:lnTo>
                      <a:pt x="4709" y="12857"/>
                    </a:lnTo>
                    <a:lnTo>
                      <a:pt x="6056" y="12642"/>
                    </a:lnTo>
                    <a:lnTo>
                      <a:pt x="5815" y="11138"/>
                    </a:lnTo>
                    <a:cubicBezTo>
                      <a:pt x="7882" y="10542"/>
                      <a:pt x="8712" y="9171"/>
                      <a:pt x="8489" y="7771"/>
                    </a:cubicBezTo>
                    <a:cubicBezTo>
                      <a:pt x="8184" y="5876"/>
                      <a:pt x="6465" y="5639"/>
                      <a:pt x="4915" y="5528"/>
                    </a:cubicBezTo>
                    <a:lnTo>
                      <a:pt x="4548" y="3242"/>
                    </a:lnTo>
                    <a:cubicBezTo>
                      <a:pt x="4611" y="3239"/>
                      <a:pt x="4673" y="3238"/>
                      <a:pt x="4736" y="3238"/>
                    </a:cubicBezTo>
                    <a:cubicBezTo>
                      <a:pt x="5367" y="3238"/>
                      <a:pt x="6038" y="3357"/>
                      <a:pt x="6719" y="3611"/>
                    </a:cubicBezTo>
                    <a:lnTo>
                      <a:pt x="7125" y="1849"/>
                    </a:lnTo>
                    <a:cubicBezTo>
                      <a:pt x="6479" y="1570"/>
                      <a:pt x="5703" y="1442"/>
                      <a:pt x="4899" y="1442"/>
                    </a:cubicBezTo>
                    <a:cubicBezTo>
                      <a:pt x="4689" y="1442"/>
                      <a:pt x="4476" y="1451"/>
                      <a:pt x="4264" y="1468"/>
                    </a:cubicBezTo>
                    <a:lnTo>
                      <a:pt x="4032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672" name="Google Shape;672;p30"/>
            <p:cNvSpPr/>
            <p:nvPr/>
          </p:nvSpPr>
          <p:spPr>
            <a:xfrm>
              <a:off x="3388754" y="2496451"/>
              <a:ext cx="150513" cy="150578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30"/>
            <p:cNvSpPr/>
            <p:nvPr/>
          </p:nvSpPr>
          <p:spPr>
            <a:xfrm>
              <a:off x="3222674" y="1071684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30"/>
            <p:cNvSpPr/>
            <p:nvPr/>
          </p:nvSpPr>
          <p:spPr>
            <a:xfrm rot="10800000">
              <a:off x="2768539" y="4345977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30"/>
            <p:cNvSpPr/>
            <p:nvPr/>
          </p:nvSpPr>
          <p:spPr>
            <a:xfrm rot="10800000">
              <a:off x="889352" y="4253407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09251" y="566570"/>
              <a:ext cx="150513" cy="150579"/>
            </a:xfrm>
            <a:custGeom>
              <a:avLst/>
              <a:gdLst/>
              <a:ahLst/>
              <a:cxnLst/>
              <a:rect l="l" t="t" r="r" b="b"/>
              <a:pathLst>
                <a:path w="2546" h="2547" extrusionOk="0">
                  <a:moveTo>
                    <a:pt x="1275" y="1"/>
                  </a:moveTo>
                  <a:lnTo>
                    <a:pt x="823" y="824"/>
                  </a:lnTo>
                  <a:lnTo>
                    <a:pt x="1" y="1276"/>
                  </a:lnTo>
                  <a:lnTo>
                    <a:pt x="823" y="1724"/>
                  </a:lnTo>
                  <a:lnTo>
                    <a:pt x="1275" y="2546"/>
                  </a:lnTo>
                  <a:lnTo>
                    <a:pt x="1724" y="1724"/>
                  </a:lnTo>
                  <a:lnTo>
                    <a:pt x="2546" y="1276"/>
                  </a:lnTo>
                  <a:lnTo>
                    <a:pt x="1724" y="824"/>
                  </a:lnTo>
                  <a:lnTo>
                    <a:pt x="1275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732296" y="772838"/>
              <a:ext cx="92578" cy="92582"/>
            </a:xfrm>
            <a:custGeom>
              <a:avLst/>
              <a:gdLst/>
              <a:ahLst/>
              <a:cxnLst/>
              <a:rect l="l" t="t" r="r" b="b"/>
              <a:pathLst>
                <a:path w="1566" h="1566" extrusionOk="0">
                  <a:moveTo>
                    <a:pt x="783" y="1"/>
                  </a:moveTo>
                  <a:lnTo>
                    <a:pt x="507" y="507"/>
                  </a:lnTo>
                  <a:lnTo>
                    <a:pt x="0" y="784"/>
                  </a:lnTo>
                  <a:lnTo>
                    <a:pt x="507" y="1060"/>
                  </a:lnTo>
                  <a:lnTo>
                    <a:pt x="783" y="1566"/>
                  </a:lnTo>
                  <a:lnTo>
                    <a:pt x="1060" y="1060"/>
                  </a:lnTo>
                  <a:lnTo>
                    <a:pt x="1565" y="784"/>
                  </a:lnTo>
                  <a:lnTo>
                    <a:pt x="1060" y="507"/>
                  </a:lnTo>
                  <a:lnTo>
                    <a:pt x="783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0146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478548" y="5715207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 별 상위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구를 산출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비교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7" name="Google Shape;822;p33">
            <a:extLst>
              <a:ext uri="{FF2B5EF4-FFF2-40B4-BE49-F238E27FC236}">
                <a16:creationId xmlns:a16="http://schemas.microsoft.com/office/drawing/2014/main" id="{FE682077-1108-82B0-7463-8092AFA9C42F}"/>
              </a:ext>
            </a:extLst>
          </p:cNvPr>
          <p:cNvSpPr/>
          <p:nvPr/>
        </p:nvSpPr>
        <p:spPr>
          <a:xfrm>
            <a:off x="899793" y="1877069"/>
            <a:ext cx="10765960" cy="31166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34" name="직선 연결선 833">
            <a:extLst>
              <a:ext uri="{FF2B5EF4-FFF2-40B4-BE49-F238E27FC236}">
                <a16:creationId xmlns:a16="http://schemas.microsoft.com/office/drawing/2014/main" id="{9F323959-A739-B51D-DCB3-1DF11A537A31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직선 연결선 834">
            <a:extLst>
              <a:ext uri="{FF2B5EF4-FFF2-40B4-BE49-F238E27FC236}">
                <a16:creationId xmlns:a16="http://schemas.microsoft.com/office/drawing/2014/main" id="{04A15772-A6DD-6DD5-675D-9BE4E2864488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8" name="그림 827">
            <a:extLst>
              <a:ext uri="{FF2B5EF4-FFF2-40B4-BE49-F238E27FC236}">
                <a16:creationId xmlns:a16="http://schemas.microsoft.com/office/drawing/2014/main" id="{D482352D-0CC5-17B1-8DB9-4DC2AA8025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32" y="2417783"/>
            <a:ext cx="3002459" cy="2175784"/>
          </a:xfrm>
          <a:prstGeom prst="rect">
            <a:avLst/>
          </a:prstGeom>
        </p:spPr>
      </p:pic>
      <p:pic>
        <p:nvPicPr>
          <p:cNvPr id="829" name="그림 828">
            <a:extLst>
              <a:ext uri="{FF2B5EF4-FFF2-40B4-BE49-F238E27FC236}">
                <a16:creationId xmlns:a16="http://schemas.microsoft.com/office/drawing/2014/main" id="{B498CFE8-6E7A-5049-FAEC-807FA747E7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587" y="2521519"/>
            <a:ext cx="2828465" cy="2049696"/>
          </a:xfrm>
          <a:prstGeom prst="rect">
            <a:avLst/>
          </a:prstGeom>
        </p:spPr>
      </p:pic>
      <p:pic>
        <p:nvPicPr>
          <p:cNvPr id="837" name="그림 836">
            <a:extLst>
              <a:ext uri="{FF2B5EF4-FFF2-40B4-BE49-F238E27FC236}">
                <a16:creationId xmlns:a16="http://schemas.microsoft.com/office/drawing/2014/main" id="{4F4ED853-D9C7-0286-52F3-73A02D1FB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847" y="2447205"/>
            <a:ext cx="3110145" cy="214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3998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0146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478548" y="5715207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 별 상위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구를 산출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비교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7" name="Google Shape;822;p33">
            <a:extLst>
              <a:ext uri="{FF2B5EF4-FFF2-40B4-BE49-F238E27FC236}">
                <a16:creationId xmlns:a16="http://schemas.microsoft.com/office/drawing/2014/main" id="{FE682077-1108-82B0-7463-8092AFA9C42F}"/>
              </a:ext>
            </a:extLst>
          </p:cNvPr>
          <p:cNvSpPr/>
          <p:nvPr/>
        </p:nvSpPr>
        <p:spPr>
          <a:xfrm>
            <a:off x="899793" y="1877069"/>
            <a:ext cx="10765960" cy="31166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34" name="직선 연결선 833">
            <a:extLst>
              <a:ext uri="{FF2B5EF4-FFF2-40B4-BE49-F238E27FC236}">
                <a16:creationId xmlns:a16="http://schemas.microsoft.com/office/drawing/2014/main" id="{9F323959-A739-B51D-DCB3-1DF11A537A31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직선 연결선 834">
            <a:extLst>
              <a:ext uri="{FF2B5EF4-FFF2-40B4-BE49-F238E27FC236}">
                <a16:creationId xmlns:a16="http://schemas.microsoft.com/office/drawing/2014/main" id="{04A15772-A6DD-6DD5-675D-9BE4E2864488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7" name="그림 826">
            <a:extLst>
              <a:ext uri="{FF2B5EF4-FFF2-40B4-BE49-F238E27FC236}">
                <a16:creationId xmlns:a16="http://schemas.microsoft.com/office/drawing/2014/main" id="{FBC48D1A-CC8C-C63B-90D5-DEFEF23C3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91" y="2581473"/>
            <a:ext cx="3131874" cy="1776536"/>
          </a:xfrm>
          <a:prstGeom prst="rect">
            <a:avLst/>
          </a:prstGeom>
        </p:spPr>
      </p:pic>
      <p:pic>
        <p:nvPicPr>
          <p:cNvPr id="830" name="그림 829">
            <a:extLst>
              <a:ext uri="{FF2B5EF4-FFF2-40B4-BE49-F238E27FC236}">
                <a16:creationId xmlns:a16="http://schemas.microsoft.com/office/drawing/2014/main" id="{D4C21FFF-0787-E085-EA5B-99C51F463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300" y="2522553"/>
            <a:ext cx="3276752" cy="1858717"/>
          </a:xfrm>
          <a:prstGeom prst="rect">
            <a:avLst/>
          </a:prstGeom>
        </p:spPr>
      </p:pic>
      <p:pic>
        <p:nvPicPr>
          <p:cNvPr id="831" name="그림 830">
            <a:extLst>
              <a:ext uri="{FF2B5EF4-FFF2-40B4-BE49-F238E27FC236}">
                <a16:creationId xmlns:a16="http://schemas.microsoft.com/office/drawing/2014/main" id="{F1912346-B4DA-2FA2-0CC0-D30D3A9FA4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461" y="2564970"/>
            <a:ext cx="3131874" cy="177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50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0146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478548" y="5715207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 별 상위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구를 산출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비교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7" name="Google Shape;822;p33">
            <a:extLst>
              <a:ext uri="{FF2B5EF4-FFF2-40B4-BE49-F238E27FC236}">
                <a16:creationId xmlns:a16="http://schemas.microsoft.com/office/drawing/2014/main" id="{FE682077-1108-82B0-7463-8092AFA9C42F}"/>
              </a:ext>
            </a:extLst>
          </p:cNvPr>
          <p:cNvSpPr/>
          <p:nvPr/>
        </p:nvSpPr>
        <p:spPr>
          <a:xfrm>
            <a:off x="899793" y="1877069"/>
            <a:ext cx="10765960" cy="31166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34" name="직선 연결선 833">
            <a:extLst>
              <a:ext uri="{FF2B5EF4-FFF2-40B4-BE49-F238E27FC236}">
                <a16:creationId xmlns:a16="http://schemas.microsoft.com/office/drawing/2014/main" id="{9F323959-A739-B51D-DCB3-1DF11A537A31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직선 연결선 834">
            <a:extLst>
              <a:ext uri="{FF2B5EF4-FFF2-40B4-BE49-F238E27FC236}">
                <a16:creationId xmlns:a16="http://schemas.microsoft.com/office/drawing/2014/main" id="{04A15772-A6DD-6DD5-675D-9BE4E2864488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8" name="그림 827">
            <a:extLst>
              <a:ext uri="{FF2B5EF4-FFF2-40B4-BE49-F238E27FC236}">
                <a16:creationId xmlns:a16="http://schemas.microsoft.com/office/drawing/2014/main" id="{0622FB58-EA1B-2D52-A74C-FFDD3705900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27" y="2616291"/>
            <a:ext cx="3422271" cy="1941321"/>
          </a:xfrm>
          <a:prstGeom prst="rect">
            <a:avLst/>
          </a:prstGeom>
        </p:spPr>
      </p:pic>
      <p:pic>
        <p:nvPicPr>
          <p:cNvPr id="829" name="그림 828">
            <a:extLst>
              <a:ext uri="{FF2B5EF4-FFF2-40B4-BE49-F238E27FC236}">
                <a16:creationId xmlns:a16="http://schemas.microsoft.com/office/drawing/2014/main" id="{E5A6C927-AE41-92B3-7EE6-4EC5FA7806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385" y="2427190"/>
            <a:ext cx="3942096" cy="223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0902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비교분석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0146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478548" y="5715207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 별 상위 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구를 산출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비교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sp>
        <p:nvSpPr>
          <p:cNvPr id="17" name="Google Shape;822;p33">
            <a:extLst>
              <a:ext uri="{FF2B5EF4-FFF2-40B4-BE49-F238E27FC236}">
                <a16:creationId xmlns:a16="http://schemas.microsoft.com/office/drawing/2014/main" id="{FE682077-1108-82B0-7463-8092AFA9C42F}"/>
              </a:ext>
            </a:extLst>
          </p:cNvPr>
          <p:cNvSpPr/>
          <p:nvPr/>
        </p:nvSpPr>
        <p:spPr>
          <a:xfrm>
            <a:off x="899793" y="1877069"/>
            <a:ext cx="10765960" cy="311669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834" name="직선 연결선 833">
            <a:extLst>
              <a:ext uri="{FF2B5EF4-FFF2-40B4-BE49-F238E27FC236}">
                <a16:creationId xmlns:a16="http://schemas.microsoft.com/office/drawing/2014/main" id="{9F323959-A739-B51D-DCB3-1DF11A537A31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5" name="직선 연결선 834">
            <a:extLst>
              <a:ext uri="{FF2B5EF4-FFF2-40B4-BE49-F238E27FC236}">
                <a16:creationId xmlns:a16="http://schemas.microsoft.com/office/drawing/2014/main" id="{04A15772-A6DD-6DD5-675D-9BE4E2864488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7" name="그림 826">
            <a:extLst>
              <a:ext uri="{FF2B5EF4-FFF2-40B4-BE49-F238E27FC236}">
                <a16:creationId xmlns:a16="http://schemas.microsoft.com/office/drawing/2014/main" id="{D01D9771-C393-60C4-D543-850639933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202" y="2423751"/>
            <a:ext cx="3058799" cy="2216612"/>
          </a:xfrm>
          <a:prstGeom prst="rect">
            <a:avLst/>
          </a:prstGeom>
        </p:spPr>
      </p:pic>
      <p:pic>
        <p:nvPicPr>
          <p:cNvPr id="830" name="그림 829">
            <a:extLst>
              <a:ext uri="{FF2B5EF4-FFF2-40B4-BE49-F238E27FC236}">
                <a16:creationId xmlns:a16="http://schemas.microsoft.com/office/drawing/2014/main" id="{4481B643-DAE4-9B05-1AEC-44EDDA4DBA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74" y="2291233"/>
            <a:ext cx="3241667" cy="234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37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5B7AD0CB-169E-E6F2-845F-7E06BF71B4B3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 별  상세정보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D16EEB-2143-9D7B-5B61-B178BC658F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868" t="7488" r="25766" b="11098"/>
          <a:stretch/>
        </p:blipFill>
        <p:spPr>
          <a:xfrm>
            <a:off x="124002" y="1341254"/>
            <a:ext cx="3328369" cy="291554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BF53615-6C73-1DF9-23A1-CFB30076D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133" t="13166" r="29437" b="5420"/>
          <a:stretch/>
        </p:blipFill>
        <p:spPr>
          <a:xfrm>
            <a:off x="8820522" y="1559991"/>
            <a:ext cx="3121959" cy="29155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64646A-BE6D-80D5-B5F6-0879DEBFC7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6500" t="7962" r="24848" b="6739"/>
          <a:stretch/>
        </p:blipFill>
        <p:spPr>
          <a:xfrm>
            <a:off x="6752951" y="3840234"/>
            <a:ext cx="3418674" cy="3054696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E077469-BD9F-6921-4441-1D08466D8D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261" t="4925" r="24458" b="13435"/>
          <a:stretch/>
        </p:blipFill>
        <p:spPr>
          <a:xfrm>
            <a:off x="4427073" y="1341254"/>
            <a:ext cx="3418747" cy="28289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04297D-C448-91DC-9D46-BBFEE748B96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9989" t="8122" r="26041" b="6141"/>
          <a:stretch/>
        </p:blipFill>
        <p:spPr>
          <a:xfrm>
            <a:off x="2596168" y="3815863"/>
            <a:ext cx="3122998" cy="31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12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52;p37">
            <a:extLst>
              <a:ext uri="{FF2B5EF4-FFF2-40B4-BE49-F238E27FC236}">
                <a16:creationId xmlns:a16="http://schemas.microsoft.com/office/drawing/2014/main" id="{B9C560A7-E38C-4D8D-4077-9BAC5EACC15A}"/>
              </a:ext>
            </a:extLst>
          </p:cNvPr>
          <p:cNvSpPr/>
          <p:nvPr/>
        </p:nvSpPr>
        <p:spPr>
          <a:xfrm>
            <a:off x="2182539" y="2930077"/>
            <a:ext cx="8025346" cy="1290655"/>
          </a:xfrm>
          <a:prstGeom prst="roundRect">
            <a:avLst>
              <a:gd name="adj" fmla="val 431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6" name="Google Shape;1153;p37">
            <a:extLst>
              <a:ext uri="{FF2B5EF4-FFF2-40B4-BE49-F238E27FC236}">
                <a16:creationId xmlns:a16="http://schemas.microsoft.com/office/drawing/2014/main" id="{8A35E377-8F21-D9C8-9469-BBD84AAC31AD}"/>
              </a:ext>
            </a:extLst>
          </p:cNvPr>
          <p:cNvSpPr/>
          <p:nvPr/>
        </p:nvSpPr>
        <p:spPr>
          <a:xfrm>
            <a:off x="2254434" y="2853311"/>
            <a:ext cx="8025346" cy="1290655"/>
          </a:xfrm>
          <a:prstGeom prst="roundRect">
            <a:avLst>
              <a:gd name="adj" fmla="val 4313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4" name="Google Shape;510;p29">
            <a:extLst>
              <a:ext uri="{FF2B5EF4-FFF2-40B4-BE49-F238E27FC236}">
                <a16:creationId xmlns:a16="http://schemas.microsoft.com/office/drawing/2014/main" id="{F9ADA6CA-A8E7-E22B-FED6-8B7BA4E42ED6}"/>
              </a:ext>
            </a:extLst>
          </p:cNvPr>
          <p:cNvGrpSpPr/>
          <p:nvPr/>
        </p:nvGrpSpPr>
        <p:grpSpPr>
          <a:xfrm>
            <a:off x="8815862" y="368365"/>
            <a:ext cx="692977" cy="647024"/>
            <a:chOff x="4694531" y="2250235"/>
            <a:chExt cx="1090502" cy="1018186"/>
          </a:xfrm>
        </p:grpSpPr>
        <p:sp>
          <p:nvSpPr>
            <p:cNvPr id="5" name="Google Shape;511;p29">
              <a:extLst>
                <a:ext uri="{FF2B5EF4-FFF2-40B4-BE49-F238E27FC236}">
                  <a16:creationId xmlns:a16="http://schemas.microsoft.com/office/drawing/2014/main" id="{EE846C2D-BD3F-56E2-29D1-454BF63A6303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512;p29">
              <a:extLst>
                <a:ext uri="{FF2B5EF4-FFF2-40B4-BE49-F238E27FC236}">
                  <a16:creationId xmlns:a16="http://schemas.microsoft.com/office/drawing/2014/main" id="{B1A4443D-F85C-2C50-89C1-C96AF5942EB3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513;p29">
              <a:extLst>
                <a:ext uri="{FF2B5EF4-FFF2-40B4-BE49-F238E27FC236}">
                  <a16:creationId xmlns:a16="http://schemas.microsoft.com/office/drawing/2014/main" id="{6942D61F-0C75-11AA-908E-7DC3E8295052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514;p29">
              <a:extLst>
                <a:ext uri="{FF2B5EF4-FFF2-40B4-BE49-F238E27FC236}">
                  <a16:creationId xmlns:a16="http://schemas.microsoft.com/office/drawing/2014/main" id="{836EBAEC-80DC-EB19-043C-81BE9C8DFB78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9" name="Google Shape;516;p29">
            <a:extLst>
              <a:ext uri="{FF2B5EF4-FFF2-40B4-BE49-F238E27FC236}">
                <a16:creationId xmlns:a16="http://schemas.microsoft.com/office/drawing/2014/main" id="{E5338C2B-8A15-1F9A-4A14-8C3305FB993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984684" y="3431022"/>
            <a:ext cx="6665591" cy="5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집값이 높은 곳 일수록 원하는 인프라가 많이 있는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살기 좋은 동네일까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" name="Google Shape;517;p29">
            <a:extLst>
              <a:ext uri="{FF2B5EF4-FFF2-40B4-BE49-F238E27FC236}">
                <a16:creationId xmlns:a16="http://schemas.microsoft.com/office/drawing/2014/main" id="{004F81FC-9F8B-2010-93BA-39A056FE39A3}"/>
              </a:ext>
            </a:extLst>
          </p:cNvPr>
          <p:cNvGrpSpPr/>
          <p:nvPr/>
        </p:nvGrpSpPr>
        <p:grpSpPr>
          <a:xfrm>
            <a:off x="6476299" y="4268995"/>
            <a:ext cx="3162547" cy="2009456"/>
            <a:chOff x="4857224" y="3518946"/>
            <a:chExt cx="2371910" cy="1507092"/>
          </a:xfrm>
        </p:grpSpPr>
        <p:sp>
          <p:nvSpPr>
            <p:cNvPr id="11" name="Google Shape;518;p29">
              <a:extLst>
                <a:ext uri="{FF2B5EF4-FFF2-40B4-BE49-F238E27FC236}">
                  <a16:creationId xmlns:a16="http://schemas.microsoft.com/office/drawing/2014/main" id="{800390A4-ED1A-AD36-C2AD-7767E1D2C913}"/>
                </a:ext>
              </a:extLst>
            </p:cNvPr>
            <p:cNvSpPr/>
            <p:nvPr/>
          </p:nvSpPr>
          <p:spPr>
            <a:xfrm flipH="1">
              <a:off x="6620122" y="4175756"/>
              <a:ext cx="454956" cy="850283"/>
            </a:xfrm>
            <a:custGeom>
              <a:avLst/>
              <a:gdLst/>
              <a:ahLst/>
              <a:cxnLst/>
              <a:rect l="l" t="t" r="r" b="b"/>
              <a:pathLst>
                <a:path w="9415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519;p29">
              <a:extLst>
                <a:ext uri="{FF2B5EF4-FFF2-40B4-BE49-F238E27FC236}">
                  <a16:creationId xmlns:a16="http://schemas.microsoft.com/office/drawing/2014/main" id="{7CCF2CF8-11BF-5AD3-3EA9-42F1FB31BDD9}"/>
                </a:ext>
              </a:extLst>
            </p:cNvPr>
            <p:cNvSpPr/>
            <p:nvPr/>
          </p:nvSpPr>
          <p:spPr>
            <a:xfrm flipH="1">
              <a:off x="4865016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520;p29">
              <a:extLst>
                <a:ext uri="{FF2B5EF4-FFF2-40B4-BE49-F238E27FC236}">
                  <a16:creationId xmlns:a16="http://schemas.microsoft.com/office/drawing/2014/main" id="{C8453AEC-4705-3843-39CA-18A41ED397AE}"/>
                </a:ext>
              </a:extLst>
            </p:cNvPr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avLst/>
              <a:gdLst/>
              <a:ahLst/>
              <a:cxnLst/>
              <a:rect l="l" t="t" r="r" b="b"/>
              <a:pathLst>
                <a:path w="49085" h="5184" extrusionOk="0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521;p29">
              <a:extLst>
                <a:ext uri="{FF2B5EF4-FFF2-40B4-BE49-F238E27FC236}">
                  <a16:creationId xmlns:a16="http://schemas.microsoft.com/office/drawing/2014/main" id="{F8C3316A-2E29-0571-E26C-66DA5AB4FE35}"/>
                </a:ext>
              </a:extLst>
            </p:cNvPr>
            <p:cNvSpPr/>
            <p:nvPr/>
          </p:nvSpPr>
          <p:spPr>
            <a:xfrm flipH="1">
              <a:off x="676963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522;p29">
              <a:extLst>
                <a:ext uri="{FF2B5EF4-FFF2-40B4-BE49-F238E27FC236}">
                  <a16:creationId xmlns:a16="http://schemas.microsoft.com/office/drawing/2014/main" id="{1097E35A-7502-3060-6970-F42A6290F59A}"/>
                </a:ext>
              </a:extLst>
            </p:cNvPr>
            <p:cNvSpPr/>
            <p:nvPr/>
          </p:nvSpPr>
          <p:spPr>
            <a:xfrm flipH="1">
              <a:off x="5039125" y="4175756"/>
              <a:ext cx="455005" cy="850283"/>
            </a:xfrm>
            <a:custGeom>
              <a:avLst/>
              <a:gdLst/>
              <a:ahLst/>
              <a:cxnLst/>
              <a:rect l="l" t="t" r="r" b="b"/>
              <a:pathLst>
                <a:path w="9416" h="17596" extrusionOk="0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523;p29">
              <a:extLst>
                <a:ext uri="{FF2B5EF4-FFF2-40B4-BE49-F238E27FC236}">
                  <a16:creationId xmlns:a16="http://schemas.microsoft.com/office/drawing/2014/main" id="{48F56B97-3B4D-C9A8-728B-4F868B7B4EB5}"/>
                </a:ext>
              </a:extLst>
            </p:cNvPr>
            <p:cNvSpPr/>
            <p:nvPr/>
          </p:nvSpPr>
          <p:spPr>
            <a:xfrm flipH="1">
              <a:off x="5686280" y="3518946"/>
              <a:ext cx="881692" cy="406392"/>
            </a:xfrm>
            <a:custGeom>
              <a:avLst/>
              <a:gdLst/>
              <a:ahLst/>
              <a:cxnLst/>
              <a:rect l="l" t="t" r="r" b="b"/>
              <a:pathLst>
                <a:path w="18246" h="8410" extrusionOk="0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524;p29">
              <a:extLst>
                <a:ext uri="{FF2B5EF4-FFF2-40B4-BE49-F238E27FC236}">
                  <a16:creationId xmlns:a16="http://schemas.microsoft.com/office/drawing/2014/main" id="{DD62C28B-6421-1C88-E541-21E628DB836D}"/>
                </a:ext>
              </a:extLst>
            </p:cNvPr>
            <p:cNvSpPr/>
            <p:nvPr/>
          </p:nvSpPr>
          <p:spPr>
            <a:xfrm flipH="1">
              <a:off x="5968474" y="3699820"/>
              <a:ext cx="57455" cy="57455"/>
            </a:xfrm>
            <a:custGeom>
              <a:avLst/>
              <a:gdLst/>
              <a:ahLst/>
              <a:cxnLst/>
              <a:rect l="l" t="t" r="r" b="b"/>
              <a:pathLst>
                <a:path w="1189" h="1189" extrusionOk="0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525;p29">
              <a:extLst>
                <a:ext uri="{FF2B5EF4-FFF2-40B4-BE49-F238E27FC236}">
                  <a16:creationId xmlns:a16="http://schemas.microsoft.com/office/drawing/2014/main" id="{71649EB5-320E-52C1-F077-3B670011096E}"/>
                </a:ext>
              </a:extLst>
            </p:cNvPr>
            <p:cNvSpPr/>
            <p:nvPr/>
          </p:nvSpPr>
          <p:spPr>
            <a:xfrm flipH="1">
              <a:off x="5488240" y="3848994"/>
              <a:ext cx="284136" cy="169805"/>
            </a:xfrm>
            <a:custGeom>
              <a:avLst/>
              <a:gdLst/>
              <a:ahLst/>
              <a:cxnLst/>
              <a:rect l="l" t="t" r="r" b="b"/>
              <a:pathLst>
                <a:path w="5880" h="3514" extrusionOk="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9" name="Google Shape;526;p29">
            <a:extLst>
              <a:ext uri="{FF2B5EF4-FFF2-40B4-BE49-F238E27FC236}">
                <a16:creationId xmlns:a16="http://schemas.microsoft.com/office/drawing/2014/main" id="{7DCCB0A5-08C7-E2A5-CE28-CAB731DE30CF}"/>
              </a:ext>
            </a:extLst>
          </p:cNvPr>
          <p:cNvSpPr/>
          <p:nvPr/>
        </p:nvSpPr>
        <p:spPr>
          <a:xfrm flipH="1">
            <a:off x="10420892" y="6541655"/>
            <a:ext cx="9105" cy="4261"/>
          </a:xfrm>
          <a:custGeom>
            <a:avLst/>
            <a:gdLst/>
            <a:ahLst/>
            <a:cxnLst/>
            <a:rect l="l" t="t" r="r" b="b"/>
            <a:pathLst>
              <a:path w="141" h="66" extrusionOk="0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0" name="Google Shape;527;p29">
            <a:extLst>
              <a:ext uri="{FF2B5EF4-FFF2-40B4-BE49-F238E27FC236}">
                <a16:creationId xmlns:a16="http://schemas.microsoft.com/office/drawing/2014/main" id="{BEA007DA-74E3-1FF3-B940-887726E9DDF1}"/>
              </a:ext>
            </a:extLst>
          </p:cNvPr>
          <p:cNvGrpSpPr/>
          <p:nvPr/>
        </p:nvGrpSpPr>
        <p:grpSpPr>
          <a:xfrm>
            <a:off x="6260538" y="6278455"/>
            <a:ext cx="6134284" cy="200600"/>
            <a:chOff x="0" y="4397412"/>
            <a:chExt cx="4600713" cy="150450"/>
          </a:xfrm>
        </p:grpSpPr>
        <p:sp>
          <p:nvSpPr>
            <p:cNvPr id="21" name="Google Shape;528;p29">
              <a:extLst>
                <a:ext uri="{FF2B5EF4-FFF2-40B4-BE49-F238E27FC236}">
                  <a16:creationId xmlns:a16="http://schemas.microsoft.com/office/drawing/2014/main" id="{6D42ED15-BD26-414A-FC5F-D39C216F0577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529;p29">
              <a:extLst>
                <a:ext uri="{FF2B5EF4-FFF2-40B4-BE49-F238E27FC236}">
                  <a16:creationId xmlns:a16="http://schemas.microsoft.com/office/drawing/2014/main" id="{5DEDFCA3-CD95-9E69-5105-965B9C5AE00F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530;p29">
              <a:extLst>
                <a:ext uri="{FF2B5EF4-FFF2-40B4-BE49-F238E27FC236}">
                  <a16:creationId xmlns:a16="http://schemas.microsoft.com/office/drawing/2014/main" id="{2F4B9B0D-B548-4EAE-4170-1DB9720CF3BF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531;p29">
              <a:extLst>
                <a:ext uri="{FF2B5EF4-FFF2-40B4-BE49-F238E27FC236}">
                  <a16:creationId xmlns:a16="http://schemas.microsoft.com/office/drawing/2014/main" id="{4C2CA213-4FF5-BB32-8670-AD5935C393A9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532;p29">
              <a:extLst>
                <a:ext uri="{FF2B5EF4-FFF2-40B4-BE49-F238E27FC236}">
                  <a16:creationId xmlns:a16="http://schemas.microsoft.com/office/drawing/2014/main" id="{86386FA6-DD59-7D4A-AA29-4248A329329D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6" name="Google Shape;533;p29">
            <a:extLst>
              <a:ext uri="{FF2B5EF4-FFF2-40B4-BE49-F238E27FC236}">
                <a16:creationId xmlns:a16="http://schemas.microsoft.com/office/drawing/2014/main" id="{0B747CAB-7ED2-59B3-0AA1-947D0FAB5B96}"/>
              </a:ext>
            </a:extLst>
          </p:cNvPr>
          <p:cNvGrpSpPr/>
          <p:nvPr/>
        </p:nvGrpSpPr>
        <p:grpSpPr>
          <a:xfrm>
            <a:off x="9802902" y="1586571"/>
            <a:ext cx="1333847" cy="1177644"/>
            <a:chOff x="6472501" y="1326053"/>
            <a:chExt cx="1000385" cy="883233"/>
          </a:xfrm>
        </p:grpSpPr>
        <p:sp>
          <p:nvSpPr>
            <p:cNvPr id="27" name="Google Shape;534;p29">
              <a:extLst>
                <a:ext uri="{FF2B5EF4-FFF2-40B4-BE49-F238E27FC236}">
                  <a16:creationId xmlns:a16="http://schemas.microsoft.com/office/drawing/2014/main" id="{30B9664F-5A61-A09B-A1F7-A59A1CFF1221}"/>
                </a:ext>
              </a:extLst>
            </p:cNvPr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535;p29">
              <a:extLst>
                <a:ext uri="{FF2B5EF4-FFF2-40B4-BE49-F238E27FC236}">
                  <a16:creationId xmlns:a16="http://schemas.microsoft.com/office/drawing/2014/main" id="{52CBA818-BAB6-062B-1089-731B46B51177}"/>
                </a:ext>
              </a:extLst>
            </p:cNvPr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536;p29">
              <a:extLst>
                <a:ext uri="{FF2B5EF4-FFF2-40B4-BE49-F238E27FC236}">
                  <a16:creationId xmlns:a16="http://schemas.microsoft.com/office/drawing/2014/main" id="{5D0E513B-384D-3FF7-5910-E1959C35D620}"/>
                </a:ext>
              </a:extLst>
            </p:cNvPr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537;p29">
              <a:extLst>
                <a:ext uri="{FF2B5EF4-FFF2-40B4-BE49-F238E27FC236}">
                  <a16:creationId xmlns:a16="http://schemas.microsoft.com/office/drawing/2014/main" id="{5F729FEA-2ECD-EA47-352B-4F27DAC58BCF}"/>
                </a:ext>
              </a:extLst>
            </p:cNvPr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1" name="Google Shape;538;p29">
            <a:extLst>
              <a:ext uri="{FF2B5EF4-FFF2-40B4-BE49-F238E27FC236}">
                <a16:creationId xmlns:a16="http://schemas.microsoft.com/office/drawing/2014/main" id="{09CBABC7-5A16-3102-C967-05C19C24AC5C}"/>
              </a:ext>
            </a:extLst>
          </p:cNvPr>
          <p:cNvGrpSpPr/>
          <p:nvPr/>
        </p:nvGrpSpPr>
        <p:grpSpPr>
          <a:xfrm>
            <a:off x="9802893" y="2390169"/>
            <a:ext cx="1778041" cy="3888289"/>
            <a:chOff x="7352169" y="1792626"/>
            <a:chExt cx="1333531" cy="2916217"/>
          </a:xfrm>
        </p:grpSpPr>
        <p:grpSp>
          <p:nvGrpSpPr>
            <p:cNvPr id="32" name="Google Shape;539;p29">
              <a:extLst>
                <a:ext uri="{FF2B5EF4-FFF2-40B4-BE49-F238E27FC236}">
                  <a16:creationId xmlns:a16="http://schemas.microsoft.com/office/drawing/2014/main" id="{D20A7748-3F12-456E-F66E-58A173C3B15A}"/>
                </a:ext>
              </a:extLst>
            </p:cNvPr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34" name="Google Shape;540;p29">
                <a:extLst>
                  <a:ext uri="{FF2B5EF4-FFF2-40B4-BE49-F238E27FC236}">
                    <a16:creationId xmlns:a16="http://schemas.microsoft.com/office/drawing/2014/main" id="{B164BC62-0688-EDE1-7174-0DEDFF9BD62F}"/>
                  </a:ext>
                </a:extLst>
              </p:cNvPr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1047" name="Google Shape;541;p29">
                  <a:extLst>
                    <a:ext uri="{FF2B5EF4-FFF2-40B4-BE49-F238E27FC236}">
                      <a16:creationId xmlns:a16="http://schemas.microsoft.com/office/drawing/2014/main" id="{6B4B0776-383C-EF26-04C0-4300926E7902}"/>
                    </a:ext>
                  </a:extLst>
                </p:cNvPr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3" h="2611" extrusionOk="0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48" name="Google Shape;542;p29">
                  <a:extLst>
                    <a:ext uri="{FF2B5EF4-FFF2-40B4-BE49-F238E27FC236}">
                      <a16:creationId xmlns:a16="http://schemas.microsoft.com/office/drawing/2014/main" id="{A09C3EA4-E0C7-3ED2-FF75-FAF1F0108FB7}"/>
                    </a:ext>
                  </a:extLst>
                </p:cNvPr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2" h="389" extrusionOk="0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49" name="Google Shape;543;p29">
                  <a:extLst>
                    <a:ext uri="{FF2B5EF4-FFF2-40B4-BE49-F238E27FC236}">
                      <a16:creationId xmlns:a16="http://schemas.microsoft.com/office/drawing/2014/main" id="{7992C989-0EE3-8008-0EF9-6A8F88F4FD88}"/>
                    </a:ext>
                  </a:extLst>
                </p:cNvPr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" h="76" extrusionOk="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50" name="Google Shape;544;p29">
                  <a:extLst>
                    <a:ext uri="{FF2B5EF4-FFF2-40B4-BE49-F238E27FC236}">
                      <a16:creationId xmlns:a16="http://schemas.microsoft.com/office/drawing/2014/main" id="{C8687C83-0967-613B-C057-D2B88787B60E}"/>
                    </a:ext>
                  </a:extLst>
                </p:cNvPr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" h="63" extrusionOk="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51" name="Google Shape;545;p29">
                  <a:extLst>
                    <a:ext uri="{FF2B5EF4-FFF2-40B4-BE49-F238E27FC236}">
                      <a16:creationId xmlns:a16="http://schemas.microsoft.com/office/drawing/2014/main" id="{9EABBE02-C97F-AD01-6DEF-E357BD1CAF22}"/>
                    </a:ext>
                  </a:extLst>
                </p:cNvPr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9" h="575" extrusionOk="0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52" name="Google Shape;546;p29">
                  <a:extLst>
                    <a:ext uri="{FF2B5EF4-FFF2-40B4-BE49-F238E27FC236}">
                      <a16:creationId xmlns:a16="http://schemas.microsoft.com/office/drawing/2014/main" id="{C7F83C02-65AA-579D-C332-9D5C6093D9BC}"/>
                    </a:ext>
                  </a:extLst>
                </p:cNvPr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6" h="121" extrusionOk="0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53" name="Google Shape;547;p29">
                  <a:extLst>
                    <a:ext uri="{FF2B5EF4-FFF2-40B4-BE49-F238E27FC236}">
                      <a16:creationId xmlns:a16="http://schemas.microsoft.com/office/drawing/2014/main" id="{AF464BF2-A853-20AB-8DEB-2F323D816F83}"/>
                    </a:ext>
                  </a:extLst>
                </p:cNvPr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507" extrusionOk="0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54" name="Google Shape;548;p29">
                  <a:extLst>
                    <a:ext uri="{FF2B5EF4-FFF2-40B4-BE49-F238E27FC236}">
                      <a16:creationId xmlns:a16="http://schemas.microsoft.com/office/drawing/2014/main" id="{8924B7FA-0677-9D93-8F36-87D714181BB0}"/>
                    </a:ext>
                  </a:extLst>
                </p:cNvPr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" h="272" extrusionOk="0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55" name="Google Shape;549;p29">
                  <a:extLst>
                    <a:ext uri="{FF2B5EF4-FFF2-40B4-BE49-F238E27FC236}">
                      <a16:creationId xmlns:a16="http://schemas.microsoft.com/office/drawing/2014/main" id="{8935F347-0866-89E6-FFB5-6FA94076C9C7}"/>
                    </a:ext>
                  </a:extLst>
                </p:cNvPr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7" extrusionOk="0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56" name="Google Shape;550;p29">
                  <a:extLst>
                    <a:ext uri="{FF2B5EF4-FFF2-40B4-BE49-F238E27FC236}">
                      <a16:creationId xmlns:a16="http://schemas.microsoft.com/office/drawing/2014/main" id="{4658093A-C231-AE88-9A71-74886EEE5356}"/>
                    </a:ext>
                  </a:extLst>
                </p:cNvPr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6" h="38" extrusionOk="0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57" name="Google Shape;551;p29">
                  <a:extLst>
                    <a:ext uri="{FF2B5EF4-FFF2-40B4-BE49-F238E27FC236}">
                      <a16:creationId xmlns:a16="http://schemas.microsoft.com/office/drawing/2014/main" id="{D2AA1A2E-4B55-1C92-B725-CBB9E68E4C08}"/>
                    </a:ext>
                  </a:extLst>
                </p:cNvPr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56" extrusionOk="0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58" name="Google Shape;552;p29">
                  <a:extLst>
                    <a:ext uri="{FF2B5EF4-FFF2-40B4-BE49-F238E27FC236}">
                      <a16:creationId xmlns:a16="http://schemas.microsoft.com/office/drawing/2014/main" id="{A6A9527D-4B8C-17F7-E2D5-DC1163B50543}"/>
                    </a:ext>
                  </a:extLst>
                </p:cNvPr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8" h="350" extrusionOk="0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59" name="Google Shape;553;p29">
                  <a:extLst>
                    <a:ext uri="{FF2B5EF4-FFF2-40B4-BE49-F238E27FC236}">
                      <a16:creationId xmlns:a16="http://schemas.microsoft.com/office/drawing/2014/main" id="{774571EC-DD29-973F-CF08-7CEB113FDD60}"/>
                    </a:ext>
                  </a:extLst>
                </p:cNvPr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2" h="396" extrusionOk="0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60" name="Google Shape;554;p29">
                  <a:extLst>
                    <a:ext uri="{FF2B5EF4-FFF2-40B4-BE49-F238E27FC236}">
                      <a16:creationId xmlns:a16="http://schemas.microsoft.com/office/drawing/2014/main" id="{67B02856-206A-D7B2-7875-DE6054C30509}"/>
                    </a:ext>
                  </a:extLst>
                </p:cNvPr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6" h="910" extrusionOk="0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61" name="Google Shape;555;p29">
                  <a:extLst>
                    <a:ext uri="{FF2B5EF4-FFF2-40B4-BE49-F238E27FC236}">
                      <a16:creationId xmlns:a16="http://schemas.microsoft.com/office/drawing/2014/main" id="{4FEEBA1A-F5CC-FABA-44F3-E4EBE3C6B9B2}"/>
                    </a:ext>
                  </a:extLst>
                </p:cNvPr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" h="1315" extrusionOk="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62" name="Google Shape;556;p29">
                  <a:extLst>
                    <a:ext uri="{FF2B5EF4-FFF2-40B4-BE49-F238E27FC236}">
                      <a16:creationId xmlns:a16="http://schemas.microsoft.com/office/drawing/2014/main" id="{4DF7C897-A3AE-17EE-AB3C-282D90690BA3}"/>
                    </a:ext>
                  </a:extLst>
                </p:cNvPr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51" extrusionOk="0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63" name="Google Shape;557;p29">
                  <a:extLst>
                    <a:ext uri="{FF2B5EF4-FFF2-40B4-BE49-F238E27FC236}">
                      <a16:creationId xmlns:a16="http://schemas.microsoft.com/office/drawing/2014/main" id="{9801FA9B-487B-AE55-7C84-5A76703CE601}"/>
                    </a:ext>
                  </a:extLst>
                </p:cNvPr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5" extrusionOk="0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64" name="Google Shape;558;p29">
                  <a:extLst>
                    <a:ext uri="{FF2B5EF4-FFF2-40B4-BE49-F238E27FC236}">
                      <a16:creationId xmlns:a16="http://schemas.microsoft.com/office/drawing/2014/main" id="{60F51E45-F7C4-459B-AE01-E1223F96986D}"/>
                    </a:ext>
                  </a:extLst>
                </p:cNvPr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26" extrusionOk="0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65" name="Google Shape;559;p29">
                  <a:extLst>
                    <a:ext uri="{FF2B5EF4-FFF2-40B4-BE49-F238E27FC236}">
                      <a16:creationId xmlns:a16="http://schemas.microsoft.com/office/drawing/2014/main" id="{139240DE-69D3-60EA-FC4D-9C9649020F3C}"/>
                    </a:ext>
                  </a:extLst>
                </p:cNvPr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66" name="Google Shape;560;p29">
                  <a:extLst>
                    <a:ext uri="{FF2B5EF4-FFF2-40B4-BE49-F238E27FC236}">
                      <a16:creationId xmlns:a16="http://schemas.microsoft.com/office/drawing/2014/main" id="{44B7A01E-872C-2C94-09E5-594F123F23D8}"/>
                    </a:ext>
                  </a:extLst>
                </p:cNvPr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1" extrusionOk="0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67" name="Google Shape;561;p29">
                  <a:extLst>
                    <a:ext uri="{FF2B5EF4-FFF2-40B4-BE49-F238E27FC236}">
                      <a16:creationId xmlns:a16="http://schemas.microsoft.com/office/drawing/2014/main" id="{3B1DAF26-2C0F-B99B-B223-977D819F0164}"/>
                    </a:ext>
                  </a:extLst>
                </p:cNvPr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2" extrusionOk="0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68" name="Google Shape;562;p29">
                  <a:extLst>
                    <a:ext uri="{FF2B5EF4-FFF2-40B4-BE49-F238E27FC236}">
                      <a16:creationId xmlns:a16="http://schemas.microsoft.com/office/drawing/2014/main" id="{44FBD86C-336F-228B-71C9-8570CC169EF7}"/>
                    </a:ext>
                  </a:extLst>
                </p:cNvPr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3" h="478" extrusionOk="0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69" name="Google Shape;563;p29">
                  <a:extLst>
                    <a:ext uri="{FF2B5EF4-FFF2-40B4-BE49-F238E27FC236}">
                      <a16:creationId xmlns:a16="http://schemas.microsoft.com/office/drawing/2014/main" id="{05E991CC-5AF7-3E55-2989-954E833A3A88}"/>
                    </a:ext>
                  </a:extLst>
                </p:cNvPr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70" name="Google Shape;564;p29">
                  <a:extLst>
                    <a:ext uri="{FF2B5EF4-FFF2-40B4-BE49-F238E27FC236}">
                      <a16:creationId xmlns:a16="http://schemas.microsoft.com/office/drawing/2014/main" id="{EFF9744A-F2D0-6F7D-8272-F1B32FCC1227}"/>
                    </a:ext>
                  </a:extLst>
                </p:cNvPr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" h="44" extrusionOk="0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71" name="Google Shape;565;p29">
                  <a:extLst>
                    <a:ext uri="{FF2B5EF4-FFF2-40B4-BE49-F238E27FC236}">
                      <a16:creationId xmlns:a16="http://schemas.microsoft.com/office/drawing/2014/main" id="{A0597827-FA0C-0425-AF8D-25E0016BFD9C}"/>
                    </a:ext>
                  </a:extLst>
                </p:cNvPr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231" extrusionOk="0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72" name="Google Shape;566;p29">
                  <a:extLst>
                    <a:ext uri="{FF2B5EF4-FFF2-40B4-BE49-F238E27FC236}">
                      <a16:creationId xmlns:a16="http://schemas.microsoft.com/office/drawing/2014/main" id="{F195E198-2495-822F-63B0-778CB355D1E5}"/>
                    </a:ext>
                  </a:extLst>
                </p:cNvPr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" h="227" extrusionOk="0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73" name="Google Shape;567;p29">
                  <a:extLst>
                    <a:ext uri="{FF2B5EF4-FFF2-40B4-BE49-F238E27FC236}">
                      <a16:creationId xmlns:a16="http://schemas.microsoft.com/office/drawing/2014/main" id="{86433A2B-3FBC-BDA2-537E-5DF272CC7469}"/>
                    </a:ext>
                  </a:extLst>
                </p:cNvPr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84" h="2610" extrusionOk="0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rgbClr val="F1C23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74" name="Google Shape;568;p29">
                  <a:extLst>
                    <a:ext uri="{FF2B5EF4-FFF2-40B4-BE49-F238E27FC236}">
                      <a16:creationId xmlns:a16="http://schemas.microsoft.com/office/drawing/2014/main" id="{ED03773A-0601-2F10-7308-27435E654197}"/>
                    </a:ext>
                  </a:extLst>
                </p:cNvPr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5" h="396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75" name="Google Shape;569;p29">
                  <a:extLst>
                    <a:ext uri="{FF2B5EF4-FFF2-40B4-BE49-F238E27FC236}">
                      <a16:creationId xmlns:a16="http://schemas.microsoft.com/office/drawing/2014/main" id="{B56EED4E-2B4C-B9EE-C87B-067701A6AAAD}"/>
                    </a:ext>
                  </a:extLst>
                </p:cNvPr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51" extrusionOk="0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76" name="Google Shape;570;p29">
                  <a:extLst>
                    <a:ext uri="{FF2B5EF4-FFF2-40B4-BE49-F238E27FC236}">
                      <a16:creationId xmlns:a16="http://schemas.microsoft.com/office/drawing/2014/main" id="{5F87F6BC-0D4C-B78D-CABF-FADA7E07AF64}"/>
                    </a:ext>
                  </a:extLst>
                </p:cNvPr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88" h="586" extrusionOk="0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77" name="Google Shape;571;p29">
                  <a:extLst>
                    <a:ext uri="{FF2B5EF4-FFF2-40B4-BE49-F238E27FC236}">
                      <a16:creationId xmlns:a16="http://schemas.microsoft.com/office/drawing/2014/main" id="{6E64C14E-C507-677A-D84E-603EF520D506}"/>
                    </a:ext>
                  </a:extLst>
                </p:cNvPr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2" h="141" extrusionOk="0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78" name="Google Shape;572;p29">
                  <a:extLst>
                    <a:ext uri="{FF2B5EF4-FFF2-40B4-BE49-F238E27FC236}">
                      <a16:creationId xmlns:a16="http://schemas.microsoft.com/office/drawing/2014/main" id="{EB148E85-4273-0159-58C7-B4C1319C2D83}"/>
                    </a:ext>
                  </a:extLst>
                </p:cNvPr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508" extrusionOk="0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79" name="Google Shape;573;p29">
                  <a:extLst>
                    <a:ext uri="{FF2B5EF4-FFF2-40B4-BE49-F238E27FC236}">
                      <a16:creationId xmlns:a16="http://schemas.microsoft.com/office/drawing/2014/main" id="{418BA22E-09B8-36A0-84E6-A1DB4DA8E10C}"/>
                    </a:ext>
                  </a:extLst>
                </p:cNvPr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" h="271" extrusionOk="0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80" name="Google Shape;574;p29">
                  <a:extLst>
                    <a:ext uri="{FF2B5EF4-FFF2-40B4-BE49-F238E27FC236}">
                      <a16:creationId xmlns:a16="http://schemas.microsoft.com/office/drawing/2014/main" id="{A39141B9-63A9-5B3A-F576-8EA8C28FC1CD}"/>
                    </a:ext>
                  </a:extLst>
                </p:cNvPr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" h="186" extrusionOk="0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81" name="Google Shape;575;p29">
                  <a:extLst>
                    <a:ext uri="{FF2B5EF4-FFF2-40B4-BE49-F238E27FC236}">
                      <a16:creationId xmlns:a16="http://schemas.microsoft.com/office/drawing/2014/main" id="{0D17F0F5-42AE-6A77-257D-E236B936245E}"/>
                    </a:ext>
                  </a:extLst>
                </p:cNvPr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4" h="40" extrusionOk="0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82" name="Google Shape;576;p29">
                  <a:extLst>
                    <a:ext uri="{FF2B5EF4-FFF2-40B4-BE49-F238E27FC236}">
                      <a16:creationId xmlns:a16="http://schemas.microsoft.com/office/drawing/2014/main" id="{7D5BB50F-BCC4-F809-9E03-DAD53697C9BD}"/>
                    </a:ext>
                  </a:extLst>
                </p:cNvPr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" h="56" extrusionOk="0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83" name="Google Shape;577;p29">
                  <a:extLst>
                    <a:ext uri="{FF2B5EF4-FFF2-40B4-BE49-F238E27FC236}">
                      <a16:creationId xmlns:a16="http://schemas.microsoft.com/office/drawing/2014/main" id="{1F659A05-AD5C-BAB7-CEA0-89AC7CF0BD87}"/>
                    </a:ext>
                  </a:extLst>
                </p:cNvPr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4" h="354" extrusionOk="0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84" name="Google Shape;578;p29">
                  <a:extLst>
                    <a:ext uri="{FF2B5EF4-FFF2-40B4-BE49-F238E27FC236}">
                      <a16:creationId xmlns:a16="http://schemas.microsoft.com/office/drawing/2014/main" id="{A5E1036B-3170-39AD-EBCE-38F72C59F7A0}"/>
                    </a:ext>
                  </a:extLst>
                </p:cNvPr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" h="396" extrusionOk="0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85" name="Google Shape;579;p29">
                  <a:extLst>
                    <a:ext uri="{FF2B5EF4-FFF2-40B4-BE49-F238E27FC236}">
                      <a16:creationId xmlns:a16="http://schemas.microsoft.com/office/drawing/2014/main" id="{4E8F2920-54FB-5AE4-6ABB-1656577C6841}"/>
                    </a:ext>
                  </a:extLst>
                </p:cNvPr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" h="910" extrusionOk="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86" name="Google Shape;580;p29">
                  <a:extLst>
                    <a:ext uri="{FF2B5EF4-FFF2-40B4-BE49-F238E27FC236}">
                      <a16:creationId xmlns:a16="http://schemas.microsoft.com/office/drawing/2014/main" id="{9D14CBD3-E95E-432B-55CD-2F0A0960EB14}"/>
                    </a:ext>
                  </a:extLst>
                </p:cNvPr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" h="1318" extrusionOk="0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87" name="Google Shape;581;p29">
                  <a:extLst>
                    <a:ext uri="{FF2B5EF4-FFF2-40B4-BE49-F238E27FC236}">
                      <a16:creationId xmlns:a16="http://schemas.microsoft.com/office/drawing/2014/main" id="{51CD222E-BAAE-B83C-ECFE-572D51C0EA33}"/>
                    </a:ext>
                  </a:extLst>
                </p:cNvPr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1" h="55" extrusionOk="0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32" name="Google Shape;582;p29">
                  <a:extLst>
                    <a:ext uri="{FF2B5EF4-FFF2-40B4-BE49-F238E27FC236}">
                      <a16:creationId xmlns:a16="http://schemas.microsoft.com/office/drawing/2014/main" id="{19E447AF-FC17-A8A0-810F-BEF7A06E22CD}"/>
                    </a:ext>
                  </a:extLst>
                </p:cNvPr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" h="181" extrusionOk="0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33" name="Google Shape;583;p29">
                  <a:extLst>
                    <a:ext uri="{FF2B5EF4-FFF2-40B4-BE49-F238E27FC236}">
                      <a16:creationId xmlns:a16="http://schemas.microsoft.com/office/drawing/2014/main" id="{602F42BA-F811-E616-5A86-D2C3C4047589}"/>
                    </a:ext>
                  </a:extLst>
                </p:cNvPr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123" extrusionOk="0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34" name="Google Shape;584;p29">
                  <a:extLst>
                    <a:ext uri="{FF2B5EF4-FFF2-40B4-BE49-F238E27FC236}">
                      <a16:creationId xmlns:a16="http://schemas.microsoft.com/office/drawing/2014/main" id="{8A4BCB2C-6C92-3911-28B8-587EED64A8DD}"/>
                    </a:ext>
                  </a:extLst>
                </p:cNvPr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81" extrusionOk="0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88" name="Google Shape;585;p29">
                  <a:extLst>
                    <a:ext uri="{FF2B5EF4-FFF2-40B4-BE49-F238E27FC236}">
                      <a16:creationId xmlns:a16="http://schemas.microsoft.com/office/drawing/2014/main" id="{E760F354-26CC-CDD3-46C1-8CC56A6F1684}"/>
                    </a:ext>
                  </a:extLst>
                </p:cNvPr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" h="52" extrusionOk="0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89" name="Google Shape;586;p29">
                  <a:extLst>
                    <a:ext uri="{FF2B5EF4-FFF2-40B4-BE49-F238E27FC236}">
                      <a16:creationId xmlns:a16="http://schemas.microsoft.com/office/drawing/2014/main" id="{352CA066-A767-E60F-3D5E-E11FBB0D6ABF}"/>
                    </a:ext>
                  </a:extLst>
                </p:cNvPr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" h="389" extrusionOk="0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90" name="Google Shape;587;p29">
                  <a:extLst>
                    <a:ext uri="{FF2B5EF4-FFF2-40B4-BE49-F238E27FC236}">
                      <a16:creationId xmlns:a16="http://schemas.microsoft.com/office/drawing/2014/main" id="{4F17302B-164B-DAE8-F192-7C3D93AC3212}"/>
                    </a:ext>
                  </a:extLst>
                </p:cNvPr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75" h="497" extrusionOk="0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91" name="Google Shape;588;p29">
                  <a:extLst>
                    <a:ext uri="{FF2B5EF4-FFF2-40B4-BE49-F238E27FC236}">
                      <a16:creationId xmlns:a16="http://schemas.microsoft.com/office/drawing/2014/main" id="{04D6558E-7CF5-BCA2-2B6F-77EDD47ED558}"/>
                    </a:ext>
                  </a:extLst>
                </p:cNvPr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36" extrusionOk="0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92" name="Google Shape;589;p29">
                  <a:extLst>
                    <a:ext uri="{FF2B5EF4-FFF2-40B4-BE49-F238E27FC236}">
                      <a16:creationId xmlns:a16="http://schemas.microsoft.com/office/drawing/2014/main" id="{E1B15414-9476-981A-8E02-7C5AE3DAFA1C}"/>
                    </a:ext>
                  </a:extLst>
                </p:cNvPr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" h="41" extrusionOk="0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93" name="Google Shape;590;p29">
                  <a:extLst>
                    <a:ext uri="{FF2B5EF4-FFF2-40B4-BE49-F238E27FC236}">
                      <a16:creationId xmlns:a16="http://schemas.microsoft.com/office/drawing/2014/main" id="{8C3D1212-F39E-5DC8-D6DE-04D622B9113A}"/>
                    </a:ext>
                  </a:extLst>
                </p:cNvPr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34" extrusionOk="0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rgbClr val="BF900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94" name="Google Shape;591;p29">
                  <a:extLst>
                    <a:ext uri="{FF2B5EF4-FFF2-40B4-BE49-F238E27FC236}">
                      <a16:creationId xmlns:a16="http://schemas.microsoft.com/office/drawing/2014/main" id="{1F0D956E-79CD-99F0-5B4F-6AB1C7D55318}"/>
                    </a:ext>
                  </a:extLst>
                </p:cNvPr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" h="228" extrusionOk="0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35" name="Google Shape;592;p29">
                <a:extLst>
                  <a:ext uri="{FF2B5EF4-FFF2-40B4-BE49-F238E27FC236}">
                    <a16:creationId xmlns:a16="http://schemas.microsoft.com/office/drawing/2014/main" id="{F53A4B5C-9396-1FA3-8624-930A69DE432D}"/>
                  </a:ext>
                </a:extLst>
              </p:cNvPr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avLst/>
                <a:gdLst/>
                <a:ahLst/>
                <a:cxnLst/>
                <a:rect l="l" t="t" r="r" b="b"/>
                <a:pathLst>
                  <a:path w="10967" h="11636" extrusionOk="0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593;p29">
                <a:extLst>
                  <a:ext uri="{FF2B5EF4-FFF2-40B4-BE49-F238E27FC236}">
                    <a16:creationId xmlns:a16="http://schemas.microsoft.com/office/drawing/2014/main" id="{C6A972A7-64C4-2403-6BB3-820782CBC813}"/>
                  </a:ext>
                </a:extLst>
              </p:cNvPr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avLst/>
                <a:gdLst/>
                <a:ahLst/>
                <a:cxnLst/>
                <a:rect l="l" t="t" r="r" b="b"/>
                <a:pathLst>
                  <a:path w="5246" h="10275" extrusionOk="0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594;p29">
                <a:extLst>
                  <a:ext uri="{FF2B5EF4-FFF2-40B4-BE49-F238E27FC236}">
                    <a16:creationId xmlns:a16="http://schemas.microsoft.com/office/drawing/2014/main" id="{F5C0E70A-9F09-4F41-901E-20691624D31F}"/>
                  </a:ext>
                </a:extLst>
              </p:cNvPr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avLst/>
                <a:gdLst/>
                <a:ahLst/>
                <a:cxnLst/>
                <a:rect l="l" t="t" r="r" b="b"/>
                <a:pathLst>
                  <a:path w="457" h="413" extrusionOk="0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595;p29">
                <a:extLst>
                  <a:ext uri="{FF2B5EF4-FFF2-40B4-BE49-F238E27FC236}">
                    <a16:creationId xmlns:a16="http://schemas.microsoft.com/office/drawing/2014/main" id="{33E89C0F-17A6-32DB-9C9A-38317D1D7436}"/>
                  </a:ext>
                </a:extLst>
              </p:cNvPr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30" extrusionOk="0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596;p29">
                <a:extLst>
                  <a:ext uri="{FF2B5EF4-FFF2-40B4-BE49-F238E27FC236}">
                    <a16:creationId xmlns:a16="http://schemas.microsoft.com/office/drawing/2014/main" id="{41C0EE47-CD69-96C9-E67F-80CE8D52642C}"/>
                  </a:ext>
                </a:extLst>
              </p:cNvPr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avLst/>
                <a:gdLst/>
                <a:ahLst/>
                <a:cxnLst/>
                <a:rect l="l" t="t" r="r" b="b"/>
                <a:pathLst>
                  <a:path w="471" h="412" extrusionOk="0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597;p29">
                <a:extLst>
                  <a:ext uri="{FF2B5EF4-FFF2-40B4-BE49-F238E27FC236}">
                    <a16:creationId xmlns:a16="http://schemas.microsoft.com/office/drawing/2014/main" id="{023AD083-66FC-07C4-AE42-F0888E340A3A}"/>
                  </a:ext>
                </a:extLst>
              </p:cNvPr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avLst/>
                <a:gdLst/>
                <a:ahLst/>
                <a:cxnLst/>
                <a:rect l="l" t="t" r="r" b="b"/>
                <a:pathLst>
                  <a:path w="738" h="228" extrusionOk="0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598;p29">
                <a:extLst>
                  <a:ext uri="{FF2B5EF4-FFF2-40B4-BE49-F238E27FC236}">
                    <a16:creationId xmlns:a16="http://schemas.microsoft.com/office/drawing/2014/main" id="{677BD708-55EA-7B37-8ECF-4FF12E7BB01F}"/>
                  </a:ext>
                </a:extLst>
              </p:cNvPr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4300" extrusionOk="0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599;p29">
                <a:extLst>
                  <a:ext uri="{FF2B5EF4-FFF2-40B4-BE49-F238E27FC236}">
                    <a16:creationId xmlns:a16="http://schemas.microsoft.com/office/drawing/2014/main" id="{FB60A000-7F9A-B88A-9B8A-BA84E0E69F05}"/>
                  </a:ext>
                </a:extLst>
              </p:cNvPr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081" extrusionOk="0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600;p29">
                <a:extLst>
                  <a:ext uri="{FF2B5EF4-FFF2-40B4-BE49-F238E27FC236}">
                    <a16:creationId xmlns:a16="http://schemas.microsoft.com/office/drawing/2014/main" id="{717A85A4-80C1-436F-E5DA-92EE29206B81}"/>
                  </a:ext>
                </a:extLst>
              </p:cNvPr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avLst/>
                <a:gdLst/>
                <a:ahLst/>
                <a:cxnLst/>
                <a:rect l="l" t="t" r="r" b="b"/>
                <a:pathLst>
                  <a:path w="741" h="114" extrusionOk="0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601;p29">
                <a:extLst>
                  <a:ext uri="{FF2B5EF4-FFF2-40B4-BE49-F238E27FC236}">
                    <a16:creationId xmlns:a16="http://schemas.microsoft.com/office/drawing/2014/main" id="{D557F9E0-EABE-3C4E-14C3-E385BDDEDEF4}"/>
                  </a:ext>
                </a:extLst>
              </p:cNvPr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83" extrusionOk="0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602;p29">
                <a:extLst>
                  <a:ext uri="{FF2B5EF4-FFF2-40B4-BE49-F238E27FC236}">
                    <a16:creationId xmlns:a16="http://schemas.microsoft.com/office/drawing/2014/main" id="{277E1F91-B6C4-8D9B-3912-29C8E126A68D}"/>
                  </a:ext>
                </a:extLst>
              </p:cNvPr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avLst/>
                <a:gdLst/>
                <a:ahLst/>
                <a:cxnLst/>
                <a:rect l="l" t="t" r="r" b="b"/>
                <a:pathLst>
                  <a:path w="877" h="309" extrusionOk="0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603;p29">
                <a:extLst>
                  <a:ext uri="{FF2B5EF4-FFF2-40B4-BE49-F238E27FC236}">
                    <a16:creationId xmlns:a16="http://schemas.microsoft.com/office/drawing/2014/main" id="{18219D5F-4AE6-1766-7734-BF74155BBE83}"/>
                  </a:ext>
                </a:extLst>
              </p:cNvPr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avLst/>
                <a:gdLst/>
                <a:ahLst/>
                <a:cxnLst/>
                <a:rect l="l" t="t" r="r" b="b"/>
                <a:pathLst>
                  <a:path w="1662" h="1604" extrusionOk="0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604;p29">
                <a:extLst>
                  <a:ext uri="{FF2B5EF4-FFF2-40B4-BE49-F238E27FC236}">
                    <a16:creationId xmlns:a16="http://schemas.microsoft.com/office/drawing/2014/main" id="{E92BF7F5-99AD-2FD9-91F1-BA28AE4832CD}"/>
                  </a:ext>
                </a:extLst>
              </p:cNvPr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629" extrusionOk="0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605;p29">
                <a:extLst>
                  <a:ext uri="{FF2B5EF4-FFF2-40B4-BE49-F238E27FC236}">
                    <a16:creationId xmlns:a16="http://schemas.microsoft.com/office/drawing/2014/main" id="{5D8C51C1-3FFC-D486-E5D1-CE28FAC1D666}"/>
                  </a:ext>
                </a:extLst>
              </p:cNvPr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avLst/>
                <a:gdLst/>
                <a:ahLst/>
                <a:cxnLst/>
                <a:rect l="l" t="t" r="r" b="b"/>
                <a:pathLst>
                  <a:path w="453" h="912" extrusionOk="0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606;p29">
                <a:extLst>
                  <a:ext uri="{FF2B5EF4-FFF2-40B4-BE49-F238E27FC236}">
                    <a16:creationId xmlns:a16="http://schemas.microsoft.com/office/drawing/2014/main" id="{4D502F7E-30F1-F515-5400-1748515C7139}"/>
                  </a:ext>
                </a:extLst>
              </p:cNvPr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avLst/>
                <a:gdLst/>
                <a:ahLst/>
                <a:cxnLst/>
                <a:rect l="l" t="t" r="r" b="b"/>
                <a:pathLst>
                  <a:path w="19727" h="16369" extrusionOk="0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607;p29">
                <a:extLst>
                  <a:ext uri="{FF2B5EF4-FFF2-40B4-BE49-F238E27FC236}">
                    <a16:creationId xmlns:a16="http://schemas.microsoft.com/office/drawing/2014/main" id="{678F13D2-BE9A-64FF-DFB5-9C719EE3461F}"/>
                  </a:ext>
                </a:extLst>
              </p:cNvPr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5690" extrusionOk="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608;p29">
                <a:extLst>
                  <a:ext uri="{FF2B5EF4-FFF2-40B4-BE49-F238E27FC236}">
                    <a16:creationId xmlns:a16="http://schemas.microsoft.com/office/drawing/2014/main" id="{560E072E-AEAC-BAFB-87A1-03A581F48F06}"/>
                  </a:ext>
                </a:extLst>
              </p:cNvPr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avLst/>
                <a:gdLst/>
                <a:ahLst/>
                <a:cxnLst/>
                <a:rect l="l" t="t" r="r" b="b"/>
                <a:pathLst>
                  <a:path w="743" h="5960" extrusionOk="0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609;p29">
                <a:extLst>
                  <a:ext uri="{FF2B5EF4-FFF2-40B4-BE49-F238E27FC236}">
                    <a16:creationId xmlns:a16="http://schemas.microsoft.com/office/drawing/2014/main" id="{8EB4E00E-4917-52B2-9C21-FDEB46C3B596}"/>
                  </a:ext>
                </a:extLst>
              </p:cNvPr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873" extrusionOk="0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610;p29">
                <a:extLst>
                  <a:ext uri="{FF2B5EF4-FFF2-40B4-BE49-F238E27FC236}">
                    <a16:creationId xmlns:a16="http://schemas.microsoft.com/office/drawing/2014/main" id="{B011F360-5C46-DBE9-3F63-AFDACEDDA927}"/>
                  </a:ext>
                </a:extLst>
              </p:cNvPr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1014" extrusionOk="0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611;p29">
                <a:extLst>
                  <a:ext uri="{FF2B5EF4-FFF2-40B4-BE49-F238E27FC236}">
                    <a16:creationId xmlns:a16="http://schemas.microsoft.com/office/drawing/2014/main" id="{1F435E38-2E52-244C-F816-A2F8F1725F60}"/>
                  </a:ext>
                </a:extLst>
              </p:cNvPr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avLst/>
                <a:gdLst/>
                <a:ahLst/>
                <a:cxnLst/>
                <a:rect l="l" t="t" r="r" b="b"/>
                <a:pathLst>
                  <a:path w="310" h="2708" extrusionOk="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612;p29">
                <a:extLst>
                  <a:ext uri="{FF2B5EF4-FFF2-40B4-BE49-F238E27FC236}">
                    <a16:creationId xmlns:a16="http://schemas.microsoft.com/office/drawing/2014/main" id="{86C41E4D-BF17-A5FA-5E92-574D1747088A}"/>
                  </a:ext>
                </a:extLst>
              </p:cNvPr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avLst/>
                <a:gdLst/>
                <a:ahLst/>
                <a:cxnLst/>
                <a:rect l="l" t="t" r="r" b="b"/>
                <a:pathLst>
                  <a:path w="3225" h="816" extrusionOk="0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613;p29">
                <a:extLst>
                  <a:ext uri="{FF2B5EF4-FFF2-40B4-BE49-F238E27FC236}">
                    <a16:creationId xmlns:a16="http://schemas.microsoft.com/office/drawing/2014/main" id="{B759BADE-3494-0732-BE69-E3281530CB81}"/>
                  </a:ext>
                </a:extLst>
              </p:cNvPr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avLst/>
                <a:gdLst/>
                <a:ahLst/>
                <a:cxnLst/>
                <a:rect l="l" t="t" r="r" b="b"/>
                <a:pathLst>
                  <a:path w="2940" h="1232" extrusionOk="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614;p29">
                <a:extLst>
                  <a:ext uri="{FF2B5EF4-FFF2-40B4-BE49-F238E27FC236}">
                    <a16:creationId xmlns:a16="http://schemas.microsoft.com/office/drawing/2014/main" id="{11CCE68B-014C-F389-A778-37516786936A}"/>
                  </a:ext>
                </a:extLst>
              </p:cNvPr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avLst/>
                <a:gdLst/>
                <a:ahLst/>
                <a:cxnLst/>
                <a:rect l="l" t="t" r="r" b="b"/>
                <a:pathLst>
                  <a:path w="1595" h="2281" extrusionOk="0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615;p29">
                <a:extLst>
                  <a:ext uri="{FF2B5EF4-FFF2-40B4-BE49-F238E27FC236}">
                    <a16:creationId xmlns:a16="http://schemas.microsoft.com/office/drawing/2014/main" id="{02287A0D-4DE4-454F-3554-8F7EDD956CCE}"/>
                  </a:ext>
                </a:extLst>
              </p:cNvPr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1775" extrusionOk="0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616;p29">
                <a:extLst>
                  <a:ext uri="{FF2B5EF4-FFF2-40B4-BE49-F238E27FC236}">
                    <a16:creationId xmlns:a16="http://schemas.microsoft.com/office/drawing/2014/main" id="{BD073BD5-AF76-6A79-F506-A49413883FE7}"/>
                  </a:ext>
                </a:extLst>
              </p:cNvPr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617;p29">
                <a:extLst>
                  <a:ext uri="{FF2B5EF4-FFF2-40B4-BE49-F238E27FC236}">
                    <a16:creationId xmlns:a16="http://schemas.microsoft.com/office/drawing/2014/main" id="{96D12E1C-8386-A6C2-1640-1C186E971619}"/>
                  </a:ext>
                </a:extLst>
              </p:cNvPr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618;p29">
                <a:extLst>
                  <a:ext uri="{FF2B5EF4-FFF2-40B4-BE49-F238E27FC236}">
                    <a16:creationId xmlns:a16="http://schemas.microsoft.com/office/drawing/2014/main" id="{0FB19E8F-1555-1345-6224-B5726EC93646}"/>
                  </a:ext>
                </a:extLst>
              </p:cNvPr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avLst/>
                <a:gdLst/>
                <a:ahLst/>
                <a:cxnLst/>
                <a:rect l="l" t="t" r="r" b="b"/>
                <a:pathLst>
                  <a:path w="870" h="824" extrusionOk="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619;p29">
                <a:extLst>
                  <a:ext uri="{FF2B5EF4-FFF2-40B4-BE49-F238E27FC236}">
                    <a16:creationId xmlns:a16="http://schemas.microsoft.com/office/drawing/2014/main" id="{5BBAFAAB-2614-693A-630D-7C2D9FC4C25D}"/>
                  </a:ext>
                </a:extLst>
              </p:cNvPr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3" h="825" extrusionOk="0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620;p29">
                <a:extLst>
                  <a:ext uri="{FF2B5EF4-FFF2-40B4-BE49-F238E27FC236}">
                    <a16:creationId xmlns:a16="http://schemas.microsoft.com/office/drawing/2014/main" id="{44056F3A-0D31-3B8E-8EB7-7FFA1253BB2F}"/>
                  </a:ext>
                </a:extLst>
              </p:cNvPr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5" extrusionOk="0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4" name="Google Shape;621;p29">
                <a:extLst>
                  <a:ext uri="{FF2B5EF4-FFF2-40B4-BE49-F238E27FC236}">
                    <a16:creationId xmlns:a16="http://schemas.microsoft.com/office/drawing/2014/main" id="{EFF44F55-E69B-3785-25E4-26A24F7B718A}"/>
                  </a:ext>
                </a:extLst>
              </p:cNvPr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avLst/>
                <a:gdLst/>
                <a:ahLst/>
                <a:cxnLst/>
                <a:rect l="l" t="t" r="r" b="b"/>
                <a:pathLst>
                  <a:path w="874" h="823" extrusionOk="0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5" name="Google Shape;622;p29">
                <a:extLst>
                  <a:ext uri="{FF2B5EF4-FFF2-40B4-BE49-F238E27FC236}">
                    <a16:creationId xmlns:a16="http://schemas.microsoft.com/office/drawing/2014/main" id="{11E5063B-B93A-6399-6D71-B9B4364C0037}"/>
                  </a:ext>
                </a:extLst>
              </p:cNvPr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6" name="Google Shape;623;p29">
                <a:extLst>
                  <a:ext uri="{FF2B5EF4-FFF2-40B4-BE49-F238E27FC236}">
                    <a16:creationId xmlns:a16="http://schemas.microsoft.com/office/drawing/2014/main" id="{ED0B3D3B-4649-7976-6BAB-6645A577A6DC}"/>
                  </a:ext>
                </a:extLst>
              </p:cNvPr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4" extrusionOk="0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7" name="Google Shape;624;p29">
                <a:extLst>
                  <a:ext uri="{FF2B5EF4-FFF2-40B4-BE49-F238E27FC236}">
                    <a16:creationId xmlns:a16="http://schemas.microsoft.com/office/drawing/2014/main" id="{9EA029B7-461E-9C9E-5DD4-681ABD607089}"/>
                  </a:ext>
                </a:extLst>
              </p:cNvPr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3" extrusionOk="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8" name="Google Shape;625;p29">
                <a:extLst>
                  <a:ext uri="{FF2B5EF4-FFF2-40B4-BE49-F238E27FC236}">
                    <a16:creationId xmlns:a16="http://schemas.microsoft.com/office/drawing/2014/main" id="{8FC0D403-8283-3C21-7154-FC8B2D266ED5}"/>
                  </a:ext>
                </a:extLst>
              </p:cNvPr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2" h="462" extrusionOk="0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9" name="Google Shape;626;p29">
                <a:extLst>
                  <a:ext uri="{FF2B5EF4-FFF2-40B4-BE49-F238E27FC236}">
                    <a16:creationId xmlns:a16="http://schemas.microsoft.com/office/drawing/2014/main" id="{3FDAD77C-03EB-FF6A-4546-C6C48E2B274B}"/>
                  </a:ext>
                </a:extLst>
              </p:cNvPr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avLst/>
                <a:gdLst/>
                <a:ahLst/>
                <a:cxnLst/>
                <a:rect l="l" t="t" r="r" b="b"/>
                <a:pathLst>
                  <a:path w="490" h="462" extrusionOk="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0" name="Google Shape;627;p29">
                <a:extLst>
                  <a:ext uri="{FF2B5EF4-FFF2-40B4-BE49-F238E27FC236}">
                    <a16:creationId xmlns:a16="http://schemas.microsoft.com/office/drawing/2014/main" id="{1D18106F-0902-DE85-BD42-782DD45972BC}"/>
                  </a:ext>
                </a:extLst>
              </p:cNvPr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avLst/>
                <a:gdLst/>
                <a:ahLst/>
                <a:cxnLst/>
                <a:rect l="l" t="t" r="r" b="b"/>
                <a:pathLst>
                  <a:path w="489" h="463" extrusionOk="0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1" name="Google Shape;628;p29">
                <a:extLst>
                  <a:ext uri="{FF2B5EF4-FFF2-40B4-BE49-F238E27FC236}">
                    <a16:creationId xmlns:a16="http://schemas.microsoft.com/office/drawing/2014/main" id="{14A0DE32-9105-21EC-62F2-E3D00BE4447D}"/>
                  </a:ext>
                </a:extLst>
              </p:cNvPr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34907" extrusionOk="0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2" name="Google Shape;629;p29">
                <a:extLst>
                  <a:ext uri="{FF2B5EF4-FFF2-40B4-BE49-F238E27FC236}">
                    <a16:creationId xmlns:a16="http://schemas.microsoft.com/office/drawing/2014/main" id="{0F7C47EC-462C-E42E-5D77-2C119B2ACC56}"/>
                  </a:ext>
                </a:extLst>
              </p:cNvPr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avLst/>
                <a:gdLst/>
                <a:ahLst/>
                <a:cxnLst/>
                <a:rect l="l" t="t" r="r" b="b"/>
                <a:pathLst>
                  <a:path w="102" h="34509" extrusionOk="0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3" name="Google Shape;630;p29">
                <a:extLst>
                  <a:ext uri="{FF2B5EF4-FFF2-40B4-BE49-F238E27FC236}">
                    <a16:creationId xmlns:a16="http://schemas.microsoft.com/office/drawing/2014/main" id="{752B771B-7F77-DEF0-F276-15D44258B630}"/>
                  </a:ext>
                </a:extLst>
              </p:cNvPr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avLst/>
                <a:gdLst/>
                <a:ahLst/>
                <a:cxnLst/>
                <a:rect l="l" t="t" r="r" b="b"/>
                <a:pathLst>
                  <a:path w="1860" h="34214" extrusionOk="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4" name="Google Shape;631;p29">
                <a:extLst>
                  <a:ext uri="{FF2B5EF4-FFF2-40B4-BE49-F238E27FC236}">
                    <a16:creationId xmlns:a16="http://schemas.microsoft.com/office/drawing/2014/main" id="{C011FD32-465B-4E7F-A227-ECD2D32E51AC}"/>
                  </a:ext>
                </a:extLst>
              </p:cNvPr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775" extrusionOk="0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5" name="Google Shape;632;p29">
                <a:extLst>
                  <a:ext uri="{FF2B5EF4-FFF2-40B4-BE49-F238E27FC236}">
                    <a16:creationId xmlns:a16="http://schemas.microsoft.com/office/drawing/2014/main" id="{A0E0C240-42B3-6742-6EC5-0BA8FAB6C74F}"/>
                  </a:ext>
                </a:extLst>
              </p:cNvPr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09" extrusionOk="0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FFF2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6" name="Google Shape;633;p29">
                <a:extLst>
                  <a:ext uri="{FF2B5EF4-FFF2-40B4-BE49-F238E27FC236}">
                    <a16:creationId xmlns:a16="http://schemas.microsoft.com/office/drawing/2014/main" id="{0414836E-40DF-E113-6431-4921E003E5A0}"/>
                  </a:ext>
                </a:extLst>
              </p:cNvPr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5889" extrusionOk="0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3" name="Google Shape;634;p29">
              <a:extLst>
                <a:ext uri="{FF2B5EF4-FFF2-40B4-BE49-F238E27FC236}">
                  <a16:creationId xmlns:a16="http://schemas.microsoft.com/office/drawing/2014/main" id="{A818EE9A-15FE-602A-F47A-0D73B94B1F6C}"/>
                </a:ext>
              </a:extLst>
            </p:cNvPr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95" name="Google Shape;635;p29">
            <a:extLst>
              <a:ext uri="{FF2B5EF4-FFF2-40B4-BE49-F238E27FC236}">
                <a16:creationId xmlns:a16="http://schemas.microsoft.com/office/drawing/2014/main" id="{8C26B9E5-79D0-D744-B8E9-900270670074}"/>
              </a:ext>
            </a:extLst>
          </p:cNvPr>
          <p:cNvGrpSpPr/>
          <p:nvPr/>
        </p:nvGrpSpPr>
        <p:grpSpPr>
          <a:xfrm>
            <a:off x="788129" y="3773765"/>
            <a:ext cx="692977" cy="647024"/>
            <a:chOff x="4694531" y="2250235"/>
            <a:chExt cx="1090502" cy="1018186"/>
          </a:xfrm>
        </p:grpSpPr>
        <p:sp>
          <p:nvSpPr>
            <p:cNvPr id="1096" name="Google Shape;636;p29">
              <a:extLst>
                <a:ext uri="{FF2B5EF4-FFF2-40B4-BE49-F238E27FC236}">
                  <a16:creationId xmlns:a16="http://schemas.microsoft.com/office/drawing/2014/main" id="{56EC9B1C-C9E4-7C5B-7275-9EDB8727FFBE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7" name="Google Shape;637;p29">
              <a:extLst>
                <a:ext uri="{FF2B5EF4-FFF2-40B4-BE49-F238E27FC236}">
                  <a16:creationId xmlns:a16="http://schemas.microsoft.com/office/drawing/2014/main" id="{39785068-5DCB-C661-0198-675C806D5315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8" name="Google Shape;638;p29">
              <a:extLst>
                <a:ext uri="{FF2B5EF4-FFF2-40B4-BE49-F238E27FC236}">
                  <a16:creationId xmlns:a16="http://schemas.microsoft.com/office/drawing/2014/main" id="{46D45E5A-1C58-221F-525A-446462AFED03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9" name="Google Shape;639;p29">
              <a:extLst>
                <a:ext uri="{FF2B5EF4-FFF2-40B4-BE49-F238E27FC236}">
                  <a16:creationId xmlns:a16="http://schemas.microsoft.com/office/drawing/2014/main" id="{29624EE7-D48A-9F1A-5B04-7A398512AC9B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00" name="Google Shape;640;p29">
            <a:extLst>
              <a:ext uri="{FF2B5EF4-FFF2-40B4-BE49-F238E27FC236}">
                <a16:creationId xmlns:a16="http://schemas.microsoft.com/office/drawing/2014/main" id="{792E0584-569F-D83D-8DDE-2231FC86DEA4}"/>
              </a:ext>
            </a:extLst>
          </p:cNvPr>
          <p:cNvGrpSpPr/>
          <p:nvPr/>
        </p:nvGrpSpPr>
        <p:grpSpPr>
          <a:xfrm>
            <a:off x="1910903" y="5339800"/>
            <a:ext cx="447687" cy="418000"/>
            <a:chOff x="4694531" y="2250235"/>
            <a:chExt cx="1090502" cy="1018186"/>
          </a:xfrm>
        </p:grpSpPr>
        <p:sp>
          <p:nvSpPr>
            <p:cNvPr id="1101" name="Google Shape;641;p29">
              <a:extLst>
                <a:ext uri="{FF2B5EF4-FFF2-40B4-BE49-F238E27FC236}">
                  <a16:creationId xmlns:a16="http://schemas.microsoft.com/office/drawing/2014/main" id="{B3F81A9D-3158-579E-5D23-1E8CB9F4B7C8}"/>
                </a:ext>
              </a:extLst>
            </p:cNvPr>
            <p:cNvSpPr/>
            <p:nvPr/>
          </p:nvSpPr>
          <p:spPr>
            <a:xfrm>
              <a:off x="4694531" y="2250235"/>
              <a:ext cx="1090502" cy="1018186"/>
            </a:xfrm>
            <a:custGeom>
              <a:avLst/>
              <a:gdLst/>
              <a:ahLst/>
              <a:cxnLst/>
              <a:rect l="l" t="t" r="r" b="b"/>
              <a:pathLst>
                <a:path w="24565" h="22936" extrusionOk="0">
                  <a:moveTo>
                    <a:pt x="12304" y="1"/>
                  </a:moveTo>
                  <a:cubicBezTo>
                    <a:pt x="11753" y="1"/>
                    <a:pt x="11196" y="40"/>
                    <a:pt x="10635" y="122"/>
                  </a:cubicBezTo>
                  <a:cubicBezTo>
                    <a:pt x="4354" y="1033"/>
                    <a:pt x="0" y="6855"/>
                    <a:pt x="912" y="13122"/>
                  </a:cubicBezTo>
                  <a:cubicBezTo>
                    <a:pt x="1738" y="18828"/>
                    <a:pt x="6647" y="22935"/>
                    <a:pt x="12259" y="22935"/>
                  </a:cubicBezTo>
                  <a:cubicBezTo>
                    <a:pt x="12812" y="22935"/>
                    <a:pt x="13371" y="22895"/>
                    <a:pt x="13934" y="22813"/>
                  </a:cubicBezTo>
                  <a:cubicBezTo>
                    <a:pt x="20211" y="21901"/>
                    <a:pt x="24565" y="16083"/>
                    <a:pt x="23657" y="9816"/>
                  </a:cubicBezTo>
                  <a:cubicBezTo>
                    <a:pt x="22827" y="4109"/>
                    <a:pt x="17918" y="1"/>
                    <a:pt x="12304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2" name="Google Shape;642;p29">
              <a:extLst>
                <a:ext uri="{FF2B5EF4-FFF2-40B4-BE49-F238E27FC236}">
                  <a16:creationId xmlns:a16="http://schemas.microsoft.com/office/drawing/2014/main" id="{2D80EE09-BEDD-09D3-BED8-E12E63E77FE2}"/>
                </a:ext>
              </a:extLst>
            </p:cNvPr>
            <p:cNvSpPr/>
            <p:nvPr/>
          </p:nvSpPr>
          <p:spPr>
            <a:xfrm>
              <a:off x="4824199" y="2371334"/>
              <a:ext cx="831161" cy="775937"/>
            </a:xfrm>
            <a:custGeom>
              <a:avLst/>
              <a:gdLst/>
              <a:ahLst/>
              <a:cxnLst/>
              <a:rect l="l" t="t" r="r" b="b"/>
              <a:pathLst>
                <a:path w="18723" h="17479" extrusionOk="0">
                  <a:moveTo>
                    <a:pt x="9375" y="1"/>
                  </a:moveTo>
                  <a:cubicBezTo>
                    <a:pt x="8956" y="1"/>
                    <a:pt x="8532" y="31"/>
                    <a:pt x="8106" y="92"/>
                  </a:cubicBezTo>
                  <a:cubicBezTo>
                    <a:pt x="3320" y="789"/>
                    <a:pt x="0" y="5226"/>
                    <a:pt x="697" y="9999"/>
                  </a:cubicBezTo>
                  <a:cubicBezTo>
                    <a:pt x="1328" y="14348"/>
                    <a:pt x="5067" y="17478"/>
                    <a:pt x="9342" y="17478"/>
                  </a:cubicBezTo>
                  <a:cubicBezTo>
                    <a:pt x="9763" y="17478"/>
                    <a:pt x="10189" y="17448"/>
                    <a:pt x="10617" y="17386"/>
                  </a:cubicBezTo>
                  <a:cubicBezTo>
                    <a:pt x="15406" y="16690"/>
                    <a:pt x="18723" y="12257"/>
                    <a:pt x="18029" y="7479"/>
                  </a:cubicBezTo>
                  <a:cubicBezTo>
                    <a:pt x="17395" y="3131"/>
                    <a:pt x="13655" y="1"/>
                    <a:pt x="9375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3" name="Google Shape;643;p29">
              <a:extLst>
                <a:ext uri="{FF2B5EF4-FFF2-40B4-BE49-F238E27FC236}">
                  <a16:creationId xmlns:a16="http://schemas.microsoft.com/office/drawing/2014/main" id="{F17CBFA4-E707-5AD7-A242-A4EF9EFA6DC6}"/>
                </a:ext>
              </a:extLst>
            </p:cNvPr>
            <p:cNvSpPr/>
            <p:nvPr/>
          </p:nvSpPr>
          <p:spPr>
            <a:xfrm>
              <a:off x="4841911" y="2356596"/>
              <a:ext cx="782507" cy="470782"/>
            </a:xfrm>
            <a:custGeom>
              <a:avLst/>
              <a:gdLst/>
              <a:ahLst/>
              <a:cxnLst/>
              <a:rect l="l" t="t" r="r" b="b"/>
              <a:pathLst>
                <a:path w="17627" h="10605" extrusionOk="0">
                  <a:moveTo>
                    <a:pt x="8959" y="0"/>
                  </a:moveTo>
                  <a:cubicBezTo>
                    <a:pt x="8916" y="0"/>
                    <a:pt x="8873" y="1"/>
                    <a:pt x="8830" y="1"/>
                  </a:cubicBezTo>
                  <a:cubicBezTo>
                    <a:pt x="8348" y="12"/>
                    <a:pt x="7864" y="55"/>
                    <a:pt x="7379" y="141"/>
                  </a:cubicBezTo>
                  <a:cubicBezTo>
                    <a:pt x="6895" y="227"/>
                    <a:pt x="6421" y="353"/>
                    <a:pt x="5969" y="511"/>
                  </a:cubicBezTo>
                  <a:cubicBezTo>
                    <a:pt x="5513" y="665"/>
                    <a:pt x="5083" y="866"/>
                    <a:pt x="4673" y="1085"/>
                  </a:cubicBezTo>
                  <a:cubicBezTo>
                    <a:pt x="4264" y="1301"/>
                    <a:pt x="3880" y="1556"/>
                    <a:pt x="3524" y="1824"/>
                  </a:cubicBezTo>
                  <a:cubicBezTo>
                    <a:pt x="3169" y="2094"/>
                    <a:pt x="2843" y="2384"/>
                    <a:pt x="2545" y="2689"/>
                  </a:cubicBezTo>
                  <a:cubicBezTo>
                    <a:pt x="1949" y="3296"/>
                    <a:pt x="1478" y="3964"/>
                    <a:pt x="1112" y="4620"/>
                  </a:cubicBezTo>
                  <a:cubicBezTo>
                    <a:pt x="750" y="5281"/>
                    <a:pt x="499" y="5941"/>
                    <a:pt x="334" y="6559"/>
                  </a:cubicBezTo>
                  <a:cubicBezTo>
                    <a:pt x="0" y="7793"/>
                    <a:pt x="14" y="8842"/>
                    <a:pt x="90" y="9538"/>
                  </a:cubicBezTo>
                  <a:cubicBezTo>
                    <a:pt x="172" y="10235"/>
                    <a:pt x="303" y="10604"/>
                    <a:pt x="340" y="10604"/>
                  </a:cubicBezTo>
                  <a:cubicBezTo>
                    <a:pt x="341" y="10604"/>
                    <a:pt x="341" y="10604"/>
                    <a:pt x="341" y="10604"/>
                  </a:cubicBezTo>
                  <a:cubicBezTo>
                    <a:pt x="395" y="10593"/>
                    <a:pt x="352" y="10209"/>
                    <a:pt x="352" y="9524"/>
                  </a:cubicBezTo>
                  <a:cubicBezTo>
                    <a:pt x="355" y="8842"/>
                    <a:pt x="416" y="7844"/>
                    <a:pt x="786" y="6691"/>
                  </a:cubicBezTo>
                  <a:cubicBezTo>
                    <a:pt x="973" y="6118"/>
                    <a:pt x="1235" y="5503"/>
                    <a:pt x="1594" y="4894"/>
                  </a:cubicBezTo>
                  <a:cubicBezTo>
                    <a:pt x="1960" y="4291"/>
                    <a:pt x="2416" y="3680"/>
                    <a:pt x="2982" y="3124"/>
                  </a:cubicBezTo>
                  <a:cubicBezTo>
                    <a:pt x="3266" y="2848"/>
                    <a:pt x="3575" y="2578"/>
                    <a:pt x="3908" y="2338"/>
                  </a:cubicBezTo>
                  <a:cubicBezTo>
                    <a:pt x="4246" y="2090"/>
                    <a:pt x="4601" y="1860"/>
                    <a:pt x="4985" y="1663"/>
                  </a:cubicBezTo>
                  <a:cubicBezTo>
                    <a:pt x="5366" y="1462"/>
                    <a:pt x="5764" y="1282"/>
                    <a:pt x="6188" y="1139"/>
                  </a:cubicBezTo>
                  <a:cubicBezTo>
                    <a:pt x="6608" y="996"/>
                    <a:pt x="7046" y="880"/>
                    <a:pt x="7495" y="798"/>
                  </a:cubicBezTo>
                  <a:cubicBezTo>
                    <a:pt x="7947" y="722"/>
                    <a:pt x="8396" y="679"/>
                    <a:pt x="8840" y="669"/>
                  </a:cubicBezTo>
                  <a:cubicBezTo>
                    <a:pt x="8899" y="668"/>
                    <a:pt x="8958" y="667"/>
                    <a:pt x="9016" y="667"/>
                  </a:cubicBezTo>
                  <a:cubicBezTo>
                    <a:pt x="9401" y="667"/>
                    <a:pt x="9780" y="698"/>
                    <a:pt x="10150" y="744"/>
                  </a:cubicBezTo>
                  <a:cubicBezTo>
                    <a:pt x="10578" y="798"/>
                    <a:pt x="10994" y="895"/>
                    <a:pt x="11393" y="1009"/>
                  </a:cubicBezTo>
                  <a:cubicBezTo>
                    <a:pt x="11791" y="1121"/>
                    <a:pt x="12171" y="1268"/>
                    <a:pt x="12531" y="1430"/>
                  </a:cubicBezTo>
                  <a:cubicBezTo>
                    <a:pt x="13255" y="1753"/>
                    <a:pt x="13894" y="2169"/>
                    <a:pt x="14447" y="2614"/>
                  </a:cubicBezTo>
                  <a:cubicBezTo>
                    <a:pt x="14993" y="3063"/>
                    <a:pt x="15448" y="3547"/>
                    <a:pt x="15821" y="4021"/>
                  </a:cubicBezTo>
                  <a:cubicBezTo>
                    <a:pt x="16568" y="4976"/>
                    <a:pt x="16970" y="5895"/>
                    <a:pt x="17207" y="6534"/>
                  </a:cubicBezTo>
                  <a:cubicBezTo>
                    <a:pt x="17442" y="7171"/>
                    <a:pt x="17536" y="7543"/>
                    <a:pt x="17586" y="7543"/>
                  </a:cubicBezTo>
                  <a:cubicBezTo>
                    <a:pt x="17586" y="7543"/>
                    <a:pt x="17587" y="7543"/>
                    <a:pt x="17587" y="7542"/>
                  </a:cubicBezTo>
                  <a:cubicBezTo>
                    <a:pt x="17627" y="7535"/>
                    <a:pt x="17623" y="7144"/>
                    <a:pt x="17458" y="6454"/>
                  </a:cubicBezTo>
                  <a:cubicBezTo>
                    <a:pt x="17290" y="5773"/>
                    <a:pt x="16941" y="4786"/>
                    <a:pt x="16205" y="3741"/>
                  </a:cubicBezTo>
                  <a:cubicBezTo>
                    <a:pt x="15836" y="3221"/>
                    <a:pt x="15373" y="2686"/>
                    <a:pt x="14806" y="2190"/>
                  </a:cubicBezTo>
                  <a:cubicBezTo>
                    <a:pt x="14235" y="1699"/>
                    <a:pt x="13564" y="1236"/>
                    <a:pt x="12792" y="870"/>
                  </a:cubicBezTo>
                  <a:cubicBezTo>
                    <a:pt x="12408" y="686"/>
                    <a:pt x="12002" y="525"/>
                    <a:pt x="11575" y="396"/>
                  </a:cubicBezTo>
                  <a:cubicBezTo>
                    <a:pt x="11148" y="267"/>
                    <a:pt x="10703" y="159"/>
                    <a:pt x="10243" y="95"/>
                  </a:cubicBezTo>
                  <a:cubicBezTo>
                    <a:pt x="9825" y="36"/>
                    <a:pt x="9395" y="0"/>
                    <a:pt x="8959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4" name="Google Shape;644;p29">
              <a:extLst>
                <a:ext uri="{FF2B5EF4-FFF2-40B4-BE49-F238E27FC236}">
                  <a16:creationId xmlns:a16="http://schemas.microsoft.com/office/drawing/2014/main" id="{C4DD7D48-11A4-F89A-0688-CF1F9A0A53C6}"/>
                </a:ext>
              </a:extLst>
            </p:cNvPr>
            <p:cNvSpPr/>
            <p:nvPr/>
          </p:nvSpPr>
          <p:spPr>
            <a:xfrm>
              <a:off x="5058586" y="2488083"/>
              <a:ext cx="386747" cy="570799"/>
            </a:xfrm>
            <a:custGeom>
              <a:avLst/>
              <a:gdLst/>
              <a:ahLst/>
              <a:cxnLst/>
              <a:rect l="l" t="t" r="r" b="b"/>
              <a:pathLst>
                <a:path w="8712" h="12858" extrusionOk="0">
                  <a:moveTo>
                    <a:pt x="3209" y="3500"/>
                  </a:moveTo>
                  <a:lnTo>
                    <a:pt x="3518" y="5409"/>
                  </a:lnTo>
                  <a:cubicBezTo>
                    <a:pt x="2894" y="5316"/>
                    <a:pt x="2452" y="5122"/>
                    <a:pt x="2377" y="4652"/>
                  </a:cubicBezTo>
                  <a:cubicBezTo>
                    <a:pt x="2304" y="4211"/>
                    <a:pt x="2524" y="3772"/>
                    <a:pt x="3209" y="3500"/>
                  </a:cubicBezTo>
                  <a:close/>
                  <a:moveTo>
                    <a:pt x="5233" y="7506"/>
                  </a:moveTo>
                  <a:cubicBezTo>
                    <a:pt x="5844" y="7617"/>
                    <a:pt x="6275" y="7807"/>
                    <a:pt x="6350" y="8277"/>
                  </a:cubicBezTo>
                  <a:cubicBezTo>
                    <a:pt x="6418" y="8708"/>
                    <a:pt x="6177" y="9106"/>
                    <a:pt x="5528" y="9361"/>
                  </a:cubicBezTo>
                  <a:lnTo>
                    <a:pt x="5233" y="7506"/>
                  </a:lnTo>
                  <a:close/>
                  <a:moveTo>
                    <a:pt x="4032" y="0"/>
                  </a:moveTo>
                  <a:lnTo>
                    <a:pt x="2685" y="216"/>
                  </a:lnTo>
                  <a:lnTo>
                    <a:pt x="2925" y="1708"/>
                  </a:lnTo>
                  <a:cubicBezTo>
                    <a:pt x="840" y="2290"/>
                    <a:pt x="0" y="3683"/>
                    <a:pt x="227" y="5108"/>
                  </a:cubicBezTo>
                  <a:cubicBezTo>
                    <a:pt x="535" y="7032"/>
                    <a:pt x="2283" y="7261"/>
                    <a:pt x="3833" y="7384"/>
                  </a:cubicBezTo>
                  <a:lnTo>
                    <a:pt x="4193" y="9630"/>
                  </a:lnTo>
                  <a:cubicBezTo>
                    <a:pt x="4079" y="9637"/>
                    <a:pt x="3965" y="9641"/>
                    <a:pt x="3850" y="9641"/>
                  </a:cubicBezTo>
                  <a:cubicBezTo>
                    <a:pt x="2975" y="9641"/>
                    <a:pt x="2096" y="9438"/>
                    <a:pt x="1433" y="9092"/>
                  </a:cubicBezTo>
                  <a:lnTo>
                    <a:pt x="955" y="10854"/>
                  </a:lnTo>
                  <a:cubicBezTo>
                    <a:pt x="1623" y="11223"/>
                    <a:pt x="2619" y="11432"/>
                    <a:pt x="3681" y="11432"/>
                  </a:cubicBezTo>
                  <a:cubicBezTo>
                    <a:pt x="3943" y="11432"/>
                    <a:pt x="4210" y="11419"/>
                    <a:pt x="4476" y="11393"/>
                  </a:cubicBezTo>
                  <a:lnTo>
                    <a:pt x="4709" y="12857"/>
                  </a:lnTo>
                  <a:lnTo>
                    <a:pt x="6056" y="12642"/>
                  </a:lnTo>
                  <a:lnTo>
                    <a:pt x="5815" y="11138"/>
                  </a:lnTo>
                  <a:cubicBezTo>
                    <a:pt x="7882" y="10542"/>
                    <a:pt x="8712" y="9171"/>
                    <a:pt x="8489" y="7771"/>
                  </a:cubicBezTo>
                  <a:cubicBezTo>
                    <a:pt x="8184" y="5876"/>
                    <a:pt x="6465" y="5639"/>
                    <a:pt x="4915" y="5528"/>
                  </a:cubicBezTo>
                  <a:lnTo>
                    <a:pt x="4548" y="3242"/>
                  </a:lnTo>
                  <a:cubicBezTo>
                    <a:pt x="4611" y="3239"/>
                    <a:pt x="4673" y="3238"/>
                    <a:pt x="4736" y="3238"/>
                  </a:cubicBezTo>
                  <a:cubicBezTo>
                    <a:pt x="5367" y="3238"/>
                    <a:pt x="6038" y="3357"/>
                    <a:pt x="6719" y="3611"/>
                  </a:cubicBezTo>
                  <a:lnTo>
                    <a:pt x="7125" y="1849"/>
                  </a:lnTo>
                  <a:cubicBezTo>
                    <a:pt x="6479" y="1570"/>
                    <a:pt x="5703" y="1442"/>
                    <a:pt x="4899" y="1442"/>
                  </a:cubicBezTo>
                  <a:cubicBezTo>
                    <a:pt x="4689" y="1442"/>
                    <a:pt x="4476" y="1451"/>
                    <a:pt x="4264" y="1468"/>
                  </a:cubicBezTo>
                  <a:lnTo>
                    <a:pt x="403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12" name="Google Shape;820;p33">
            <a:extLst>
              <a:ext uri="{FF2B5EF4-FFF2-40B4-BE49-F238E27FC236}">
                <a16:creationId xmlns:a16="http://schemas.microsoft.com/office/drawing/2014/main" id="{87EE14E9-0CD1-423E-AF6C-2B5D4A97A2FB}"/>
              </a:ext>
            </a:extLst>
          </p:cNvPr>
          <p:cNvGrpSpPr/>
          <p:nvPr/>
        </p:nvGrpSpPr>
        <p:grpSpPr>
          <a:xfrm>
            <a:off x="281645" y="-582402"/>
            <a:ext cx="2779240" cy="1525504"/>
            <a:chOff x="1575694" y="930575"/>
            <a:chExt cx="1989550" cy="713693"/>
          </a:xfrm>
        </p:grpSpPr>
        <p:sp>
          <p:nvSpPr>
            <p:cNvPr id="1113" name="Google Shape;821;p33">
              <a:extLst>
                <a:ext uri="{FF2B5EF4-FFF2-40B4-BE49-F238E27FC236}">
                  <a16:creationId xmlns:a16="http://schemas.microsoft.com/office/drawing/2014/main" id="{0DA71777-BDD9-FB30-C2BB-F1EA4574ADAB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14" name="Google Shape;822;p33">
              <a:extLst>
                <a:ext uri="{FF2B5EF4-FFF2-40B4-BE49-F238E27FC236}">
                  <a16:creationId xmlns:a16="http://schemas.microsoft.com/office/drawing/2014/main" id="{DB5A25E5-C5C9-79A0-D894-DF11FDBB57C3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115" name="Google Shape;825;p33">
            <a:extLst>
              <a:ext uri="{FF2B5EF4-FFF2-40B4-BE49-F238E27FC236}">
                <a16:creationId xmlns:a16="http://schemas.microsoft.com/office/drawing/2014/main" id="{35D71F5A-1D91-32AF-0187-A0F0970E3001}"/>
              </a:ext>
            </a:extLst>
          </p:cNvPr>
          <p:cNvSpPr txBox="1">
            <a:spLocks/>
          </p:cNvSpPr>
          <p:nvPr/>
        </p:nvSpPr>
        <p:spPr>
          <a:xfrm>
            <a:off x="596074" y="-95027"/>
            <a:ext cx="4401800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sz="9600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sz="6400" b="0">
                <a:solidFill>
                  <a:srgbClr val="338987"/>
                </a:solidFill>
              </a:defRPr>
            </a:lvl9pPr>
          </a:lstStyle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주제 배경 선정</a:t>
            </a:r>
          </a:p>
        </p:txBody>
      </p:sp>
      <p:pic>
        <p:nvPicPr>
          <p:cNvPr id="2" name="그림 1">
            <a:hlinkClick r:id="rId3"/>
            <a:extLst>
              <a:ext uri="{FF2B5EF4-FFF2-40B4-BE49-F238E27FC236}">
                <a16:creationId xmlns:a16="http://schemas.microsoft.com/office/drawing/2014/main" id="{720B6C4E-4D92-6964-9894-FBFF2B5457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1827"/>
          <a:stretch/>
        </p:blipFill>
        <p:spPr>
          <a:xfrm>
            <a:off x="2408943" y="1477293"/>
            <a:ext cx="7716327" cy="1125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그룹 44">
            <a:extLst>
              <a:ext uri="{FF2B5EF4-FFF2-40B4-BE49-F238E27FC236}">
                <a16:creationId xmlns:a16="http://schemas.microsoft.com/office/drawing/2014/main" id="{6FC0BE4E-84CB-D7B7-824E-03BBA2DB0D82}"/>
              </a:ext>
            </a:extLst>
          </p:cNvPr>
          <p:cNvGrpSpPr/>
          <p:nvPr/>
        </p:nvGrpSpPr>
        <p:grpSpPr>
          <a:xfrm>
            <a:off x="98160" y="1283768"/>
            <a:ext cx="2249037" cy="4411252"/>
            <a:chOff x="1459135" y="1426124"/>
            <a:chExt cx="1450238" cy="2844491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167DE965-D54A-5443-949B-DEFC7C64D2A7}"/>
                </a:ext>
              </a:extLst>
            </p:cNvPr>
            <p:cNvGrpSpPr/>
            <p:nvPr/>
          </p:nvGrpSpPr>
          <p:grpSpPr>
            <a:xfrm>
              <a:off x="1459135" y="1426124"/>
              <a:ext cx="1450238" cy="2844491"/>
              <a:chOff x="7336996" y="1524860"/>
              <a:chExt cx="1450238" cy="2844491"/>
            </a:xfrm>
          </p:grpSpPr>
          <p:sp>
            <p:nvSpPr>
              <p:cNvPr id="38" name="Google Shape;2520;p45">
                <a:extLst>
                  <a:ext uri="{FF2B5EF4-FFF2-40B4-BE49-F238E27FC236}">
                    <a16:creationId xmlns:a16="http://schemas.microsoft.com/office/drawing/2014/main" id="{8FDB843F-8AB2-8AEE-FCA2-602DF89C98BA}"/>
                  </a:ext>
                </a:extLst>
              </p:cNvPr>
              <p:cNvSpPr/>
              <p:nvPr/>
            </p:nvSpPr>
            <p:spPr>
              <a:xfrm>
                <a:off x="7336996" y="1524860"/>
                <a:ext cx="1395200" cy="2782400"/>
              </a:xfrm>
              <a:prstGeom prst="roundRect">
                <a:avLst>
                  <a:gd name="adj" fmla="val 16558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9" name="Google Shape;2522;p45">
                <a:extLst>
                  <a:ext uri="{FF2B5EF4-FFF2-40B4-BE49-F238E27FC236}">
                    <a16:creationId xmlns:a16="http://schemas.microsoft.com/office/drawing/2014/main" id="{C0B62DF2-E404-9AC0-F9A7-56E9CF88ADC4}"/>
                  </a:ext>
                </a:extLst>
              </p:cNvPr>
              <p:cNvSpPr/>
              <p:nvPr/>
            </p:nvSpPr>
            <p:spPr>
              <a:xfrm>
                <a:off x="7391979" y="1587132"/>
                <a:ext cx="1395255" cy="2782219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F7FCD345-421B-85F4-1E0E-50ED4D1124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33" b="5972"/>
            <a:stretch/>
          </p:blipFill>
          <p:spPr>
            <a:xfrm>
              <a:off x="1556340" y="1714500"/>
              <a:ext cx="1303914" cy="2327345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1FE74A3-4F36-3032-FC75-E7A08AD6ED0D}"/>
              </a:ext>
            </a:extLst>
          </p:cNvPr>
          <p:cNvGrpSpPr/>
          <p:nvPr/>
        </p:nvGrpSpPr>
        <p:grpSpPr>
          <a:xfrm>
            <a:off x="9776991" y="1258344"/>
            <a:ext cx="2249037" cy="4411252"/>
            <a:chOff x="9330522" y="1400700"/>
            <a:chExt cx="1450238" cy="284449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48DFBEC1-6F7A-62DD-12B1-68DA03DE1C77}"/>
                </a:ext>
              </a:extLst>
            </p:cNvPr>
            <p:cNvGrpSpPr/>
            <p:nvPr/>
          </p:nvGrpSpPr>
          <p:grpSpPr>
            <a:xfrm>
              <a:off x="9330522" y="1400700"/>
              <a:ext cx="1450238" cy="2844491"/>
              <a:chOff x="7336996" y="1524860"/>
              <a:chExt cx="1450238" cy="2844491"/>
            </a:xfrm>
          </p:grpSpPr>
          <p:sp>
            <p:nvSpPr>
              <p:cNvPr id="41" name="Google Shape;2520;p45">
                <a:extLst>
                  <a:ext uri="{FF2B5EF4-FFF2-40B4-BE49-F238E27FC236}">
                    <a16:creationId xmlns:a16="http://schemas.microsoft.com/office/drawing/2014/main" id="{284543B3-2901-36B2-F17D-6F0A0CBCB55D}"/>
                  </a:ext>
                </a:extLst>
              </p:cNvPr>
              <p:cNvSpPr/>
              <p:nvPr/>
            </p:nvSpPr>
            <p:spPr>
              <a:xfrm>
                <a:off x="7336996" y="1524860"/>
                <a:ext cx="1395200" cy="2782400"/>
              </a:xfrm>
              <a:prstGeom prst="roundRect">
                <a:avLst>
                  <a:gd name="adj" fmla="val 16558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42" name="Google Shape;2522;p45">
                <a:extLst>
                  <a:ext uri="{FF2B5EF4-FFF2-40B4-BE49-F238E27FC236}">
                    <a16:creationId xmlns:a16="http://schemas.microsoft.com/office/drawing/2014/main" id="{5A36BCFB-A489-8940-CDAD-60255FA61D29}"/>
                  </a:ext>
                </a:extLst>
              </p:cNvPr>
              <p:cNvSpPr/>
              <p:nvPr/>
            </p:nvSpPr>
            <p:spPr>
              <a:xfrm>
                <a:off x="7391979" y="1587132"/>
                <a:ext cx="1395255" cy="2782219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61C3BD6-3B5D-DDD7-B632-453EDF522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33" b="5972"/>
            <a:stretch/>
          </p:blipFill>
          <p:spPr>
            <a:xfrm>
              <a:off x="9432002" y="1685926"/>
              <a:ext cx="1300863" cy="2334415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866EB9-319C-04D4-FE8D-D5BDB9C8A778}"/>
              </a:ext>
            </a:extLst>
          </p:cNvPr>
          <p:cNvGrpSpPr/>
          <p:nvPr/>
        </p:nvGrpSpPr>
        <p:grpSpPr>
          <a:xfrm>
            <a:off x="7333572" y="1258344"/>
            <a:ext cx="2249037" cy="4411252"/>
            <a:chOff x="7678052" y="1400700"/>
            <a:chExt cx="1450238" cy="2844491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671EE4CC-0F46-C2E6-007A-33D2FD2D4EB7}"/>
                </a:ext>
              </a:extLst>
            </p:cNvPr>
            <p:cNvGrpSpPr/>
            <p:nvPr/>
          </p:nvGrpSpPr>
          <p:grpSpPr>
            <a:xfrm>
              <a:off x="7678052" y="1400700"/>
              <a:ext cx="1450238" cy="2844491"/>
              <a:chOff x="7336996" y="1524860"/>
              <a:chExt cx="1450238" cy="2844491"/>
            </a:xfrm>
          </p:grpSpPr>
          <p:sp>
            <p:nvSpPr>
              <p:cNvPr id="15" name="Google Shape;2520;p45">
                <a:extLst>
                  <a:ext uri="{FF2B5EF4-FFF2-40B4-BE49-F238E27FC236}">
                    <a16:creationId xmlns:a16="http://schemas.microsoft.com/office/drawing/2014/main" id="{D6E5A86C-9720-4790-22ED-9A1345352F1C}"/>
                  </a:ext>
                </a:extLst>
              </p:cNvPr>
              <p:cNvSpPr/>
              <p:nvPr/>
            </p:nvSpPr>
            <p:spPr>
              <a:xfrm>
                <a:off x="7336996" y="1524860"/>
                <a:ext cx="1395200" cy="2782400"/>
              </a:xfrm>
              <a:prstGeom prst="roundRect">
                <a:avLst>
                  <a:gd name="adj" fmla="val 16558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16" name="Google Shape;2522;p45">
                <a:extLst>
                  <a:ext uri="{FF2B5EF4-FFF2-40B4-BE49-F238E27FC236}">
                    <a16:creationId xmlns:a16="http://schemas.microsoft.com/office/drawing/2014/main" id="{4F8174AB-AB9C-EB15-57D6-4AC9B51DD1B5}"/>
                  </a:ext>
                </a:extLst>
              </p:cNvPr>
              <p:cNvSpPr/>
              <p:nvPr/>
            </p:nvSpPr>
            <p:spPr>
              <a:xfrm>
                <a:off x="7391979" y="1587132"/>
                <a:ext cx="1395255" cy="2782219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A63A183-5302-589B-1398-4B60981B1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232" b="5973"/>
            <a:stretch/>
          </p:blipFill>
          <p:spPr>
            <a:xfrm>
              <a:off x="7788412" y="1684338"/>
              <a:ext cx="1292777" cy="2334415"/>
            </a:xfrm>
            <a:prstGeom prst="rect">
              <a:avLst/>
            </a:prstGeom>
          </p:spPr>
        </p:pic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C560545-3911-EBEE-A596-AB9C8C9A164E}"/>
              </a:ext>
            </a:extLst>
          </p:cNvPr>
          <p:cNvGrpSpPr/>
          <p:nvPr/>
        </p:nvGrpSpPr>
        <p:grpSpPr>
          <a:xfrm>
            <a:off x="4950958" y="1258344"/>
            <a:ext cx="2242622" cy="4411252"/>
            <a:chOff x="5793644" y="1400700"/>
            <a:chExt cx="1446104" cy="2844491"/>
          </a:xfrm>
        </p:grpSpPr>
        <p:sp>
          <p:nvSpPr>
            <p:cNvPr id="2520" name="Google Shape;2520;p45"/>
            <p:cNvSpPr/>
            <p:nvPr/>
          </p:nvSpPr>
          <p:spPr>
            <a:xfrm>
              <a:off x="5793644" y="1400700"/>
              <a:ext cx="1395200" cy="2782400"/>
            </a:xfrm>
            <a:prstGeom prst="roundRect">
              <a:avLst>
                <a:gd name="adj" fmla="val 16558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2" name="Google Shape;2522;p45"/>
            <p:cNvSpPr/>
            <p:nvPr/>
          </p:nvSpPr>
          <p:spPr>
            <a:xfrm>
              <a:off x="5844493" y="1462972"/>
              <a:ext cx="1395255" cy="2782219"/>
            </a:xfrm>
            <a:custGeom>
              <a:avLst/>
              <a:gdLst/>
              <a:ahLst/>
              <a:cxnLst/>
              <a:rect l="l" t="t" r="r" b="b"/>
              <a:pathLst>
                <a:path w="103480" h="206345" extrusionOk="0">
                  <a:moveTo>
                    <a:pt x="61741" y="8558"/>
                  </a:moveTo>
                  <a:cubicBezTo>
                    <a:pt x="62649" y="8558"/>
                    <a:pt x="62637" y="9975"/>
                    <a:pt x="61704" y="9975"/>
                  </a:cubicBezTo>
                  <a:cubicBezTo>
                    <a:pt x="61677" y="9975"/>
                    <a:pt x="61650" y="9973"/>
                    <a:pt x="61623" y="9971"/>
                  </a:cubicBezTo>
                  <a:lnTo>
                    <a:pt x="40979" y="9971"/>
                  </a:lnTo>
                  <a:cubicBezTo>
                    <a:pt x="40952" y="9973"/>
                    <a:pt x="40925" y="9975"/>
                    <a:pt x="40898" y="9975"/>
                  </a:cubicBezTo>
                  <a:cubicBezTo>
                    <a:pt x="39965" y="9975"/>
                    <a:pt x="39952" y="8558"/>
                    <a:pt x="40861" y="8558"/>
                  </a:cubicBezTo>
                  <a:cubicBezTo>
                    <a:pt x="40899" y="8558"/>
                    <a:pt x="40938" y="8561"/>
                    <a:pt x="40979" y="8566"/>
                  </a:cubicBezTo>
                  <a:lnTo>
                    <a:pt x="61623" y="8566"/>
                  </a:lnTo>
                  <a:cubicBezTo>
                    <a:pt x="61664" y="8561"/>
                    <a:pt x="61703" y="8558"/>
                    <a:pt x="61741" y="8558"/>
                  </a:cubicBezTo>
                  <a:close/>
                  <a:moveTo>
                    <a:pt x="100713" y="16164"/>
                  </a:moveTo>
                  <a:lnTo>
                    <a:pt x="100713" y="189567"/>
                  </a:lnTo>
                  <a:lnTo>
                    <a:pt x="2987" y="189567"/>
                  </a:lnTo>
                  <a:lnTo>
                    <a:pt x="2987" y="16164"/>
                  </a:lnTo>
                  <a:close/>
                  <a:moveTo>
                    <a:pt x="22357" y="196638"/>
                  </a:moveTo>
                  <a:lnTo>
                    <a:pt x="22313" y="197165"/>
                  </a:lnTo>
                  <a:lnTo>
                    <a:pt x="18448" y="197165"/>
                  </a:lnTo>
                  <a:lnTo>
                    <a:pt x="18448" y="196638"/>
                  </a:lnTo>
                  <a:close/>
                  <a:moveTo>
                    <a:pt x="53277" y="196726"/>
                  </a:moveTo>
                  <a:cubicBezTo>
                    <a:pt x="53365" y="196726"/>
                    <a:pt x="53453" y="196814"/>
                    <a:pt x="53453" y="196945"/>
                  </a:cubicBezTo>
                  <a:lnTo>
                    <a:pt x="53453" y="199976"/>
                  </a:lnTo>
                  <a:cubicBezTo>
                    <a:pt x="53453" y="200064"/>
                    <a:pt x="53365" y="200152"/>
                    <a:pt x="53234" y="200152"/>
                  </a:cubicBezTo>
                  <a:lnTo>
                    <a:pt x="50203" y="200152"/>
                  </a:lnTo>
                  <a:cubicBezTo>
                    <a:pt x="50071" y="200152"/>
                    <a:pt x="49983" y="200064"/>
                    <a:pt x="49983" y="199976"/>
                  </a:cubicBezTo>
                  <a:lnTo>
                    <a:pt x="49983" y="196945"/>
                  </a:lnTo>
                  <a:cubicBezTo>
                    <a:pt x="49983" y="196814"/>
                    <a:pt x="50071" y="196726"/>
                    <a:pt x="50203" y="196726"/>
                  </a:cubicBezTo>
                  <a:close/>
                  <a:moveTo>
                    <a:pt x="80706" y="196517"/>
                  </a:moveTo>
                  <a:cubicBezTo>
                    <a:pt x="80761" y="196517"/>
                    <a:pt x="80816" y="196528"/>
                    <a:pt x="80860" y="196550"/>
                  </a:cubicBezTo>
                  <a:cubicBezTo>
                    <a:pt x="80948" y="196638"/>
                    <a:pt x="80948" y="196770"/>
                    <a:pt x="80860" y="196858"/>
                  </a:cubicBezTo>
                  <a:lnTo>
                    <a:pt x="79455" y="198263"/>
                  </a:lnTo>
                  <a:cubicBezTo>
                    <a:pt x="79367" y="198351"/>
                    <a:pt x="79323" y="198439"/>
                    <a:pt x="79323" y="198527"/>
                  </a:cubicBezTo>
                  <a:cubicBezTo>
                    <a:pt x="79323" y="198614"/>
                    <a:pt x="79367" y="198702"/>
                    <a:pt x="79455" y="198790"/>
                  </a:cubicBezTo>
                  <a:lnTo>
                    <a:pt x="80860" y="200196"/>
                  </a:lnTo>
                  <a:cubicBezTo>
                    <a:pt x="80948" y="200284"/>
                    <a:pt x="80948" y="200415"/>
                    <a:pt x="80860" y="200503"/>
                  </a:cubicBezTo>
                  <a:cubicBezTo>
                    <a:pt x="80816" y="200547"/>
                    <a:pt x="80761" y="200569"/>
                    <a:pt x="80706" y="200569"/>
                  </a:cubicBezTo>
                  <a:cubicBezTo>
                    <a:pt x="80652" y="200569"/>
                    <a:pt x="80597" y="200547"/>
                    <a:pt x="80553" y="200503"/>
                  </a:cubicBezTo>
                  <a:lnTo>
                    <a:pt x="79147" y="199098"/>
                  </a:lnTo>
                  <a:cubicBezTo>
                    <a:pt x="79015" y="198922"/>
                    <a:pt x="78928" y="198746"/>
                    <a:pt x="78928" y="198527"/>
                  </a:cubicBezTo>
                  <a:cubicBezTo>
                    <a:pt x="78928" y="198307"/>
                    <a:pt x="79015" y="198131"/>
                    <a:pt x="79147" y="198000"/>
                  </a:cubicBezTo>
                  <a:lnTo>
                    <a:pt x="80553" y="196550"/>
                  </a:lnTo>
                  <a:cubicBezTo>
                    <a:pt x="80597" y="196528"/>
                    <a:pt x="80652" y="196517"/>
                    <a:pt x="80706" y="196517"/>
                  </a:cubicBezTo>
                  <a:close/>
                  <a:moveTo>
                    <a:pt x="15461" y="1"/>
                  </a:moveTo>
                  <a:cubicBezTo>
                    <a:pt x="6940" y="1"/>
                    <a:pt x="1" y="6941"/>
                    <a:pt x="1" y="15461"/>
                  </a:cubicBezTo>
                  <a:lnTo>
                    <a:pt x="1" y="190884"/>
                  </a:lnTo>
                  <a:cubicBezTo>
                    <a:pt x="1" y="199405"/>
                    <a:pt x="6940" y="206345"/>
                    <a:pt x="15461" y="206345"/>
                  </a:cubicBezTo>
                  <a:lnTo>
                    <a:pt x="88019" y="206345"/>
                  </a:lnTo>
                  <a:cubicBezTo>
                    <a:pt x="96540" y="206345"/>
                    <a:pt x="103480" y="199405"/>
                    <a:pt x="103480" y="190884"/>
                  </a:cubicBezTo>
                  <a:lnTo>
                    <a:pt x="103480" y="15461"/>
                  </a:lnTo>
                  <a:cubicBezTo>
                    <a:pt x="103480" y="6941"/>
                    <a:pt x="96540" y="1"/>
                    <a:pt x="8801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1DC702DC-7E69-6CE6-2669-FEA464684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233" b="11111"/>
            <a:stretch/>
          </p:blipFill>
          <p:spPr>
            <a:xfrm>
              <a:off x="5894254" y="1684338"/>
              <a:ext cx="1306197" cy="2331240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4364E36-F9B7-1D0C-4445-66DA0495323B}"/>
              </a:ext>
            </a:extLst>
          </p:cNvPr>
          <p:cNvGrpSpPr/>
          <p:nvPr/>
        </p:nvGrpSpPr>
        <p:grpSpPr>
          <a:xfrm>
            <a:off x="2505456" y="1283768"/>
            <a:ext cx="2249037" cy="4411252"/>
            <a:chOff x="3403454" y="1426124"/>
            <a:chExt cx="1450238" cy="2844491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3C09848-E266-EBFB-95F5-A0CF6FF09D1D}"/>
                </a:ext>
              </a:extLst>
            </p:cNvPr>
            <p:cNvGrpSpPr/>
            <p:nvPr/>
          </p:nvGrpSpPr>
          <p:grpSpPr>
            <a:xfrm>
              <a:off x="3403454" y="1426124"/>
              <a:ext cx="1450238" cy="2844491"/>
              <a:chOff x="7336996" y="1524860"/>
              <a:chExt cx="1450238" cy="2844491"/>
            </a:xfrm>
          </p:grpSpPr>
          <p:sp>
            <p:nvSpPr>
              <p:cNvPr id="35" name="Google Shape;2520;p45">
                <a:extLst>
                  <a:ext uri="{FF2B5EF4-FFF2-40B4-BE49-F238E27FC236}">
                    <a16:creationId xmlns:a16="http://schemas.microsoft.com/office/drawing/2014/main" id="{30C42E99-68D8-FAD2-1784-0A2EA9A2FC29}"/>
                  </a:ext>
                </a:extLst>
              </p:cNvPr>
              <p:cNvSpPr/>
              <p:nvPr/>
            </p:nvSpPr>
            <p:spPr>
              <a:xfrm>
                <a:off x="7336996" y="1524860"/>
                <a:ext cx="1395200" cy="2782400"/>
              </a:xfrm>
              <a:prstGeom prst="roundRect">
                <a:avLst>
                  <a:gd name="adj" fmla="val 16558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/>
              </a:p>
            </p:txBody>
          </p:sp>
          <p:sp>
            <p:nvSpPr>
              <p:cNvPr id="36" name="Google Shape;2522;p45">
                <a:extLst>
                  <a:ext uri="{FF2B5EF4-FFF2-40B4-BE49-F238E27FC236}">
                    <a16:creationId xmlns:a16="http://schemas.microsoft.com/office/drawing/2014/main" id="{D50BAFD7-7856-7D65-4E19-7793CDA266FD}"/>
                  </a:ext>
                </a:extLst>
              </p:cNvPr>
              <p:cNvSpPr/>
              <p:nvPr/>
            </p:nvSpPr>
            <p:spPr>
              <a:xfrm>
                <a:off x="7391979" y="1587132"/>
                <a:ext cx="1395255" cy="2782219"/>
              </a:xfrm>
              <a:custGeom>
                <a:avLst/>
                <a:gdLst/>
                <a:ahLst/>
                <a:cxnLst/>
                <a:rect l="l" t="t" r="r" b="b"/>
                <a:pathLst>
                  <a:path w="103480" h="206345" extrusionOk="0">
                    <a:moveTo>
                      <a:pt x="61741" y="8558"/>
                    </a:moveTo>
                    <a:cubicBezTo>
                      <a:pt x="62649" y="8558"/>
                      <a:pt x="62637" y="9975"/>
                      <a:pt x="61704" y="9975"/>
                    </a:cubicBezTo>
                    <a:cubicBezTo>
                      <a:pt x="61677" y="9975"/>
                      <a:pt x="61650" y="9973"/>
                      <a:pt x="61623" y="9971"/>
                    </a:cubicBezTo>
                    <a:lnTo>
                      <a:pt x="40979" y="9971"/>
                    </a:lnTo>
                    <a:cubicBezTo>
                      <a:pt x="40952" y="9973"/>
                      <a:pt x="40925" y="9975"/>
                      <a:pt x="40898" y="9975"/>
                    </a:cubicBezTo>
                    <a:cubicBezTo>
                      <a:pt x="39965" y="9975"/>
                      <a:pt x="39952" y="8558"/>
                      <a:pt x="40861" y="8558"/>
                    </a:cubicBezTo>
                    <a:cubicBezTo>
                      <a:pt x="40899" y="8558"/>
                      <a:pt x="40938" y="8561"/>
                      <a:pt x="40979" y="8566"/>
                    </a:cubicBezTo>
                    <a:lnTo>
                      <a:pt x="61623" y="8566"/>
                    </a:lnTo>
                    <a:cubicBezTo>
                      <a:pt x="61664" y="8561"/>
                      <a:pt x="61703" y="8558"/>
                      <a:pt x="61741" y="8558"/>
                    </a:cubicBezTo>
                    <a:close/>
                    <a:moveTo>
                      <a:pt x="100713" y="16164"/>
                    </a:moveTo>
                    <a:lnTo>
                      <a:pt x="100713" y="189567"/>
                    </a:lnTo>
                    <a:lnTo>
                      <a:pt x="2987" y="189567"/>
                    </a:lnTo>
                    <a:lnTo>
                      <a:pt x="2987" y="16164"/>
                    </a:lnTo>
                    <a:close/>
                    <a:moveTo>
                      <a:pt x="22357" y="196638"/>
                    </a:moveTo>
                    <a:lnTo>
                      <a:pt x="22313" y="197165"/>
                    </a:lnTo>
                    <a:lnTo>
                      <a:pt x="18448" y="197165"/>
                    </a:lnTo>
                    <a:lnTo>
                      <a:pt x="18448" y="196638"/>
                    </a:lnTo>
                    <a:close/>
                    <a:moveTo>
                      <a:pt x="53277" y="196726"/>
                    </a:moveTo>
                    <a:cubicBezTo>
                      <a:pt x="53365" y="196726"/>
                      <a:pt x="53453" y="196814"/>
                      <a:pt x="53453" y="196945"/>
                    </a:cubicBezTo>
                    <a:lnTo>
                      <a:pt x="53453" y="199976"/>
                    </a:lnTo>
                    <a:cubicBezTo>
                      <a:pt x="53453" y="200064"/>
                      <a:pt x="53365" y="200152"/>
                      <a:pt x="53234" y="200152"/>
                    </a:cubicBezTo>
                    <a:lnTo>
                      <a:pt x="50203" y="200152"/>
                    </a:lnTo>
                    <a:cubicBezTo>
                      <a:pt x="50071" y="200152"/>
                      <a:pt x="49983" y="200064"/>
                      <a:pt x="49983" y="199976"/>
                    </a:cubicBezTo>
                    <a:lnTo>
                      <a:pt x="49983" y="196945"/>
                    </a:lnTo>
                    <a:cubicBezTo>
                      <a:pt x="49983" y="196814"/>
                      <a:pt x="50071" y="196726"/>
                      <a:pt x="50203" y="196726"/>
                    </a:cubicBezTo>
                    <a:close/>
                    <a:moveTo>
                      <a:pt x="80706" y="196517"/>
                    </a:moveTo>
                    <a:cubicBezTo>
                      <a:pt x="80761" y="196517"/>
                      <a:pt x="80816" y="196528"/>
                      <a:pt x="80860" y="196550"/>
                    </a:cubicBezTo>
                    <a:cubicBezTo>
                      <a:pt x="80948" y="196638"/>
                      <a:pt x="80948" y="196770"/>
                      <a:pt x="80860" y="196858"/>
                    </a:cubicBezTo>
                    <a:lnTo>
                      <a:pt x="79455" y="198263"/>
                    </a:lnTo>
                    <a:cubicBezTo>
                      <a:pt x="79367" y="198351"/>
                      <a:pt x="79323" y="198439"/>
                      <a:pt x="79323" y="198527"/>
                    </a:cubicBezTo>
                    <a:cubicBezTo>
                      <a:pt x="79323" y="198614"/>
                      <a:pt x="79367" y="198702"/>
                      <a:pt x="79455" y="198790"/>
                    </a:cubicBezTo>
                    <a:lnTo>
                      <a:pt x="80860" y="200196"/>
                    </a:lnTo>
                    <a:cubicBezTo>
                      <a:pt x="80948" y="200284"/>
                      <a:pt x="80948" y="200415"/>
                      <a:pt x="80860" y="200503"/>
                    </a:cubicBezTo>
                    <a:cubicBezTo>
                      <a:pt x="80816" y="200547"/>
                      <a:pt x="80761" y="200569"/>
                      <a:pt x="80706" y="200569"/>
                    </a:cubicBezTo>
                    <a:cubicBezTo>
                      <a:pt x="80652" y="200569"/>
                      <a:pt x="80597" y="200547"/>
                      <a:pt x="80553" y="200503"/>
                    </a:cubicBezTo>
                    <a:lnTo>
                      <a:pt x="79147" y="199098"/>
                    </a:lnTo>
                    <a:cubicBezTo>
                      <a:pt x="79015" y="198922"/>
                      <a:pt x="78928" y="198746"/>
                      <a:pt x="78928" y="198527"/>
                    </a:cubicBezTo>
                    <a:cubicBezTo>
                      <a:pt x="78928" y="198307"/>
                      <a:pt x="79015" y="198131"/>
                      <a:pt x="79147" y="198000"/>
                    </a:cubicBezTo>
                    <a:lnTo>
                      <a:pt x="80553" y="196550"/>
                    </a:lnTo>
                    <a:cubicBezTo>
                      <a:pt x="80597" y="196528"/>
                      <a:pt x="80652" y="196517"/>
                      <a:pt x="80706" y="196517"/>
                    </a:cubicBezTo>
                    <a:close/>
                    <a:moveTo>
                      <a:pt x="15461" y="1"/>
                    </a:moveTo>
                    <a:cubicBezTo>
                      <a:pt x="6940" y="1"/>
                      <a:pt x="1" y="6941"/>
                      <a:pt x="1" y="15461"/>
                    </a:cubicBezTo>
                    <a:lnTo>
                      <a:pt x="1" y="190884"/>
                    </a:lnTo>
                    <a:cubicBezTo>
                      <a:pt x="1" y="199405"/>
                      <a:pt x="6940" y="206345"/>
                      <a:pt x="15461" y="206345"/>
                    </a:cubicBezTo>
                    <a:lnTo>
                      <a:pt x="88019" y="206345"/>
                    </a:lnTo>
                    <a:cubicBezTo>
                      <a:pt x="96540" y="206345"/>
                      <a:pt x="103480" y="199405"/>
                      <a:pt x="103480" y="190884"/>
                    </a:cubicBezTo>
                    <a:lnTo>
                      <a:pt x="103480" y="15461"/>
                    </a:lnTo>
                    <a:cubicBezTo>
                      <a:pt x="103480" y="6941"/>
                      <a:pt x="96540" y="1"/>
                      <a:pt x="88019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867"/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5D2193D-77E8-9683-A720-35FB60FB0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4233" b="5972"/>
            <a:stretch/>
          </p:blipFill>
          <p:spPr>
            <a:xfrm>
              <a:off x="3499697" y="1714500"/>
              <a:ext cx="1310708" cy="23207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순서도: 저장 데이터 296">
            <a:extLst>
              <a:ext uri="{FF2B5EF4-FFF2-40B4-BE49-F238E27FC236}">
                <a16:creationId xmlns:a16="http://schemas.microsoft.com/office/drawing/2014/main" id="{0C9A239C-650A-7273-50DA-F3F5E2A7D85C}"/>
              </a:ext>
            </a:extLst>
          </p:cNvPr>
          <p:cNvSpPr/>
          <p:nvPr/>
        </p:nvSpPr>
        <p:spPr>
          <a:xfrm rot="21242550">
            <a:off x="10487907" y="3418608"/>
            <a:ext cx="299393" cy="663230"/>
          </a:xfrm>
          <a:prstGeom prst="flowChartOnlineStorage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Google Shape;698;p31">
            <a:extLst>
              <a:ext uri="{FF2B5EF4-FFF2-40B4-BE49-F238E27FC236}">
                <a16:creationId xmlns:a16="http://schemas.microsoft.com/office/drawing/2014/main" id="{8E4A371D-AA9D-EAD3-EF6B-6211CFF05B09}"/>
              </a:ext>
            </a:extLst>
          </p:cNvPr>
          <p:cNvSpPr txBox="1">
            <a:spLocks/>
          </p:cNvSpPr>
          <p:nvPr/>
        </p:nvSpPr>
        <p:spPr>
          <a:xfrm>
            <a:off x="1568827" y="1148131"/>
            <a:ext cx="3295921" cy="14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사업화 추진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Google Shape;699;p31">
            <a:extLst>
              <a:ext uri="{FF2B5EF4-FFF2-40B4-BE49-F238E27FC236}">
                <a16:creationId xmlns:a16="http://schemas.microsoft.com/office/drawing/2014/main" id="{EB8F7B3C-D779-F9A3-6DBE-B94A4CFA8D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8172" y="2977781"/>
            <a:ext cx="4772856" cy="14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r"/>
            <a:r>
              <a:rPr lang="ko-KR" altLang="en-US" sz="1600" dirty="0"/>
              <a:t>사용자들은 동네의 환경 및 요소를 쉽게 파악해 선호하는 지역을 추천 받아 시간과 비용을</a:t>
            </a:r>
            <a:endParaRPr lang="en-US" altLang="ko-KR" sz="1600" dirty="0"/>
          </a:p>
          <a:p>
            <a:pPr algn="r"/>
            <a:r>
              <a:rPr lang="ko-KR" altLang="en-US" sz="1600" dirty="0"/>
              <a:t>절감할 수 있음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편리하게 정보를 제공받을 수 있도록 추천 하는 방식으로 활용 가능 </a:t>
            </a:r>
          </a:p>
        </p:txBody>
      </p:sp>
      <p:grpSp>
        <p:nvGrpSpPr>
          <p:cNvPr id="2" name="Google Shape;2538;p46">
            <a:extLst>
              <a:ext uri="{FF2B5EF4-FFF2-40B4-BE49-F238E27FC236}">
                <a16:creationId xmlns:a16="http://schemas.microsoft.com/office/drawing/2014/main" id="{6C74A23C-FE86-A2AB-879D-0C208649CD54}"/>
              </a:ext>
            </a:extLst>
          </p:cNvPr>
          <p:cNvGrpSpPr/>
          <p:nvPr/>
        </p:nvGrpSpPr>
        <p:grpSpPr>
          <a:xfrm rot="756199">
            <a:off x="10808680" y="2312461"/>
            <a:ext cx="669861" cy="564367"/>
            <a:chOff x="2681574" y="1237063"/>
            <a:chExt cx="340338" cy="314998"/>
          </a:xfrm>
        </p:grpSpPr>
        <p:sp>
          <p:nvSpPr>
            <p:cNvPr id="3" name="Google Shape;2539;p46">
              <a:extLst>
                <a:ext uri="{FF2B5EF4-FFF2-40B4-BE49-F238E27FC236}">
                  <a16:creationId xmlns:a16="http://schemas.microsoft.com/office/drawing/2014/main" id="{45E39DFD-506A-2A95-BF98-381EED98969F}"/>
                </a:ext>
              </a:extLst>
            </p:cNvPr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" name="Google Shape;2540;p46">
              <a:extLst>
                <a:ext uri="{FF2B5EF4-FFF2-40B4-BE49-F238E27FC236}">
                  <a16:creationId xmlns:a16="http://schemas.microsoft.com/office/drawing/2014/main" id="{795EDA28-85C1-D87E-EAB8-C753F6DDFAA7}"/>
                </a:ext>
              </a:extLst>
            </p:cNvPr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2541;p46">
              <a:extLst>
                <a:ext uri="{FF2B5EF4-FFF2-40B4-BE49-F238E27FC236}">
                  <a16:creationId xmlns:a16="http://schemas.microsoft.com/office/drawing/2014/main" id="{49FDDF71-709C-9BD1-CB76-9A860917CCC8}"/>
                </a:ext>
              </a:extLst>
            </p:cNvPr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2542;p46">
              <a:extLst>
                <a:ext uri="{FF2B5EF4-FFF2-40B4-BE49-F238E27FC236}">
                  <a16:creationId xmlns:a16="http://schemas.microsoft.com/office/drawing/2014/main" id="{B1D3C2BF-CAA4-958A-9683-50E2130BFC19}"/>
                </a:ext>
              </a:extLst>
            </p:cNvPr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" name="Google Shape;2543;p46">
            <a:extLst>
              <a:ext uri="{FF2B5EF4-FFF2-40B4-BE49-F238E27FC236}">
                <a16:creationId xmlns:a16="http://schemas.microsoft.com/office/drawing/2014/main" id="{4912FA99-9DBE-2196-ADAC-6C4FD0192C76}"/>
              </a:ext>
            </a:extLst>
          </p:cNvPr>
          <p:cNvGrpSpPr/>
          <p:nvPr/>
        </p:nvGrpSpPr>
        <p:grpSpPr>
          <a:xfrm>
            <a:off x="8630002" y="1708638"/>
            <a:ext cx="1333847" cy="1177644"/>
            <a:chOff x="6472501" y="1326053"/>
            <a:chExt cx="1000385" cy="883233"/>
          </a:xfrm>
        </p:grpSpPr>
        <p:sp>
          <p:nvSpPr>
            <p:cNvPr id="8" name="Google Shape;2544;p46">
              <a:extLst>
                <a:ext uri="{FF2B5EF4-FFF2-40B4-BE49-F238E27FC236}">
                  <a16:creationId xmlns:a16="http://schemas.microsoft.com/office/drawing/2014/main" id="{860E819B-2CD0-0772-E3EF-65C1BC80D1E0}"/>
                </a:ext>
              </a:extLst>
            </p:cNvPr>
            <p:cNvSpPr/>
            <p:nvPr/>
          </p:nvSpPr>
          <p:spPr>
            <a:xfrm>
              <a:off x="6472501" y="1326053"/>
              <a:ext cx="1000385" cy="883233"/>
            </a:xfrm>
            <a:custGeom>
              <a:avLst/>
              <a:gdLst/>
              <a:ahLst/>
              <a:cxnLst/>
              <a:rect l="l" t="t" r="r" b="b"/>
              <a:pathLst>
                <a:path w="22535" h="19896" extrusionOk="0">
                  <a:moveTo>
                    <a:pt x="11255" y="0"/>
                  </a:moveTo>
                  <a:cubicBezTo>
                    <a:pt x="8227" y="0"/>
                    <a:pt x="5239" y="1376"/>
                    <a:pt x="3289" y="3985"/>
                  </a:cubicBezTo>
                  <a:cubicBezTo>
                    <a:pt x="1" y="8378"/>
                    <a:pt x="913" y="14612"/>
                    <a:pt x="5316" y="17907"/>
                  </a:cubicBezTo>
                  <a:cubicBezTo>
                    <a:pt x="7110" y="19248"/>
                    <a:pt x="9206" y="19895"/>
                    <a:pt x="11284" y="19895"/>
                  </a:cubicBezTo>
                  <a:cubicBezTo>
                    <a:pt x="14312" y="19895"/>
                    <a:pt x="17299" y="18520"/>
                    <a:pt x="19247" y="15912"/>
                  </a:cubicBezTo>
                  <a:cubicBezTo>
                    <a:pt x="22535" y="11515"/>
                    <a:pt x="21627" y="5281"/>
                    <a:pt x="17219" y="1986"/>
                  </a:cubicBezTo>
                  <a:cubicBezTo>
                    <a:pt x="15426" y="647"/>
                    <a:pt x="13331" y="0"/>
                    <a:pt x="11255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2545;p46">
              <a:extLst>
                <a:ext uri="{FF2B5EF4-FFF2-40B4-BE49-F238E27FC236}">
                  <a16:creationId xmlns:a16="http://schemas.microsoft.com/office/drawing/2014/main" id="{79DD2459-6D5A-B1DE-8CE6-66A721D2EB5C}"/>
                </a:ext>
              </a:extLst>
            </p:cNvPr>
            <p:cNvSpPr/>
            <p:nvPr/>
          </p:nvSpPr>
          <p:spPr>
            <a:xfrm>
              <a:off x="6591559" y="1431083"/>
              <a:ext cx="762308" cy="673123"/>
            </a:xfrm>
            <a:custGeom>
              <a:avLst/>
              <a:gdLst/>
              <a:ahLst/>
              <a:cxnLst/>
              <a:rect l="l" t="t" r="r" b="b"/>
              <a:pathLst>
                <a:path w="17172" h="15163" extrusionOk="0">
                  <a:moveTo>
                    <a:pt x="8574" y="0"/>
                  </a:moveTo>
                  <a:cubicBezTo>
                    <a:pt x="6268" y="0"/>
                    <a:pt x="3991" y="1048"/>
                    <a:pt x="2505" y="3036"/>
                  </a:cubicBezTo>
                  <a:cubicBezTo>
                    <a:pt x="0" y="6385"/>
                    <a:pt x="693" y="11138"/>
                    <a:pt x="4052" y="13646"/>
                  </a:cubicBezTo>
                  <a:cubicBezTo>
                    <a:pt x="5418" y="14669"/>
                    <a:pt x="7014" y="15162"/>
                    <a:pt x="8596" y="15162"/>
                  </a:cubicBezTo>
                  <a:cubicBezTo>
                    <a:pt x="10903" y="15162"/>
                    <a:pt x="13180" y="14113"/>
                    <a:pt x="14666" y="12124"/>
                  </a:cubicBezTo>
                  <a:cubicBezTo>
                    <a:pt x="17171" y="8776"/>
                    <a:pt x="16479" y="4023"/>
                    <a:pt x="13119" y="1515"/>
                  </a:cubicBezTo>
                  <a:cubicBezTo>
                    <a:pt x="11753" y="494"/>
                    <a:pt x="10157" y="0"/>
                    <a:pt x="8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2546;p46">
              <a:extLst>
                <a:ext uri="{FF2B5EF4-FFF2-40B4-BE49-F238E27FC236}">
                  <a16:creationId xmlns:a16="http://schemas.microsoft.com/office/drawing/2014/main" id="{3D92774F-60F0-8A04-8536-7E32C293C40D}"/>
                </a:ext>
              </a:extLst>
            </p:cNvPr>
            <p:cNvSpPr/>
            <p:nvPr/>
          </p:nvSpPr>
          <p:spPr>
            <a:xfrm>
              <a:off x="6695435" y="1419230"/>
              <a:ext cx="625446" cy="541722"/>
            </a:xfrm>
            <a:custGeom>
              <a:avLst/>
              <a:gdLst/>
              <a:ahLst/>
              <a:cxnLst/>
              <a:rect l="l" t="t" r="r" b="b"/>
              <a:pathLst>
                <a:path w="14089" h="12203" extrusionOk="0">
                  <a:moveTo>
                    <a:pt x="6307" y="1"/>
                  </a:moveTo>
                  <a:cubicBezTo>
                    <a:pt x="6282" y="1"/>
                    <a:pt x="6257" y="1"/>
                    <a:pt x="6231" y="1"/>
                  </a:cubicBezTo>
                  <a:cubicBezTo>
                    <a:pt x="5492" y="8"/>
                    <a:pt x="4795" y="127"/>
                    <a:pt x="4167" y="306"/>
                  </a:cubicBezTo>
                  <a:cubicBezTo>
                    <a:pt x="3539" y="490"/>
                    <a:pt x="2983" y="737"/>
                    <a:pt x="2502" y="1013"/>
                  </a:cubicBezTo>
                  <a:cubicBezTo>
                    <a:pt x="1540" y="1566"/>
                    <a:pt x="909" y="2216"/>
                    <a:pt x="528" y="2690"/>
                  </a:cubicBezTo>
                  <a:cubicBezTo>
                    <a:pt x="147" y="3170"/>
                    <a:pt x="1" y="3480"/>
                    <a:pt x="29" y="3497"/>
                  </a:cubicBezTo>
                  <a:cubicBezTo>
                    <a:pt x="31" y="3498"/>
                    <a:pt x="33" y="3499"/>
                    <a:pt x="35" y="3499"/>
                  </a:cubicBezTo>
                  <a:cubicBezTo>
                    <a:pt x="85" y="3499"/>
                    <a:pt x="292" y="3245"/>
                    <a:pt x="693" y="2844"/>
                  </a:cubicBezTo>
                  <a:cubicBezTo>
                    <a:pt x="1116" y="2428"/>
                    <a:pt x="1767" y="1853"/>
                    <a:pt x="2700" y="1376"/>
                  </a:cubicBezTo>
                  <a:cubicBezTo>
                    <a:pt x="3166" y="1136"/>
                    <a:pt x="3701" y="924"/>
                    <a:pt x="4297" y="770"/>
                  </a:cubicBezTo>
                  <a:cubicBezTo>
                    <a:pt x="4863" y="630"/>
                    <a:pt x="5480" y="539"/>
                    <a:pt x="6128" y="539"/>
                  </a:cubicBezTo>
                  <a:cubicBezTo>
                    <a:pt x="6162" y="539"/>
                    <a:pt x="6197" y="539"/>
                    <a:pt x="6231" y="540"/>
                  </a:cubicBezTo>
                  <a:cubicBezTo>
                    <a:pt x="6576" y="543"/>
                    <a:pt x="6928" y="565"/>
                    <a:pt x="7283" y="622"/>
                  </a:cubicBezTo>
                  <a:cubicBezTo>
                    <a:pt x="7638" y="680"/>
                    <a:pt x="7997" y="755"/>
                    <a:pt x="8357" y="869"/>
                  </a:cubicBezTo>
                  <a:cubicBezTo>
                    <a:pt x="8712" y="981"/>
                    <a:pt x="9067" y="1114"/>
                    <a:pt x="9412" y="1286"/>
                  </a:cubicBezTo>
                  <a:cubicBezTo>
                    <a:pt x="9760" y="1459"/>
                    <a:pt x="10097" y="1656"/>
                    <a:pt x="10424" y="1882"/>
                  </a:cubicBezTo>
                  <a:cubicBezTo>
                    <a:pt x="10747" y="2112"/>
                    <a:pt x="11049" y="2360"/>
                    <a:pt x="11324" y="2625"/>
                  </a:cubicBezTo>
                  <a:cubicBezTo>
                    <a:pt x="11604" y="2890"/>
                    <a:pt x="11856" y="3182"/>
                    <a:pt x="12082" y="3475"/>
                  </a:cubicBezTo>
                  <a:cubicBezTo>
                    <a:pt x="12311" y="3773"/>
                    <a:pt x="12505" y="4083"/>
                    <a:pt x="12678" y="4398"/>
                  </a:cubicBezTo>
                  <a:cubicBezTo>
                    <a:pt x="12853" y="4714"/>
                    <a:pt x="12997" y="5034"/>
                    <a:pt x="13120" y="5357"/>
                  </a:cubicBezTo>
                  <a:cubicBezTo>
                    <a:pt x="13363" y="5999"/>
                    <a:pt x="13499" y="6645"/>
                    <a:pt x="13564" y="7255"/>
                  </a:cubicBezTo>
                  <a:cubicBezTo>
                    <a:pt x="13625" y="7865"/>
                    <a:pt x="13607" y="8443"/>
                    <a:pt x="13547" y="8960"/>
                  </a:cubicBezTo>
                  <a:cubicBezTo>
                    <a:pt x="13418" y="10005"/>
                    <a:pt x="13098" y="10812"/>
                    <a:pt x="12853" y="11351"/>
                  </a:cubicBezTo>
                  <a:cubicBezTo>
                    <a:pt x="12603" y="11889"/>
                    <a:pt x="12430" y="12176"/>
                    <a:pt x="12466" y="12202"/>
                  </a:cubicBezTo>
                  <a:cubicBezTo>
                    <a:pt x="12467" y="12202"/>
                    <a:pt x="12468" y="12202"/>
                    <a:pt x="12469" y="12202"/>
                  </a:cubicBezTo>
                  <a:cubicBezTo>
                    <a:pt x="12511" y="12202"/>
                    <a:pt x="12743" y="11961"/>
                    <a:pt x="13055" y="11455"/>
                  </a:cubicBezTo>
                  <a:cubicBezTo>
                    <a:pt x="13367" y="10934"/>
                    <a:pt x="13762" y="10116"/>
                    <a:pt x="13952" y="9025"/>
                  </a:cubicBezTo>
                  <a:cubicBezTo>
                    <a:pt x="14046" y="8479"/>
                    <a:pt x="14089" y="7869"/>
                    <a:pt x="14046" y="7216"/>
                  </a:cubicBezTo>
                  <a:cubicBezTo>
                    <a:pt x="13999" y="6566"/>
                    <a:pt x="13873" y="5870"/>
                    <a:pt x="13622" y="5173"/>
                  </a:cubicBezTo>
                  <a:cubicBezTo>
                    <a:pt x="13499" y="4829"/>
                    <a:pt x="13353" y="4477"/>
                    <a:pt x="13169" y="4136"/>
                  </a:cubicBezTo>
                  <a:cubicBezTo>
                    <a:pt x="12987" y="3795"/>
                    <a:pt x="12782" y="3458"/>
                    <a:pt x="12538" y="3135"/>
                  </a:cubicBezTo>
                  <a:cubicBezTo>
                    <a:pt x="12293" y="2815"/>
                    <a:pt x="12028" y="2499"/>
                    <a:pt x="11730" y="2212"/>
                  </a:cubicBezTo>
                  <a:cubicBezTo>
                    <a:pt x="11429" y="1921"/>
                    <a:pt x="11102" y="1652"/>
                    <a:pt x="10754" y="1404"/>
                  </a:cubicBezTo>
                  <a:cubicBezTo>
                    <a:pt x="10403" y="1164"/>
                    <a:pt x="10040" y="949"/>
                    <a:pt x="9663" y="766"/>
                  </a:cubicBezTo>
                  <a:cubicBezTo>
                    <a:pt x="9290" y="583"/>
                    <a:pt x="8905" y="443"/>
                    <a:pt x="8518" y="324"/>
                  </a:cubicBezTo>
                  <a:cubicBezTo>
                    <a:pt x="8134" y="206"/>
                    <a:pt x="7746" y="127"/>
                    <a:pt x="7362" y="73"/>
                  </a:cubicBezTo>
                  <a:cubicBezTo>
                    <a:pt x="7005" y="23"/>
                    <a:pt x="6653" y="1"/>
                    <a:pt x="630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2547;p46">
              <a:extLst>
                <a:ext uri="{FF2B5EF4-FFF2-40B4-BE49-F238E27FC236}">
                  <a16:creationId xmlns:a16="http://schemas.microsoft.com/office/drawing/2014/main" id="{964F7E02-0599-EE0B-259D-AB76940CFAB1}"/>
                </a:ext>
              </a:extLst>
            </p:cNvPr>
            <p:cNvSpPr/>
            <p:nvPr/>
          </p:nvSpPr>
          <p:spPr>
            <a:xfrm>
              <a:off x="6758560" y="1569362"/>
              <a:ext cx="413028" cy="429586"/>
            </a:xfrm>
            <a:custGeom>
              <a:avLst/>
              <a:gdLst/>
              <a:ahLst/>
              <a:cxnLst/>
              <a:rect l="l" t="t" r="r" b="b"/>
              <a:pathLst>
                <a:path w="9304" h="9677" extrusionOk="0">
                  <a:moveTo>
                    <a:pt x="5325" y="2199"/>
                  </a:moveTo>
                  <a:cubicBezTo>
                    <a:pt x="5490" y="2199"/>
                    <a:pt x="5679" y="2241"/>
                    <a:pt x="5893" y="2333"/>
                  </a:cubicBezTo>
                  <a:lnTo>
                    <a:pt x="4910" y="3690"/>
                  </a:lnTo>
                  <a:cubicBezTo>
                    <a:pt x="4587" y="3252"/>
                    <a:pt x="4429" y="2861"/>
                    <a:pt x="4673" y="2527"/>
                  </a:cubicBezTo>
                  <a:cubicBezTo>
                    <a:pt x="4819" y="2326"/>
                    <a:pt x="5035" y="2199"/>
                    <a:pt x="5325" y="2199"/>
                  </a:cubicBezTo>
                  <a:close/>
                  <a:moveTo>
                    <a:pt x="4673" y="6027"/>
                  </a:moveTo>
                  <a:cubicBezTo>
                    <a:pt x="4978" y="6468"/>
                    <a:pt x="5126" y="6849"/>
                    <a:pt x="4881" y="7186"/>
                  </a:cubicBezTo>
                  <a:cubicBezTo>
                    <a:pt x="4747" y="7373"/>
                    <a:pt x="4548" y="7482"/>
                    <a:pt x="4286" y="7482"/>
                  </a:cubicBezTo>
                  <a:cubicBezTo>
                    <a:pt x="4121" y="7482"/>
                    <a:pt x="3930" y="7438"/>
                    <a:pt x="3715" y="7344"/>
                  </a:cubicBezTo>
                  <a:lnTo>
                    <a:pt x="4673" y="6027"/>
                  </a:lnTo>
                  <a:close/>
                  <a:moveTo>
                    <a:pt x="7584" y="0"/>
                  </a:moveTo>
                  <a:lnTo>
                    <a:pt x="6816" y="1059"/>
                  </a:lnTo>
                  <a:cubicBezTo>
                    <a:pt x="6155" y="686"/>
                    <a:pt x="5538" y="519"/>
                    <a:pt x="4989" y="519"/>
                  </a:cubicBezTo>
                  <a:cubicBezTo>
                    <a:pt x="4180" y="519"/>
                    <a:pt x="3518" y="883"/>
                    <a:pt x="3080" y="1486"/>
                  </a:cubicBezTo>
                  <a:cubicBezTo>
                    <a:pt x="2089" y="2854"/>
                    <a:pt x="3015" y="4067"/>
                    <a:pt x="3890" y="5094"/>
                  </a:cubicBezTo>
                  <a:lnTo>
                    <a:pt x="2731" y="6691"/>
                  </a:lnTo>
                  <a:cubicBezTo>
                    <a:pt x="2093" y="6123"/>
                    <a:pt x="1594" y="5366"/>
                    <a:pt x="1371" y="4667"/>
                  </a:cubicBezTo>
                  <a:lnTo>
                    <a:pt x="0" y="5452"/>
                  </a:lnTo>
                  <a:cubicBezTo>
                    <a:pt x="226" y="6246"/>
                    <a:pt x="918" y="7200"/>
                    <a:pt x="1823" y="7944"/>
                  </a:cubicBezTo>
                  <a:lnTo>
                    <a:pt x="1069" y="8984"/>
                  </a:lnTo>
                  <a:lnTo>
                    <a:pt x="2024" y="9677"/>
                  </a:lnTo>
                  <a:lnTo>
                    <a:pt x="2800" y="8608"/>
                  </a:lnTo>
                  <a:cubicBezTo>
                    <a:pt x="3458" y="8973"/>
                    <a:pt x="4071" y="9136"/>
                    <a:pt x="4614" y="9136"/>
                  </a:cubicBezTo>
                  <a:cubicBezTo>
                    <a:pt x="5419" y="9136"/>
                    <a:pt x="6073" y="8778"/>
                    <a:pt x="6504" y="8187"/>
                  </a:cubicBezTo>
                  <a:cubicBezTo>
                    <a:pt x="7480" y="6838"/>
                    <a:pt x="6572" y="5639"/>
                    <a:pt x="5692" y="4620"/>
                  </a:cubicBezTo>
                  <a:lnTo>
                    <a:pt x="6870" y="2997"/>
                  </a:lnTo>
                  <a:cubicBezTo>
                    <a:pt x="7308" y="3399"/>
                    <a:pt x="7684" y="3923"/>
                    <a:pt x="7972" y="4556"/>
                  </a:cubicBezTo>
                  <a:lnTo>
                    <a:pt x="9304" y="3726"/>
                  </a:lnTo>
                  <a:cubicBezTo>
                    <a:pt x="9019" y="3008"/>
                    <a:pt x="8459" y="2311"/>
                    <a:pt x="7785" y="1734"/>
                  </a:cubicBezTo>
                  <a:lnTo>
                    <a:pt x="8539" y="693"/>
                  </a:lnTo>
                  <a:lnTo>
                    <a:pt x="758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" name="Google Shape;2548;p46">
            <a:extLst>
              <a:ext uri="{FF2B5EF4-FFF2-40B4-BE49-F238E27FC236}">
                <a16:creationId xmlns:a16="http://schemas.microsoft.com/office/drawing/2014/main" id="{F738FE56-6688-DBAB-796C-2A082D3BE403}"/>
              </a:ext>
            </a:extLst>
          </p:cNvPr>
          <p:cNvGrpSpPr/>
          <p:nvPr/>
        </p:nvGrpSpPr>
        <p:grpSpPr>
          <a:xfrm>
            <a:off x="8342167" y="1248352"/>
            <a:ext cx="728333" cy="670741"/>
            <a:chOff x="6256625" y="616414"/>
            <a:chExt cx="546250" cy="503056"/>
          </a:xfrm>
        </p:grpSpPr>
        <p:sp>
          <p:nvSpPr>
            <p:cNvPr id="14" name="Google Shape;2549;p46">
              <a:extLst>
                <a:ext uri="{FF2B5EF4-FFF2-40B4-BE49-F238E27FC236}">
                  <a16:creationId xmlns:a16="http://schemas.microsoft.com/office/drawing/2014/main" id="{55BD0A89-2B58-8691-7497-94B63933D7E3}"/>
                </a:ext>
              </a:extLst>
            </p:cNvPr>
            <p:cNvSpPr/>
            <p:nvPr/>
          </p:nvSpPr>
          <p:spPr>
            <a:xfrm>
              <a:off x="6256625" y="616414"/>
              <a:ext cx="546250" cy="503056"/>
            </a:xfrm>
            <a:custGeom>
              <a:avLst/>
              <a:gdLst/>
              <a:ahLst/>
              <a:cxnLst/>
              <a:rect l="l" t="t" r="r" b="b"/>
              <a:pathLst>
                <a:path w="12305" h="11332" extrusionOk="0">
                  <a:moveTo>
                    <a:pt x="6142" y="0"/>
                  </a:moveTo>
                  <a:cubicBezTo>
                    <a:pt x="3460" y="0"/>
                    <a:pt x="1077" y="1903"/>
                    <a:pt x="571" y="4630"/>
                  </a:cubicBezTo>
                  <a:cubicBezTo>
                    <a:pt x="1" y="7706"/>
                    <a:pt x="2035" y="10663"/>
                    <a:pt x="5119" y="11234"/>
                  </a:cubicBezTo>
                  <a:cubicBezTo>
                    <a:pt x="5471" y="11300"/>
                    <a:pt x="5822" y="11332"/>
                    <a:pt x="6167" y="11332"/>
                  </a:cubicBezTo>
                  <a:cubicBezTo>
                    <a:pt x="8847" y="11332"/>
                    <a:pt x="11228" y="9429"/>
                    <a:pt x="11733" y="6705"/>
                  </a:cubicBezTo>
                  <a:cubicBezTo>
                    <a:pt x="12305" y="3629"/>
                    <a:pt x="10269" y="671"/>
                    <a:pt x="7186" y="97"/>
                  </a:cubicBezTo>
                  <a:cubicBezTo>
                    <a:pt x="6835" y="32"/>
                    <a:pt x="6486" y="0"/>
                    <a:pt x="6142" y="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2550;p46">
              <a:extLst>
                <a:ext uri="{FF2B5EF4-FFF2-40B4-BE49-F238E27FC236}">
                  <a16:creationId xmlns:a16="http://schemas.microsoft.com/office/drawing/2014/main" id="{34C02279-42E4-931A-0661-DE02D531EF04}"/>
                </a:ext>
              </a:extLst>
            </p:cNvPr>
            <p:cNvSpPr/>
            <p:nvPr/>
          </p:nvSpPr>
          <p:spPr>
            <a:xfrm>
              <a:off x="6321659" y="676342"/>
              <a:ext cx="416224" cy="383285"/>
            </a:xfrm>
            <a:custGeom>
              <a:avLst/>
              <a:gdLst/>
              <a:ahLst/>
              <a:cxnLst/>
              <a:rect l="l" t="t" r="r" b="b"/>
              <a:pathLst>
                <a:path w="9376" h="8634" extrusionOk="0">
                  <a:moveTo>
                    <a:pt x="4678" y="0"/>
                  </a:moveTo>
                  <a:cubicBezTo>
                    <a:pt x="2635" y="0"/>
                    <a:pt x="819" y="1451"/>
                    <a:pt x="434" y="3528"/>
                  </a:cubicBezTo>
                  <a:cubicBezTo>
                    <a:pt x="0" y="5872"/>
                    <a:pt x="1551" y="8125"/>
                    <a:pt x="3898" y="8559"/>
                  </a:cubicBezTo>
                  <a:cubicBezTo>
                    <a:pt x="4167" y="8610"/>
                    <a:pt x="4434" y="8634"/>
                    <a:pt x="4698" y="8634"/>
                  </a:cubicBezTo>
                  <a:cubicBezTo>
                    <a:pt x="6741" y="8634"/>
                    <a:pt x="8556" y="7183"/>
                    <a:pt x="8941" y="5107"/>
                  </a:cubicBezTo>
                  <a:cubicBezTo>
                    <a:pt x="9375" y="2763"/>
                    <a:pt x="7825" y="509"/>
                    <a:pt x="5477" y="74"/>
                  </a:cubicBezTo>
                  <a:cubicBezTo>
                    <a:pt x="5209" y="24"/>
                    <a:pt x="4942" y="0"/>
                    <a:pt x="4678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2551;p46">
              <a:extLst>
                <a:ext uri="{FF2B5EF4-FFF2-40B4-BE49-F238E27FC236}">
                  <a16:creationId xmlns:a16="http://schemas.microsoft.com/office/drawing/2014/main" id="{96C8461E-07AF-2E7A-70C6-CFE25224383C}"/>
                </a:ext>
              </a:extLst>
            </p:cNvPr>
            <p:cNvSpPr/>
            <p:nvPr/>
          </p:nvSpPr>
          <p:spPr>
            <a:xfrm>
              <a:off x="6339016" y="668929"/>
              <a:ext cx="386881" cy="228266"/>
            </a:xfrm>
            <a:custGeom>
              <a:avLst/>
              <a:gdLst/>
              <a:ahLst/>
              <a:cxnLst/>
              <a:rect l="l" t="t" r="r" b="b"/>
              <a:pathLst>
                <a:path w="8715" h="5142" extrusionOk="0">
                  <a:moveTo>
                    <a:pt x="4257" y="1"/>
                  </a:moveTo>
                  <a:cubicBezTo>
                    <a:pt x="4020" y="4"/>
                    <a:pt x="3787" y="26"/>
                    <a:pt x="3561" y="66"/>
                  </a:cubicBezTo>
                  <a:cubicBezTo>
                    <a:pt x="3335" y="102"/>
                    <a:pt x="3115" y="159"/>
                    <a:pt x="2908" y="227"/>
                  </a:cubicBezTo>
                  <a:cubicBezTo>
                    <a:pt x="2696" y="296"/>
                    <a:pt x="2498" y="382"/>
                    <a:pt x="2312" y="478"/>
                  </a:cubicBezTo>
                  <a:cubicBezTo>
                    <a:pt x="1935" y="665"/>
                    <a:pt x="1608" y="902"/>
                    <a:pt x="1332" y="1154"/>
                  </a:cubicBezTo>
                  <a:cubicBezTo>
                    <a:pt x="1059" y="1404"/>
                    <a:pt x="837" y="1674"/>
                    <a:pt x="660" y="1936"/>
                  </a:cubicBezTo>
                  <a:cubicBezTo>
                    <a:pt x="309" y="2459"/>
                    <a:pt x="148" y="2951"/>
                    <a:pt x="72" y="3289"/>
                  </a:cubicBezTo>
                  <a:cubicBezTo>
                    <a:pt x="0" y="3630"/>
                    <a:pt x="0" y="3824"/>
                    <a:pt x="22" y="3827"/>
                  </a:cubicBezTo>
                  <a:cubicBezTo>
                    <a:pt x="22" y="3827"/>
                    <a:pt x="22" y="3827"/>
                    <a:pt x="23" y="3827"/>
                  </a:cubicBezTo>
                  <a:cubicBezTo>
                    <a:pt x="48" y="3827"/>
                    <a:pt x="91" y="3641"/>
                    <a:pt x="198" y="3325"/>
                  </a:cubicBezTo>
                  <a:cubicBezTo>
                    <a:pt x="309" y="3006"/>
                    <a:pt x="496" y="2550"/>
                    <a:pt x="851" y="2068"/>
                  </a:cubicBezTo>
                  <a:cubicBezTo>
                    <a:pt x="1031" y="1828"/>
                    <a:pt x="1249" y="1584"/>
                    <a:pt x="1515" y="1358"/>
                  </a:cubicBezTo>
                  <a:cubicBezTo>
                    <a:pt x="1780" y="1132"/>
                    <a:pt x="2093" y="920"/>
                    <a:pt x="2448" y="751"/>
                  </a:cubicBezTo>
                  <a:cubicBezTo>
                    <a:pt x="2624" y="665"/>
                    <a:pt x="2810" y="590"/>
                    <a:pt x="3004" y="529"/>
                  </a:cubicBezTo>
                  <a:cubicBezTo>
                    <a:pt x="3201" y="468"/>
                    <a:pt x="3403" y="418"/>
                    <a:pt x="3615" y="385"/>
                  </a:cubicBezTo>
                  <a:cubicBezTo>
                    <a:pt x="3826" y="353"/>
                    <a:pt x="4041" y="332"/>
                    <a:pt x="4261" y="332"/>
                  </a:cubicBezTo>
                  <a:cubicBezTo>
                    <a:pt x="4480" y="332"/>
                    <a:pt x="4702" y="349"/>
                    <a:pt x="4929" y="382"/>
                  </a:cubicBezTo>
                  <a:cubicBezTo>
                    <a:pt x="5151" y="418"/>
                    <a:pt x="5366" y="468"/>
                    <a:pt x="5578" y="532"/>
                  </a:cubicBezTo>
                  <a:cubicBezTo>
                    <a:pt x="5786" y="600"/>
                    <a:pt x="5987" y="683"/>
                    <a:pt x="6178" y="780"/>
                  </a:cubicBezTo>
                  <a:cubicBezTo>
                    <a:pt x="6367" y="870"/>
                    <a:pt x="6547" y="981"/>
                    <a:pt x="6716" y="1099"/>
                  </a:cubicBezTo>
                  <a:cubicBezTo>
                    <a:pt x="6884" y="1215"/>
                    <a:pt x="7039" y="1344"/>
                    <a:pt x="7182" y="1477"/>
                  </a:cubicBezTo>
                  <a:cubicBezTo>
                    <a:pt x="7470" y="1745"/>
                    <a:pt x="7699" y="2040"/>
                    <a:pt x="7889" y="2335"/>
                  </a:cubicBezTo>
                  <a:cubicBezTo>
                    <a:pt x="8073" y="2632"/>
                    <a:pt x="8209" y="2930"/>
                    <a:pt x="8310" y="3213"/>
                  </a:cubicBezTo>
                  <a:cubicBezTo>
                    <a:pt x="8504" y="3777"/>
                    <a:pt x="8547" y="4273"/>
                    <a:pt x="8557" y="4606"/>
                  </a:cubicBezTo>
                  <a:cubicBezTo>
                    <a:pt x="8564" y="4947"/>
                    <a:pt x="8547" y="5138"/>
                    <a:pt x="8575" y="5141"/>
                  </a:cubicBezTo>
                  <a:cubicBezTo>
                    <a:pt x="8575" y="5141"/>
                    <a:pt x="8575" y="5141"/>
                    <a:pt x="8576" y="5141"/>
                  </a:cubicBezTo>
                  <a:cubicBezTo>
                    <a:pt x="8594" y="5141"/>
                    <a:pt x="8655" y="4954"/>
                    <a:pt x="8686" y="4613"/>
                  </a:cubicBezTo>
                  <a:cubicBezTo>
                    <a:pt x="8715" y="4265"/>
                    <a:pt x="8708" y="3748"/>
                    <a:pt x="8532" y="3142"/>
                  </a:cubicBezTo>
                  <a:cubicBezTo>
                    <a:pt x="8442" y="2840"/>
                    <a:pt x="8310" y="2517"/>
                    <a:pt x="8123" y="2194"/>
                  </a:cubicBezTo>
                  <a:cubicBezTo>
                    <a:pt x="7936" y="1875"/>
                    <a:pt x="7695" y="1552"/>
                    <a:pt x="7394" y="1258"/>
                  </a:cubicBezTo>
                  <a:cubicBezTo>
                    <a:pt x="7243" y="1110"/>
                    <a:pt x="7078" y="970"/>
                    <a:pt x="6899" y="841"/>
                  </a:cubicBezTo>
                  <a:cubicBezTo>
                    <a:pt x="6719" y="712"/>
                    <a:pt x="6529" y="594"/>
                    <a:pt x="6324" y="489"/>
                  </a:cubicBezTo>
                  <a:cubicBezTo>
                    <a:pt x="6120" y="385"/>
                    <a:pt x="5905" y="292"/>
                    <a:pt x="5678" y="220"/>
                  </a:cubicBezTo>
                  <a:cubicBezTo>
                    <a:pt x="5452" y="148"/>
                    <a:pt x="5219" y="91"/>
                    <a:pt x="4979" y="55"/>
                  </a:cubicBezTo>
                  <a:cubicBezTo>
                    <a:pt x="4735" y="19"/>
                    <a:pt x="4494" y="1"/>
                    <a:pt x="4257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2552;p46">
              <a:extLst>
                <a:ext uri="{FF2B5EF4-FFF2-40B4-BE49-F238E27FC236}">
                  <a16:creationId xmlns:a16="http://schemas.microsoft.com/office/drawing/2014/main" id="{C0F525BC-0382-2011-C228-BAF90052DE63}"/>
                </a:ext>
              </a:extLst>
            </p:cNvPr>
            <p:cNvSpPr/>
            <p:nvPr/>
          </p:nvSpPr>
          <p:spPr>
            <a:xfrm>
              <a:off x="6431261" y="735693"/>
              <a:ext cx="191864" cy="281937"/>
            </a:xfrm>
            <a:custGeom>
              <a:avLst/>
              <a:gdLst/>
              <a:ahLst/>
              <a:cxnLst/>
              <a:rect l="l" t="t" r="r" b="b"/>
              <a:pathLst>
                <a:path w="4322" h="6351" extrusionOk="0">
                  <a:moveTo>
                    <a:pt x="2226" y="1620"/>
                  </a:moveTo>
                  <a:lnTo>
                    <a:pt x="2064" y="2560"/>
                  </a:lnTo>
                  <a:cubicBezTo>
                    <a:pt x="1791" y="2420"/>
                    <a:pt x="1612" y="2259"/>
                    <a:pt x="1651" y="2025"/>
                  </a:cubicBezTo>
                  <a:cubicBezTo>
                    <a:pt x="1691" y="1807"/>
                    <a:pt x="1863" y="1638"/>
                    <a:pt x="2226" y="1620"/>
                  </a:cubicBezTo>
                  <a:close/>
                  <a:moveTo>
                    <a:pt x="2534" y="3816"/>
                  </a:moveTo>
                  <a:cubicBezTo>
                    <a:pt x="2803" y="3964"/>
                    <a:pt x="2972" y="4121"/>
                    <a:pt x="2932" y="4355"/>
                  </a:cubicBezTo>
                  <a:cubicBezTo>
                    <a:pt x="2897" y="4567"/>
                    <a:pt x="2721" y="4714"/>
                    <a:pt x="2377" y="4732"/>
                  </a:cubicBezTo>
                  <a:lnTo>
                    <a:pt x="2534" y="3816"/>
                  </a:lnTo>
                  <a:close/>
                  <a:moveTo>
                    <a:pt x="2502" y="1"/>
                  </a:moveTo>
                  <a:lnTo>
                    <a:pt x="2377" y="737"/>
                  </a:lnTo>
                  <a:cubicBezTo>
                    <a:pt x="2323" y="734"/>
                    <a:pt x="2270" y="732"/>
                    <a:pt x="2218" y="732"/>
                  </a:cubicBezTo>
                  <a:cubicBezTo>
                    <a:pt x="1249" y="732"/>
                    <a:pt x="691" y="1228"/>
                    <a:pt x="575" y="1896"/>
                  </a:cubicBezTo>
                  <a:cubicBezTo>
                    <a:pt x="413" y="2847"/>
                    <a:pt x="1192" y="3231"/>
                    <a:pt x="1899" y="3536"/>
                  </a:cubicBezTo>
                  <a:lnTo>
                    <a:pt x="1709" y="4646"/>
                  </a:lnTo>
                  <a:cubicBezTo>
                    <a:pt x="1239" y="4517"/>
                    <a:pt x="793" y="4255"/>
                    <a:pt x="503" y="3953"/>
                  </a:cubicBezTo>
                  <a:lnTo>
                    <a:pt x="0" y="4699"/>
                  </a:lnTo>
                  <a:cubicBezTo>
                    <a:pt x="316" y="5047"/>
                    <a:pt x="912" y="5360"/>
                    <a:pt x="1562" y="5514"/>
                  </a:cubicBezTo>
                  <a:lnTo>
                    <a:pt x="1440" y="6236"/>
                  </a:lnTo>
                  <a:lnTo>
                    <a:pt x="2100" y="6351"/>
                  </a:lnTo>
                  <a:lnTo>
                    <a:pt x="2229" y="5607"/>
                  </a:lnTo>
                  <a:cubicBezTo>
                    <a:pt x="2278" y="5610"/>
                    <a:pt x="2326" y="5611"/>
                    <a:pt x="2373" y="5611"/>
                  </a:cubicBezTo>
                  <a:cubicBezTo>
                    <a:pt x="3346" y="5611"/>
                    <a:pt x="3904" y="5116"/>
                    <a:pt x="4017" y="4459"/>
                  </a:cubicBezTo>
                  <a:cubicBezTo>
                    <a:pt x="4175" y="3523"/>
                    <a:pt x="3406" y="3138"/>
                    <a:pt x="2700" y="2840"/>
                  </a:cubicBezTo>
                  <a:lnTo>
                    <a:pt x="2894" y="1714"/>
                  </a:lnTo>
                  <a:cubicBezTo>
                    <a:pt x="3220" y="1810"/>
                    <a:pt x="3543" y="1982"/>
                    <a:pt x="3848" y="2230"/>
                  </a:cubicBezTo>
                  <a:lnTo>
                    <a:pt x="4322" y="1472"/>
                  </a:lnTo>
                  <a:cubicBezTo>
                    <a:pt x="3995" y="1179"/>
                    <a:pt x="3532" y="963"/>
                    <a:pt x="3044" y="837"/>
                  </a:cubicBezTo>
                  <a:lnTo>
                    <a:pt x="3166" y="116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9" name="Google Shape;2553;p46">
            <a:extLst>
              <a:ext uri="{FF2B5EF4-FFF2-40B4-BE49-F238E27FC236}">
                <a16:creationId xmlns:a16="http://schemas.microsoft.com/office/drawing/2014/main" id="{1B746F48-A1C1-D396-99F3-529B9A72CC8D}"/>
              </a:ext>
            </a:extLst>
          </p:cNvPr>
          <p:cNvGrpSpPr/>
          <p:nvPr/>
        </p:nvGrpSpPr>
        <p:grpSpPr>
          <a:xfrm flipH="1">
            <a:off x="10579029" y="4208224"/>
            <a:ext cx="1228192" cy="2081475"/>
            <a:chOff x="4321997" y="3141168"/>
            <a:chExt cx="921144" cy="1561106"/>
          </a:xfrm>
        </p:grpSpPr>
        <p:sp>
          <p:nvSpPr>
            <p:cNvPr id="30" name="Google Shape;2554;p46">
              <a:extLst>
                <a:ext uri="{FF2B5EF4-FFF2-40B4-BE49-F238E27FC236}">
                  <a16:creationId xmlns:a16="http://schemas.microsoft.com/office/drawing/2014/main" id="{EF9C85DD-45A2-A698-D126-541C09155A80}"/>
                </a:ext>
              </a:extLst>
            </p:cNvPr>
            <p:cNvSpPr/>
            <p:nvPr/>
          </p:nvSpPr>
          <p:spPr>
            <a:xfrm>
              <a:off x="4321997" y="3141168"/>
              <a:ext cx="921144" cy="1187366"/>
            </a:xfrm>
            <a:custGeom>
              <a:avLst/>
              <a:gdLst/>
              <a:ahLst/>
              <a:cxnLst/>
              <a:rect l="l" t="t" r="r" b="b"/>
              <a:pathLst>
                <a:path w="20750" h="26747" extrusionOk="0">
                  <a:moveTo>
                    <a:pt x="2574" y="0"/>
                  </a:moveTo>
                  <a:cubicBezTo>
                    <a:pt x="1560" y="0"/>
                    <a:pt x="524" y="638"/>
                    <a:pt x="269" y="1627"/>
                  </a:cubicBezTo>
                  <a:cubicBezTo>
                    <a:pt x="0" y="2664"/>
                    <a:pt x="607" y="3716"/>
                    <a:pt x="1264" y="4552"/>
                  </a:cubicBezTo>
                  <a:cubicBezTo>
                    <a:pt x="2240" y="5797"/>
                    <a:pt x="3396" y="6900"/>
                    <a:pt x="4680" y="7811"/>
                  </a:cubicBezTo>
                  <a:cubicBezTo>
                    <a:pt x="4910" y="7977"/>
                    <a:pt x="5162" y="8152"/>
                    <a:pt x="5251" y="8425"/>
                  </a:cubicBezTo>
                  <a:cubicBezTo>
                    <a:pt x="5412" y="8913"/>
                    <a:pt x="4946" y="9402"/>
                    <a:pt x="4461" y="9563"/>
                  </a:cubicBezTo>
                  <a:cubicBezTo>
                    <a:pt x="3916" y="9746"/>
                    <a:pt x="3320" y="9688"/>
                    <a:pt x="2745" y="9756"/>
                  </a:cubicBezTo>
                  <a:cubicBezTo>
                    <a:pt x="2175" y="9824"/>
                    <a:pt x="1554" y="10076"/>
                    <a:pt x="1335" y="10618"/>
                  </a:cubicBezTo>
                  <a:cubicBezTo>
                    <a:pt x="1034" y="11368"/>
                    <a:pt x="1662" y="12158"/>
                    <a:pt x="2283" y="12672"/>
                  </a:cubicBezTo>
                  <a:cubicBezTo>
                    <a:pt x="3521" y="13705"/>
                    <a:pt x="4935" y="14519"/>
                    <a:pt x="6443" y="15072"/>
                  </a:cubicBezTo>
                  <a:cubicBezTo>
                    <a:pt x="6981" y="15270"/>
                    <a:pt x="7552" y="15445"/>
                    <a:pt x="7986" y="15826"/>
                  </a:cubicBezTo>
                  <a:cubicBezTo>
                    <a:pt x="8424" y="16207"/>
                    <a:pt x="8686" y="16867"/>
                    <a:pt x="8424" y="17384"/>
                  </a:cubicBezTo>
                  <a:cubicBezTo>
                    <a:pt x="8209" y="17803"/>
                    <a:pt x="7723" y="17991"/>
                    <a:pt x="7244" y="17991"/>
                  </a:cubicBezTo>
                  <a:cubicBezTo>
                    <a:pt x="7133" y="17991"/>
                    <a:pt x="7023" y="17981"/>
                    <a:pt x="6917" y="17962"/>
                  </a:cubicBezTo>
                  <a:cubicBezTo>
                    <a:pt x="6350" y="17857"/>
                    <a:pt x="5843" y="17549"/>
                    <a:pt x="5305" y="17348"/>
                  </a:cubicBezTo>
                  <a:cubicBezTo>
                    <a:pt x="4931" y="17206"/>
                    <a:pt x="4517" y="17126"/>
                    <a:pt x="4111" y="17126"/>
                  </a:cubicBezTo>
                  <a:cubicBezTo>
                    <a:pt x="3419" y="17126"/>
                    <a:pt x="2751" y="17358"/>
                    <a:pt x="2344" y="17908"/>
                  </a:cubicBezTo>
                  <a:cubicBezTo>
                    <a:pt x="1917" y="18482"/>
                    <a:pt x="1881" y="19279"/>
                    <a:pt x="2096" y="19964"/>
                  </a:cubicBezTo>
                  <a:cubicBezTo>
                    <a:pt x="2308" y="20650"/>
                    <a:pt x="2745" y="21238"/>
                    <a:pt x="3209" y="21781"/>
                  </a:cubicBezTo>
                  <a:cubicBezTo>
                    <a:pt x="4828" y="23680"/>
                    <a:pt x="6902" y="25209"/>
                    <a:pt x="9246" y="26024"/>
                  </a:cubicBezTo>
                  <a:cubicBezTo>
                    <a:pt x="10555" y="26477"/>
                    <a:pt x="11811" y="26747"/>
                    <a:pt x="13072" y="26747"/>
                  </a:cubicBezTo>
                  <a:cubicBezTo>
                    <a:pt x="14065" y="26747"/>
                    <a:pt x="15061" y="26579"/>
                    <a:pt x="16087" y="26203"/>
                  </a:cubicBezTo>
                  <a:cubicBezTo>
                    <a:pt x="19885" y="23551"/>
                    <a:pt x="20749" y="18626"/>
                    <a:pt x="20599" y="14196"/>
                  </a:cubicBezTo>
                  <a:cubicBezTo>
                    <a:pt x="20574" y="13457"/>
                    <a:pt x="20653" y="12678"/>
                    <a:pt x="20301" y="12029"/>
                  </a:cubicBezTo>
                  <a:cubicBezTo>
                    <a:pt x="20028" y="11528"/>
                    <a:pt x="19475" y="11148"/>
                    <a:pt x="18933" y="11148"/>
                  </a:cubicBezTo>
                  <a:cubicBezTo>
                    <a:pt x="18776" y="11148"/>
                    <a:pt x="18619" y="11180"/>
                    <a:pt x="18471" y="11250"/>
                  </a:cubicBezTo>
                  <a:cubicBezTo>
                    <a:pt x="17921" y="11509"/>
                    <a:pt x="17681" y="12147"/>
                    <a:pt x="17373" y="12675"/>
                  </a:cubicBezTo>
                  <a:cubicBezTo>
                    <a:pt x="16967" y="13378"/>
                    <a:pt x="16356" y="13959"/>
                    <a:pt x="15639" y="14330"/>
                  </a:cubicBezTo>
                  <a:cubicBezTo>
                    <a:pt x="15341" y="14484"/>
                    <a:pt x="15000" y="14601"/>
                    <a:pt x="14672" y="14601"/>
                  </a:cubicBezTo>
                  <a:cubicBezTo>
                    <a:pt x="14481" y="14601"/>
                    <a:pt x="14294" y="14561"/>
                    <a:pt x="14124" y="14466"/>
                  </a:cubicBezTo>
                  <a:cubicBezTo>
                    <a:pt x="13485" y="14114"/>
                    <a:pt x="13410" y="13235"/>
                    <a:pt x="13413" y="12499"/>
                  </a:cubicBezTo>
                  <a:cubicBezTo>
                    <a:pt x="13424" y="11128"/>
                    <a:pt x="13432" y="9760"/>
                    <a:pt x="13442" y="8389"/>
                  </a:cubicBezTo>
                  <a:cubicBezTo>
                    <a:pt x="13445" y="7654"/>
                    <a:pt x="13445" y="6903"/>
                    <a:pt x="13220" y="6206"/>
                  </a:cubicBezTo>
                  <a:cubicBezTo>
                    <a:pt x="12990" y="5507"/>
                    <a:pt x="12484" y="4861"/>
                    <a:pt x="11784" y="4664"/>
                  </a:cubicBezTo>
                  <a:cubicBezTo>
                    <a:pt x="11666" y="4631"/>
                    <a:pt x="11543" y="4615"/>
                    <a:pt x="11419" y="4615"/>
                  </a:cubicBezTo>
                  <a:cubicBezTo>
                    <a:pt x="10815" y="4615"/>
                    <a:pt x="10198" y="4993"/>
                    <a:pt x="10075" y="5590"/>
                  </a:cubicBezTo>
                  <a:cubicBezTo>
                    <a:pt x="10011" y="5891"/>
                    <a:pt x="10072" y="6203"/>
                    <a:pt x="10054" y="6505"/>
                  </a:cubicBezTo>
                  <a:cubicBezTo>
                    <a:pt x="10032" y="6814"/>
                    <a:pt x="9888" y="7151"/>
                    <a:pt x="9602" y="7233"/>
                  </a:cubicBezTo>
                  <a:cubicBezTo>
                    <a:pt x="9555" y="7247"/>
                    <a:pt x="9508" y="7253"/>
                    <a:pt x="9462" y="7253"/>
                  </a:cubicBezTo>
                  <a:cubicBezTo>
                    <a:pt x="9216" y="7253"/>
                    <a:pt x="8978" y="7077"/>
                    <a:pt x="8794" y="6896"/>
                  </a:cubicBezTo>
                  <a:cubicBezTo>
                    <a:pt x="8033" y="6156"/>
                    <a:pt x="7520" y="5199"/>
                    <a:pt x="7039" y="4247"/>
                  </a:cubicBezTo>
                  <a:cubicBezTo>
                    <a:pt x="6557" y="3296"/>
                    <a:pt x="6091" y="2323"/>
                    <a:pt x="5402" y="1516"/>
                  </a:cubicBezTo>
                  <a:cubicBezTo>
                    <a:pt x="4713" y="704"/>
                    <a:pt x="3762" y="62"/>
                    <a:pt x="2710" y="4"/>
                  </a:cubicBezTo>
                  <a:cubicBezTo>
                    <a:pt x="2665" y="2"/>
                    <a:pt x="2619" y="0"/>
                    <a:pt x="2574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2555;p46">
              <a:extLst>
                <a:ext uri="{FF2B5EF4-FFF2-40B4-BE49-F238E27FC236}">
                  <a16:creationId xmlns:a16="http://schemas.microsoft.com/office/drawing/2014/main" id="{C656876F-5FF7-14FE-41A0-5F489ED9BCAA}"/>
                </a:ext>
              </a:extLst>
            </p:cNvPr>
            <p:cNvSpPr/>
            <p:nvPr/>
          </p:nvSpPr>
          <p:spPr>
            <a:xfrm>
              <a:off x="4380949" y="3168602"/>
              <a:ext cx="665088" cy="1533672"/>
            </a:xfrm>
            <a:custGeom>
              <a:avLst/>
              <a:gdLst/>
              <a:ahLst/>
              <a:cxnLst/>
              <a:rect l="l" t="t" r="r" b="b"/>
              <a:pathLst>
                <a:path w="14982" h="34548" extrusionOk="0">
                  <a:moveTo>
                    <a:pt x="0" y="0"/>
                  </a:moveTo>
                  <a:cubicBezTo>
                    <a:pt x="0" y="4"/>
                    <a:pt x="25" y="25"/>
                    <a:pt x="72" y="72"/>
                  </a:cubicBezTo>
                  <a:cubicBezTo>
                    <a:pt x="125" y="118"/>
                    <a:pt x="201" y="183"/>
                    <a:pt x="291" y="266"/>
                  </a:cubicBezTo>
                  <a:cubicBezTo>
                    <a:pt x="485" y="434"/>
                    <a:pt x="768" y="686"/>
                    <a:pt x="1124" y="1019"/>
                  </a:cubicBezTo>
                  <a:cubicBezTo>
                    <a:pt x="1838" y="1684"/>
                    <a:pt x="2843" y="2681"/>
                    <a:pt x="3934" y="4049"/>
                  </a:cubicBezTo>
                  <a:cubicBezTo>
                    <a:pt x="4480" y="4731"/>
                    <a:pt x="5047" y="5502"/>
                    <a:pt x="5643" y="6342"/>
                  </a:cubicBezTo>
                  <a:cubicBezTo>
                    <a:pt x="6238" y="7182"/>
                    <a:pt x="6866" y="8083"/>
                    <a:pt x="7491" y="9056"/>
                  </a:cubicBezTo>
                  <a:cubicBezTo>
                    <a:pt x="8115" y="10029"/>
                    <a:pt x="8744" y="11073"/>
                    <a:pt x="9304" y="12200"/>
                  </a:cubicBezTo>
                  <a:cubicBezTo>
                    <a:pt x="9587" y="12760"/>
                    <a:pt x="9842" y="13349"/>
                    <a:pt x="10096" y="13949"/>
                  </a:cubicBezTo>
                  <a:cubicBezTo>
                    <a:pt x="10355" y="14547"/>
                    <a:pt x="10613" y="15158"/>
                    <a:pt x="10879" y="15771"/>
                  </a:cubicBezTo>
                  <a:cubicBezTo>
                    <a:pt x="11924" y="18238"/>
                    <a:pt x="12843" y="20620"/>
                    <a:pt x="13499" y="22846"/>
                  </a:cubicBezTo>
                  <a:cubicBezTo>
                    <a:pt x="14160" y="25072"/>
                    <a:pt x="14551" y="27132"/>
                    <a:pt x="14723" y="28876"/>
                  </a:cubicBezTo>
                  <a:cubicBezTo>
                    <a:pt x="14899" y="30624"/>
                    <a:pt x="14864" y="32053"/>
                    <a:pt x="14791" y="33029"/>
                  </a:cubicBezTo>
                  <a:cubicBezTo>
                    <a:pt x="14752" y="33517"/>
                    <a:pt x="14716" y="33898"/>
                    <a:pt x="14680" y="34156"/>
                  </a:cubicBezTo>
                  <a:cubicBezTo>
                    <a:pt x="14666" y="34279"/>
                    <a:pt x="14655" y="34375"/>
                    <a:pt x="14648" y="34447"/>
                  </a:cubicBezTo>
                  <a:cubicBezTo>
                    <a:pt x="14640" y="34515"/>
                    <a:pt x="14637" y="34547"/>
                    <a:pt x="14640" y="34547"/>
                  </a:cubicBezTo>
                  <a:cubicBezTo>
                    <a:pt x="14645" y="34547"/>
                    <a:pt x="14652" y="34515"/>
                    <a:pt x="14662" y="34451"/>
                  </a:cubicBezTo>
                  <a:cubicBezTo>
                    <a:pt x="14673" y="34378"/>
                    <a:pt x="14688" y="34282"/>
                    <a:pt x="14709" y="34160"/>
                  </a:cubicBezTo>
                  <a:cubicBezTo>
                    <a:pt x="14752" y="33905"/>
                    <a:pt x="14799" y="33525"/>
                    <a:pt x="14845" y="33033"/>
                  </a:cubicBezTo>
                  <a:cubicBezTo>
                    <a:pt x="14932" y="32053"/>
                    <a:pt x="14982" y="30624"/>
                    <a:pt x="14817" y="28869"/>
                  </a:cubicBezTo>
                  <a:cubicBezTo>
                    <a:pt x="14659" y="27114"/>
                    <a:pt x="14274" y="25043"/>
                    <a:pt x="13618" y="22810"/>
                  </a:cubicBezTo>
                  <a:cubicBezTo>
                    <a:pt x="12965" y="20574"/>
                    <a:pt x="12049" y="18183"/>
                    <a:pt x="11001" y="15718"/>
                  </a:cubicBezTo>
                  <a:cubicBezTo>
                    <a:pt x="10739" y="15104"/>
                    <a:pt x="10477" y="14494"/>
                    <a:pt x="10222" y="13894"/>
                  </a:cubicBezTo>
                  <a:cubicBezTo>
                    <a:pt x="9964" y="13295"/>
                    <a:pt x="9709" y="12703"/>
                    <a:pt x="9422" y="12140"/>
                  </a:cubicBezTo>
                  <a:cubicBezTo>
                    <a:pt x="8855" y="11009"/>
                    <a:pt x="8227" y="9960"/>
                    <a:pt x="7595" y="8988"/>
                  </a:cubicBezTo>
                  <a:cubicBezTo>
                    <a:pt x="6967" y="8015"/>
                    <a:pt x="6332" y="7114"/>
                    <a:pt x="5732" y="6274"/>
                  </a:cubicBezTo>
                  <a:cubicBezTo>
                    <a:pt x="5133" y="5438"/>
                    <a:pt x="4558" y="4670"/>
                    <a:pt x="4006" y="3988"/>
                  </a:cubicBezTo>
                  <a:cubicBezTo>
                    <a:pt x="2903" y="2624"/>
                    <a:pt x="1884" y="1634"/>
                    <a:pt x="1159" y="980"/>
                  </a:cubicBezTo>
                  <a:cubicBezTo>
                    <a:pt x="797" y="653"/>
                    <a:pt x="506" y="406"/>
                    <a:pt x="309" y="244"/>
                  </a:cubicBezTo>
                  <a:cubicBezTo>
                    <a:pt x="211" y="166"/>
                    <a:pt x="140" y="105"/>
                    <a:pt x="82" y="61"/>
                  </a:cubicBezTo>
                  <a:cubicBezTo>
                    <a:pt x="29" y="18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2556;p46">
              <a:extLst>
                <a:ext uri="{FF2B5EF4-FFF2-40B4-BE49-F238E27FC236}">
                  <a16:creationId xmlns:a16="http://schemas.microsoft.com/office/drawing/2014/main" id="{6401DFFD-D2B2-61D5-9C54-339C76D417AF}"/>
                </a:ext>
              </a:extLst>
            </p:cNvPr>
            <p:cNvSpPr/>
            <p:nvPr/>
          </p:nvSpPr>
          <p:spPr>
            <a:xfrm>
              <a:off x="4797120" y="3348164"/>
              <a:ext cx="48477" cy="359002"/>
            </a:xfrm>
            <a:custGeom>
              <a:avLst/>
              <a:gdLst/>
              <a:ahLst/>
              <a:cxnLst/>
              <a:rect l="l" t="t" r="r" b="b"/>
              <a:pathLst>
                <a:path w="1092" h="8087" extrusionOk="0">
                  <a:moveTo>
                    <a:pt x="1081" y="1"/>
                  </a:moveTo>
                  <a:lnTo>
                    <a:pt x="1081" y="1"/>
                  </a:lnTo>
                  <a:cubicBezTo>
                    <a:pt x="1074" y="1"/>
                    <a:pt x="1041" y="108"/>
                    <a:pt x="991" y="309"/>
                  </a:cubicBezTo>
                  <a:cubicBezTo>
                    <a:pt x="937" y="510"/>
                    <a:pt x="876" y="801"/>
                    <a:pt x="808" y="1167"/>
                  </a:cubicBezTo>
                  <a:cubicBezTo>
                    <a:pt x="668" y="1892"/>
                    <a:pt x="528" y="2908"/>
                    <a:pt x="413" y="4028"/>
                  </a:cubicBezTo>
                  <a:cubicBezTo>
                    <a:pt x="302" y="5133"/>
                    <a:pt x="198" y="6135"/>
                    <a:pt x="123" y="6899"/>
                  </a:cubicBezTo>
                  <a:cubicBezTo>
                    <a:pt x="87" y="7244"/>
                    <a:pt x="54" y="7535"/>
                    <a:pt x="29" y="7767"/>
                  </a:cubicBezTo>
                  <a:cubicBezTo>
                    <a:pt x="7" y="7972"/>
                    <a:pt x="0" y="8087"/>
                    <a:pt x="7" y="8087"/>
                  </a:cubicBezTo>
                  <a:cubicBezTo>
                    <a:pt x="7" y="8087"/>
                    <a:pt x="8" y="8087"/>
                    <a:pt x="8" y="8087"/>
                  </a:cubicBezTo>
                  <a:cubicBezTo>
                    <a:pt x="19" y="8087"/>
                    <a:pt x="44" y="7976"/>
                    <a:pt x="80" y="7775"/>
                  </a:cubicBezTo>
                  <a:cubicBezTo>
                    <a:pt x="118" y="7570"/>
                    <a:pt x="166" y="7276"/>
                    <a:pt x="216" y="6910"/>
                  </a:cubicBezTo>
                  <a:cubicBezTo>
                    <a:pt x="320" y="6178"/>
                    <a:pt x="431" y="5161"/>
                    <a:pt x="546" y="4042"/>
                  </a:cubicBezTo>
                  <a:cubicBezTo>
                    <a:pt x="661" y="2922"/>
                    <a:pt x="786" y="1910"/>
                    <a:pt x="901" y="1182"/>
                  </a:cubicBezTo>
                  <a:cubicBezTo>
                    <a:pt x="955" y="819"/>
                    <a:pt x="1006" y="524"/>
                    <a:pt x="1041" y="320"/>
                  </a:cubicBezTo>
                  <a:cubicBezTo>
                    <a:pt x="1077" y="119"/>
                    <a:pt x="1092" y="4"/>
                    <a:pt x="1081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2557;p46">
              <a:extLst>
                <a:ext uri="{FF2B5EF4-FFF2-40B4-BE49-F238E27FC236}">
                  <a16:creationId xmlns:a16="http://schemas.microsoft.com/office/drawing/2014/main" id="{C798F073-F2F7-ACAF-6E4C-A8E9DC922842}"/>
                </a:ext>
              </a:extLst>
            </p:cNvPr>
            <p:cNvSpPr/>
            <p:nvPr/>
          </p:nvSpPr>
          <p:spPr>
            <a:xfrm>
              <a:off x="4377886" y="3628362"/>
              <a:ext cx="419731" cy="78930"/>
            </a:xfrm>
            <a:custGeom>
              <a:avLst/>
              <a:gdLst/>
              <a:ahLst/>
              <a:cxnLst/>
              <a:rect l="l" t="t" r="r" b="b"/>
              <a:pathLst>
                <a:path w="9455" h="1778" extrusionOk="0">
                  <a:moveTo>
                    <a:pt x="209" y="1"/>
                  </a:moveTo>
                  <a:cubicBezTo>
                    <a:pt x="74" y="1"/>
                    <a:pt x="0" y="4"/>
                    <a:pt x="0" y="9"/>
                  </a:cubicBezTo>
                  <a:cubicBezTo>
                    <a:pt x="0" y="20"/>
                    <a:pt x="137" y="34"/>
                    <a:pt x="378" y="55"/>
                  </a:cubicBezTo>
                  <a:cubicBezTo>
                    <a:pt x="622" y="77"/>
                    <a:pt x="974" y="106"/>
                    <a:pt x="1405" y="156"/>
                  </a:cubicBezTo>
                  <a:cubicBezTo>
                    <a:pt x="2270" y="249"/>
                    <a:pt x="3461" y="422"/>
                    <a:pt x="4768" y="666"/>
                  </a:cubicBezTo>
                  <a:cubicBezTo>
                    <a:pt x="6074" y="917"/>
                    <a:pt x="7248" y="1190"/>
                    <a:pt x="8088" y="1417"/>
                  </a:cubicBezTo>
                  <a:cubicBezTo>
                    <a:pt x="8511" y="1524"/>
                    <a:pt x="8848" y="1621"/>
                    <a:pt x="9085" y="1685"/>
                  </a:cubicBezTo>
                  <a:cubicBezTo>
                    <a:pt x="9288" y="1745"/>
                    <a:pt x="9415" y="1777"/>
                    <a:pt x="9445" y="1777"/>
                  </a:cubicBezTo>
                  <a:cubicBezTo>
                    <a:pt x="9449" y="1777"/>
                    <a:pt x="9451" y="1776"/>
                    <a:pt x="9451" y="1775"/>
                  </a:cubicBezTo>
                  <a:cubicBezTo>
                    <a:pt x="9455" y="1768"/>
                    <a:pt x="9330" y="1718"/>
                    <a:pt x="9100" y="1635"/>
                  </a:cubicBezTo>
                  <a:cubicBezTo>
                    <a:pt x="8870" y="1553"/>
                    <a:pt x="8533" y="1442"/>
                    <a:pt x="8113" y="1319"/>
                  </a:cubicBezTo>
                  <a:cubicBezTo>
                    <a:pt x="7276" y="1072"/>
                    <a:pt x="6103" y="781"/>
                    <a:pt x="4793" y="534"/>
                  </a:cubicBezTo>
                  <a:cubicBezTo>
                    <a:pt x="3482" y="285"/>
                    <a:pt x="2283" y="128"/>
                    <a:pt x="1415" y="60"/>
                  </a:cubicBezTo>
                  <a:cubicBezTo>
                    <a:pt x="981" y="24"/>
                    <a:pt x="625" y="9"/>
                    <a:pt x="381" y="2"/>
                  </a:cubicBezTo>
                  <a:cubicBezTo>
                    <a:pt x="316" y="1"/>
                    <a:pt x="258" y="1"/>
                    <a:pt x="209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2558;p46">
              <a:extLst>
                <a:ext uri="{FF2B5EF4-FFF2-40B4-BE49-F238E27FC236}">
                  <a16:creationId xmlns:a16="http://schemas.microsoft.com/office/drawing/2014/main" id="{079601F3-4D93-22F3-B380-CE9869C61676}"/>
                </a:ext>
              </a:extLst>
            </p:cNvPr>
            <p:cNvSpPr/>
            <p:nvPr/>
          </p:nvSpPr>
          <p:spPr>
            <a:xfrm>
              <a:off x="4980013" y="3637507"/>
              <a:ext cx="211663" cy="535906"/>
            </a:xfrm>
            <a:custGeom>
              <a:avLst/>
              <a:gdLst/>
              <a:ahLst/>
              <a:cxnLst/>
              <a:rect l="l" t="t" r="r" b="b"/>
              <a:pathLst>
                <a:path w="4768" h="12072" extrusionOk="0">
                  <a:moveTo>
                    <a:pt x="4764" y="0"/>
                  </a:moveTo>
                  <a:lnTo>
                    <a:pt x="4764" y="0"/>
                  </a:lnTo>
                  <a:cubicBezTo>
                    <a:pt x="4760" y="0"/>
                    <a:pt x="4739" y="40"/>
                    <a:pt x="4699" y="119"/>
                  </a:cubicBezTo>
                  <a:cubicBezTo>
                    <a:pt x="4656" y="209"/>
                    <a:pt x="4602" y="323"/>
                    <a:pt x="4538" y="460"/>
                  </a:cubicBezTo>
                  <a:cubicBezTo>
                    <a:pt x="4397" y="758"/>
                    <a:pt x="4208" y="1192"/>
                    <a:pt x="3981" y="1734"/>
                  </a:cubicBezTo>
                  <a:cubicBezTo>
                    <a:pt x="3526" y="2818"/>
                    <a:pt x="2944" y="4333"/>
                    <a:pt x="2323" y="6013"/>
                  </a:cubicBezTo>
                  <a:cubicBezTo>
                    <a:pt x="1702" y="7696"/>
                    <a:pt x="1132" y="9214"/>
                    <a:pt x="701" y="10306"/>
                  </a:cubicBezTo>
                  <a:cubicBezTo>
                    <a:pt x="489" y="10833"/>
                    <a:pt x="313" y="11271"/>
                    <a:pt x="184" y="11594"/>
                  </a:cubicBezTo>
                  <a:cubicBezTo>
                    <a:pt x="130" y="11734"/>
                    <a:pt x="83" y="11853"/>
                    <a:pt x="47" y="11946"/>
                  </a:cubicBezTo>
                  <a:cubicBezTo>
                    <a:pt x="15" y="12028"/>
                    <a:pt x="1" y="12072"/>
                    <a:pt x="4" y="12072"/>
                  </a:cubicBezTo>
                  <a:cubicBezTo>
                    <a:pt x="4" y="12072"/>
                    <a:pt x="5" y="12072"/>
                    <a:pt x="5" y="12072"/>
                  </a:cubicBezTo>
                  <a:cubicBezTo>
                    <a:pt x="14" y="12072"/>
                    <a:pt x="35" y="12032"/>
                    <a:pt x="69" y="11957"/>
                  </a:cubicBezTo>
                  <a:cubicBezTo>
                    <a:pt x="116" y="11866"/>
                    <a:pt x="169" y="11752"/>
                    <a:pt x="231" y="11616"/>
                  </a:cubicBezTo>
                  <a:cubicBezTo>
                    <a:pt x="370" y="11318"/>
                    <a:pt x="561" y="10884"/>
                    <a:pt x="791" y="10342"/>
                  </a:cubicBezTo>
                  <a:cubicBezTo>
                    <a:pt x="1246" y="9257"/>
                    <a:pt x="1828" y="7743"/>
                    <a:pt x="2449" y="6063"/>
                  </a:cubicBezTo>
                  <a:cubicBezTo>
                    <a:pt x="3070" y="4380"/>
                    <a:pt x="3637" y="2861"/>
                    <a:pt x="4071" y="1770"/>
                  </a:cubicBezTo>
                  <a:cubicBezTo>
                    <a:pt x="4283" y="1242"/>
                    <a:pt x="4455" y="805"/>
                    <a:pt x="4584" y="482"/>
                  </a:cubicBezTo>
                  <a:cubicBezTo>
                    <a:pt x="4642" y="341"/>
                    <a:pt x="4689" y="223"/>
                    <a:pt x="4725" y="129"/>
                  </a:cubicBezTo>
                  <a:cubicBezTo>
                    <a:pt x="4753" y="48"/>
                    <a:pt x="4768" y="5"/>
                    <a:pt x="4764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2559;p46">
              <a:extLst>
                <a:ext uri="{FF2B5EF4-FFF2-40B4-BE49-F238E27FC236}">
                  <a16:creationId xmlns:a16="http://schemas.microsoft.com/office/drawing/2014/main" id="{F690B3B3-D045-0CF6-C8CD-9C3FCD6FB76C}"/>
                </a:ext>
              </a:extLst>
            </p:cNvPr>
            <p:cNvSpPr/>
            <p:nvPr/>
          </p:nvSpPr>
          <p:spPr>
            <a:xfrm>
              <a:off x="4422677" y="3993702"/>
              <a:ext cx="557747" cy="179790"/>
            </a:xfrm>
            <a:custGeom>
              <a:avLst/>
              <a:gdLst/>
              <a:ahLst/>
              <a:cxnLst/>
              <a:rect l="l" t="t" r="r" b="b"/>
              <a:pathLst>
                <a:path w="12564" h="4050" extrusionOk="0">
                  <a:moveTo>
                    <a:pt x="8" y="0"/>
                  </a:moveTo>
                  <a:cubicBezTo>
                    <a:pt x="3" y="0"/>
                    <a:pt x="1" y="1"/>
                    <a:pt x="0" y="2"/>
                  </a:cubicBezTo>
                  <a:cubicBezTo>
                    <a:pt x="0" y="6"/>
                    <a:pt x="43" y="24"/>
                    <a:pt x="126" y="52"/>
                  </a:cubicBezTo>
                  <a:cubicBezTo>
                    <a:pt x="227" y="85"/>
                    <a:pt x="345" y="125"/>
                    <a:pt x="492" y="175"/>
                  </a:cubicBezTo>
                  <a:cubicBezTo>
                    <a:pt x="830" y="286"/>
                    <a:pt x="1282" y="433"/>
                    <a:pt x="1834" y="612"/>
                  </a:cubicBezTo>
                  <a:cubicBezTo>
                    <a:pt x="2972" y="978"/>
                    <a:pt x="4534" y="1506"/>
                    <a:pt x="6260" y="2091"/>
                  </a:cubicBezTo>
                  <a:cubicBezTo>
                    <a:pt x="7987" y="2676"/>
                    <a:pt x="9555" y="3186"/>
                    <a:pt x="10700" y="3531"/>
                  </a:cubicBezTo>
                  <a:cubicBezTo>
                    <a:pt x="11271" y="3706"/>
                    <a:pt x="11734" y="3839"/>
                    <a:pt x="12057" y="3925"/>
                  </a:cubicBezTo>
                  <a:cubicBezTo>
                    <a:pt x="12204" y="3965"/>
                    <a:pt x="12330" y="3998"/>
                    <a:pt x="12430" y="4026"/>
                  </a:cubicBezTo>
                  <a:cubicBezTo>
                    <a:pt x="12495" y="4040"/>
                    <a:pt x="12538" y="4050"/>
                    <a:pt x="12553" y="4050"/>
                  </a:cubicBezTo>
                  <a:cubicBezTo>
                    <a:pt x="12557" y="4050"/>
                    <a:pt x="12559" y="4049"/>
                    <a:pt x="12559" y="4048"/>
                  </a:cubicBezTo>
                  <a:cubicBezTo>
                    <a:pt x="12563" y="4044"/>
                    <a:pt x="12520" y="4026"/>
                    <a:pt x="12438" y="3998"/>
                  </a:cubicBezTo>
                  <a:cubicBezTo>
                    <a:pt x="12337" y="3965"/>
                    <a:pt x="12219" y="3925"/>
                    <a:pt x="12072" y="3875"/>
                  </a:cubicBezTo>
                  <a:cubicBezTo>
                    <a:pt x="11734" y="3768"/>
                    <a:pt x="11282" y="3620"/>
                    <a:pt x="10725" y="3441"/>
                  </a:cubicBezTo>
                  <a:cubicBezTo>
                    <a:pt x="9591" y="3072"/>
                    <a:pt x="8030" y="2543"/>
                    <a:pt x="6303" y="1962"/>
                  </a:cubicBezTo>
                  <a:cubicBezTo>
                    <a:pt x="4577" y="1377"/>
                    <a:pt x="3008" y="864"/>
                    <a:pt x="1864" y="519"/>
                  </a:cubicBezTo>
                  <a:cubicBezTo>
                    <a:pt x="1292" y="347"/>
                    <a:pt x="830" y="211"/>
                    <a:pt x="507" y="125"/>
                  </a:cubicBezTo>
                  <a:cubicBezTo>
                    <a:pt x="356" y="85"/>
                    <a:pt x="234" y="52"/>
                    <a:pt x="133" y="27"/>
                  </a:cubicBezTo>
                  <a:cubicBezTo>
                    <a:pt x="65" y="10"/>
                    <a:pt x="23" y="0"/>
                    <a:pt x="8" y="0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6" name="Google Shape;2560;p46">
            <a:extLst>
              <a:ext uri="{FF2B5EF4-FFF2-40B4-BE49-F238E27FC236}">
                <a16:creationId xmlns:a16="http://schemas.microsoft.com/office/drawing/2014/main" id="{5A114E4D-E71B-453D-990E-3AC81284E823}"/>
              </a:ext>
            </a:extLst>
          </p:cNvPr>
          <p:cNvGrpSpPr/>
          <p:nvPr/>
        </p:nvGrpSpPr>
        <p:grpSpPr>
          <a:xfrm>
            <a:off x="6640576" y="1221155"/>
            <a:ext cx="1031179" cy="954192"/>
            <a:chOff x="2681574" y="1237063"/>
            <a:chExt cx="340338" cy="314998"/>
          </a:xfrm>
        </p:grpSpPr>
        <p:sp>
          <p:nvSpPr>
            <p:cNvPr id="37" name="Google Shape;2561;p46">
              <a:extLst>
                <a:ext uri="{FF2B5EF4-FFF2-40B4-BE49-F238E27FC236}">
                  <a16:creationId xmlns:a16="http://schemas.microsoft.com/office/drawing/2014/main" id="{5E7A4E0D-683C-4129-E60A-ABBB65970ABD}"/>
                </a:ext>
              </a:extLst>
            </p:cNvPr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2562;p46">
              <a:extLst>
                <a:ext uri="{FF2B5EF4-FFF2-40B4-BE49-F238E27FC236}">
                  <a16:creationId xmlns:a16="http://schemas.microsoft.com/office/drawing/2014/main" id="{8311EC00-165B-1F3F-31AC-C1387F96F88E}"/>
                </a:ext>
              </a:extLst>
            </p:cNvPr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2563;p46">
              <a:extLst>
                <a:ext uri="{FF2B5EF4-FFF2-40B4-BE49-F238E27FC236}">
                  <a16:creationId xmlns:a16="http://schemas.microsoft.com/office/drawing/2014/main" id="{3903C84F-207A-0793-4A14-653C00425037}"/>
                </a:ext>
              </a:extLst>
            </p:cNvPr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2564;p46">
              <a:extLst>
                <a:ext uri="{FF2B5EF4-FFF2-40B4-BE49-F238E27FC236}">
                  <a16:creationId xmlns:a16="http://schemas.microsoft.com/office/drawing/2014/main" id="{7B4F9FBC-E0CB-86CB-DE18-716BD8007B37}"/>
                </a:ext>
              </a:extLst>
            </p:cNvPr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1" name="Google Shape;2565;p46">
            <a:extLst>
              <a:ext uri="{FF2B5EF4-FFF2-40B4-BE49-F238E27FC236}">
                <a16:creationId xmlns:a16="http://schemas.microsoft.com/office/drawing/2014/main" id="{45029105-01BB-F169-7B52-F8767C7E9D13}"/>
              </a:ext>
            </a:extLst>
          </p:cNvPr>
          <p:cNvGrpSpPr/>
          <p:nvPr/>
        </p:nvGrpSpPr>
        <p:grpSpPr>
          <a:xfrm>
            <a:off x="6045801" y="6284068"/>
            <a:ext cx="6134284" cy="200600"/>
            <a:chOff x="0" y="4397412"/>
            <a:chExt cx="4600713" cy="150450"/>
          </a:xfrm>
        </p:grpSpPr>
        <p:sp>
          <p:nvSpPr>
            <p:cNvPr id="42" name="Google Shape;2566;p46">
              <a:extLst>
                <a:ext uri="{FF2B5EF4-FFF2-40B4-BE49-F238E27FC236}">
                  <a16:creationId xmlns:a16="http://schemas.microsoft.com/office/drawing/2014/main" id="{75FCB1E3-5CD1-6225-0A42-FBA548EED73B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2567;p46">
              <a:extLst>
                <a:ext uri="{FF2B5EF4-FFF2-40B4-BE49-F238E27FC236}">
                  <a16:creationId xmlns:a16="http://schemas.microsoft.com/office/drawing/2014/main" id="{F6CA0443-3E09-66F4-A700-884E23A2B4ED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2568;p46">
              <a:extLst>
                <a:ext uri="{FF2B5EF4-FFF2-40B4-BE49-F238E27FC236}">
                  <a16:creationId xmlns:a16="http://schemas.microsoft.com/office/drawing/2014/main" id="{0BC010D5-E167-774F-FA0A-225058B07BA7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2569;p46">
              <a:extLst>
                <a:ext uri="{FF2B5EF4-FFF2-40B4-BE49-F238E27FC236}">
                  <a16:creationId xmlns:a16="http://schemas.microsoft.com/office/drawing/2014/main" id="{724EA55C-01A9-2049-3128-99FAA5E55E6E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2570;p46">
              <a:extLst>
                <a:ext uri="{FF2B5EF4-FFF2-40B4-BE49-F238E27FC236}">
                  <a16:creationId xmlns:a16="http://schemas.microsoft.com/office/drawing/2014/main" id="{4B59A8C2-99B7-4478-5A0B-9D6E8F35A634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7" name="Google Shape;2571;p46">
            <a:extLst>
              <a:ext uri="{FF2B5EF4-FFF2-40B4-BE49-F238E27FC236}">
                <a16:creationId xmlns:a16="http://schemas.microsoft.com/office/drawing/2014/main" id="{38016446-5768-EDF5-DDE6-EA03BC95234F}"/>
              </a:ext>
            </a:extLst>
          </p:cNvPr>
          <p:cNvGrpSpPr/>
          <p:nvPr/>
        </p:nvGrpSpPr>
        <p:grpSpPr>
          <a:xfrm rot="-721003">
            <a:off x="6473045" y="2040754"/>
            <a:ext cx="2615251" cy="3766823"/>
            <a:chOff x="4937611" y="1161749"/>
            <a:chExt cx="1961412" cy="2825079"/>
          </a:xfrm>
        </p:grpSpPr>
        <p:sp>
          <p:nvSpPr>
            <p:cNvPr id="48" name="Google Shape;2572;p46">
              <a:extLst>
                <a:ext uri="{FF2B5EF4-FFF2-40B4-BE49-F238E27FC236}">
                  <a16:creationId xmlns:a16="http://schemas.microsoft.com/office/drawing/2014/main" id="{58AC3634-ADB0-52C9-9154-CBE5EFB48367}"/>
                </a:ext>
              </a:extLst>
            </p:cNvPr>
            <p:cNvSpPr/>
            <p:nvPr/>
          </p:nvSpPr>
          <p:spPr>
            <a:xfrm>
              <a:off x="5456776" y="1161749"/>
              <a:ext cx="1117961" cy="499117"/>
            </a:xfrm>
            <a:custGeom>
              <a:avLst/>
              <a:gdLst/>
              <a:ahLst/>
              <a:cxnLst/>
              <a:rect l="l" t="t" r="r" b="b"/>
              <a:pathLst>
                <a:path w="34909" h="15584" extrusionOk="0">
                  <a:moveTo>
                    <a:pt x="1" y="0"/>
                  </a:moveTo>
                  <a:cubicBezTo>
                    <a:pt x="8550" y="5252"/>
                    <a:pt x="8348" y="15583"/>
                    <a:pt x="8348" y="15583"/>
                  </a:cubicBezTo>
                  <a:lnTo>
                    <a:pt x="34909" y="15583"/>
                  </a:lnTo>
                  <a:cubicBezTo>
                    <a:pt x="34846" y="6279"/>
                    <a:pt x="27099" y="0"/>
                    <a:pt x="27099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2573;p46">
              <a:extLst>
                <a:ext uri="{FF2B5EF4-FFF2-40B4-BE49-F238E27FC236}">
                  <a16:creationId xmlns:a16="http://schemas.microsoft.com/office/drawing/2014/main" id="{EF0622E1-39AF-5A04-CC6E-9124834237C3}"/>
                </a:ext>
              </a:extLst>
            </p:cNvPr>
            <p:cNvSpPr/>
            <p:nvPr/>
          </p:nvSpPr>
          <p:spPr>
            <a:xfrm>
              <a:off x="5815749" y="1280498"/>
              <a:ext cx="442746" cy="3875"/>
            </a:xfrm>
            <a:custGeom>
              <a:avLst/>
              <a:gdLst/>
              <a:ahLst/>
              <a:cxnLst/>
              <a:rect l="l" t="t" r="r" b="b"/>
              <a:pathLst>
                <a:path w="13825" h="121" extrusionOk="0">
                  <a:moveTo>
                    <a:pt x="6910" y="1"/>
                  </a:moveTo>
                  <a:cubicBezTo>
                    <a:pt x="3093" y="1"/>
                    <a:pt x="1" y="27"/>
                    <a:pt x="1" y="61"/>
                  </a:cubicBezTo>
                  <a:cubicBezTo>
                    <a:pt x="1" y="94"/>
                    <a:pt x="3093" y="120"/>
                    <a:pt x="6910" y="120"/>
                  </a:cubicBezTo>
                  <a:cubicBezTo>
                    <a:pt x="10728" y="120"/>
                    <a:pt x="13825" y="94"/>
                    <a:pt x="13825" y="61"/>
                  </a:cubicBezTo>
                  <a:cubicBezTo>
                    <a:pt x="13825" y="27"/>
                    <a:pt x="10728" y="1"/>
                    <a:pt x="69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2574;p46">
              <a:extLst>
                <a:ext uri="{FF2B5EF4-FFF2-40B4-BE49-F238E27FC236}">
                  <a16:creationId xmlns:a16="http://schemas.microsoft.com/office/drawing/2014/main" id="{7DB2D5B7-C2C6-414A-0863-8DCEC706B15B}"/>
                </a:ext>
              </a:extLst>
            </p:cNvPr>
            <p:cNvSpPr/>
            <p:nvPr/>
          </p:nvSpPr>
          <p:spPr>
            <a:xfrm>
              <a:off x="5766462" y="1340321"/>
              <a:ext cx="586762" cy="3875"/>
            </a:xfrm>
            <a:custGeom>
              <a:avLst/>
              <a:gdLst/>
              <a:ahLst/>
              <a:cxnLst/>
              <a:rect l="l" t="t" r="r" b="b"/>
              <a:pathLst>
                <a:path w="18322" h="121" extrusionOk="0">
                  <a:moveTo>
                    <a:pt x="9159" y="0"/>
                  </a:moveTo>
                  <a:cubicBezTo>
                    <a:pt x="4102" y="0"/>
                    <a:pt x="1" y="27"/>
                    <a:pt x="1" y="60"/>
                  </a:cubicBezTo>
                  <a:cubicBezTo>
                    <a:pt x="1" y="94"/>
                    <a:pt x="4102" y="120"/>
                    <a:pt x="9159" y="120"/>
                  </a:cubicBezTo>
                  <a:cubicBezTo>
                    <a:pt x="14221" y="120"/>
                    <a:pt x="18322" y="94"/>
                    <a:pt x="18322" y="60"/>
                  </a:cubicBezTo>
                  <a:cubicBezTo>
                    <a:pt x="18322" y="27"/>
                    <a:pt x="14221" y="0"/>
                    <a:pt x="9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2575;p46">
              <a:extLst>
                <a:ext uri="{FF2B5EF4-FFF2-40B4-BE49-F238E27FC236}">
                  <a16:creationId xmlns:a16="http://schemas.microsoft.com/office/drawing/2014/main" id="{18554EC9-68BE-CF1E-A415-F95FCB9227FF}"/>
                </a:ext>
              </a:extLst>
            </p:cNvPr>
            <p:cNvSpPr/>
            <p:nvPr/>
          </p:nvSpPr>
          <p:spPr>
            <a:xfrm>
              <a:off x="5815749" y="1491737"/>
              <a:ext cx="586762" cy="4003"/>
            </a:xfrm>
            <a:custGeom>
              <a:avLst/>
              <a:gdLst/>
              <a:ahLst/>
              <a:cxnLst/>
              <a:rect l="l" t="t" r="r" b="b"/>
              <a:pathLst>
                <a:path w="18322" h="125" extrusionOk="0">
                  <a:moveTo>
                    <a:pt x="9160" y="1"/>
                  </a:moveTo>
                  <a:cubicBezTo>
                    <a:pt x="4102" y="1"/>
                    <a:pt x="1" y="31"/>
                    <a:pt x="1" y="65"/>
                  </a:cubicBezTo>
                  <a:cubicBezTo>
                    <a:pt x="1" y="95"/>
                    <a:pt x="4102" y="125"/>
                    <a:pt x="9160" y="125"/>
                  </a:cubicBezTo>
                  <a:cubicBezTo>
                    <a:pt x="14220" y="125"/>
                    <a:pt x="18321" y="95"/>
                    <a:pt x="18321" y="65"/>
                  </a:cubicBezTo>
                  <a:cubicBezTo>
                    <a:pt x="18321" y="31"/>
                    <a:pt x="14220" y="1"/>
                    <a:pt x="91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2576;p46">
              <a:extLst>
                <a:ext uri="{FF2B5EF4-FFF2-40B4-BE49-F238E27FC236}">
                  <a16:creationId xmlns:a16="http://schemas.microsoft.com/office/drawing/2014/main" id="{002A9274-6A76-EE13-A568-F2CA54C426DF}"/>
                </a:ext>
              </a:extLst>
            </p:cNvPr>
            <p:cNvSpPr/>
            <p:nvPr/>
          </p:nvSpPr>
          <p:spPr>
            <a:xfrm>
              <a:off x="5790033" y="1409368"/>
              <a:ext cx="305903" cy="3843"/>
            </a:xfrm>
            <a:custGeom>
              <a:avLst/>
              <a:gdLst/>
              <a:ahLst/>
              <a:cxnLst/>
              <a:rect l="l" t="t" r="r" b="b"/>
              <a:pathLst>
                <a:path w="9552" h="120" extrusionOk="0">
                  <a:moveTo>
                    <a:pt x="4778" y="0"/>
                  </a:moveTo>
                  <a:cubicBezTo>
                    <a:pt x="3459" y="0"/>
                    <a:pt x="2264" y="7"/>
                    <a:pt x="1402" y="18"/>
                  </a:cubicBezTo>
                  <a:cubicBezTo>
                    <a:pt x="983" y="26"/>
                    <a:pt x="640" y="30"/>
                    <a:pt x="378" y="37"/>
                  </a:cubicBezTo>
                  <a:cubicBezTo>
                    <a:pt x="135" y="45"/>
                    <a:pt x="1" y="52"/>
                    <a:pt x="1" y="59"/>
                  </a:cubicBezTo>
                  <a:cubicBezTo>
                    <a:pt x="1" y="67"/>
                    <a:pt x="135" y="75"/>
                    <a:pt x="378" y="82"/>
                  </a:cubicBezTo>
                  <a:cubicBezTo>
                    <a:pt x="640" y="90"/>
                    <a:pt x="983" y="93"/>
                    <a:pt x="1402" y="101"/>
                  </a:cubicBezTo>
                  <a:cubicBezTo>
                    <a:pt x="2264" y="112"/>
                    <a:pt x="3459" y="119"/>
                    <a:pt x="4778" y="119"/>
                  </a:cubicBezTo>
                  <a:cubicBezTo>
                    <a:pt x="6096" y="119"/>
                    <a:pt x="7291" y="112"/>
                    <a:pt x="8154" y="101"/>
                  </a:cubicBezTo>
                  <a:cubicBezTo>
                    <a:pt x="8569" y="93"/>
                    <a:pt x="8916" y="90"/>
                    <a:pt x="9178" y="82"/>
                  </a:cubicBezTo>
                  <a:cubicBezTo>
                    <a:pt x="9420" y="75"/>
                    <a:pt x="9551" y="67"/>
                    <a:pt x="9551" y="59"/>
                  </a:cubicBezTo>
                  <a:cubicBezTo>
                    <a:pt x="9551" y="52"/>
                    <a:pt x="9420" y="45"/>
                    <a:pt x="9178" y="37"/>
                  </a:cubicBezTo>
                  <a:cubicBezTo>
                    <a:pt x="8916" y="30"/>
                    <a:pt x="8569" y="26"/>
                    <a:pt x="8154" y="18"/>
                  </a:cubicBezTo>
                  <a:cubicBezTo>
                    <a:pt x="7291" y="7"/>
                    <a:pt x="6096" y="0"/>
                    <a:pt x="47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2577;p46">
              <a:extLst>
                <a:ext uri="{FF2B5EF4-FFF2-40B4-BE49-F238E27FC236}">
                  <a16:creationId xmlns:a16="http://schemas.microsoft.com/office/drawing/2014/main" id="{80FF8A9A-0A86-87EE-6585-0CA4578F7434}"/>
                </a:ext>
              </a:extLst>
            </p:cNvPr>
            <p:cNvSpPr/>
            <p:nvPr/>
          </p:nvSpPr>
          <p:spPr>
            <a:xfrm>
              <a:off x="6127260" y="1409368"/>
              <a:ext cx="225968" cy="3843"/>
            </a:xfrm>
            <a:custGeom>
              <a:avLst/>
              <a:gdLst/>
              <a:ahLst/>
              <a:cxnLst/>
              <a:rect l="l" t="t" r="r" b="b"/>
              <a:pathLst>
                <a:path w="7056" h="120" extrusionOk="0">
                  <a:moveTo>
                    <a:pt x="3526" y="0"/>
                  </a:moveTo>
                  <a:cubicBezTo>
                    <a:pt x="2551" y="0"/>
                    <a:pt x="1669" y="7"/>
                    <a:pt x="1031" y="18"/>
                  </a:cubicBezTo>
                  <a:cubicBezTo>
                    <a:pt x="732" y="26"/>
                    <a:pt x="478" y="30"/>
                    <a:pt x="276" y="37"/>
                  </a:cubicBezTo>
                  <a:cubicBezTo>
                    <a:pt x="97" y="45"/>
                    <a:pt x="0" y="52"/>
                    <a:pt x="0" y="59"/>
                  </a:cubicBezTo>
                  <a:cubicBezTo>
                    <a:pt x="0" y="67"/>
                    <a:pt x="97" y="75"/>
                    <a:pt x="276" y="82"/>
                  </a:cubicBezTo>
                  <a:cubicBezTo>
                    <a:pt x="478" y="90"/>
                    <a:pt x="732" y="93"/>
                    <a:pt x="1031" y="101"/>
                  </a:cubicBezTo>
                  <a:cubicBezTo>
                    <a:pt x="1669" y="112"/>
                    <a:pt x="2551" y="119"/>
                    <a:pt x="3526" y="119"/>
                  </a:cubicBezTo>
                  <a:cubicBezTo>
                    <a:pt x="4501" y="119"/>
                    <a:pt x="5382" y="112"/>
                    <a:pt x="6021" y="101"/>
                  </a:cubicBezTo>
                  <a:cubicBezTo>
                    <a:pt x="6320" y="93"/>
                    <a:pt x="6574" y="90"/>
                    <a:pt x="6775" y="82"/>
                  </a:cubicBezTo>
                  <a:cubicBezTo>
                    <a:pt x="6954" y="75"/>
                    <a:pt x="7056" y="67"/>
                    <a:pt x="7056" y="59"/>
                  </a:cubicBezTo>
                  <a:cubicBezTo>
                    <a:pt x="7056" y="52"/>
                    <a:pt x="6954" y="45"/>
                    <a:pt x="6775" y="37"/>
                  </a:cubicBezTo>
                  <a:cubicBezTo>
                    <a:pt x="6574" y="30"/>
                    <a:pt x="6320" y="26"/>
                    <a:pt x="6021" y="18"/>
                  </a:cubicBezTo>
                  <a:cubicBezTo>
                    <a:pt x="5382" y="7"/>
                    <a:pt x="4501" y="0"/>
                    <a:pt x="35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2578;p46">
              <a:extLst>
                <a:ext uri="{FF2B5EF4-FFF2-40B4-BE49-F238E27FC236}">
                  <a16:creationId xmlns:a16="http://schemas.microsoft.com/office/drawing/2014/main" id="{5B023328-2D59-0761-6668-2F5434AB0BBE}"/>
                </a:ext>
              </a:extLst>
            </p:cNvPr>
            <p:cNvSpPr/>
            <p:nvPr/>
          </p:nvSpPr>
          <p:spPr>
            <a:xfrm>
              <a:off x="5844476" y="1572985"/>
              <a:ext cx="305871" cy="3971"/>
            </a:xfrm>
            <a:custGeom>
              <a:avLst/>
              <a:gdLst/>
              <a:ahLst/>
              <a:cxnLst/>
              <a:rect l="l" t="t" r="r" b="b"/>
              <a:pathLst>
                <a:path w="9551" h="124" extrusionOk="0">
                  <a:moveTo>
                    <a:pt x="4777" y="1"/>
                  </a:moveTo>
                  <a:cubicBezTo>
                    <a:pt x="3459" y="1"/>
                    <a:pt x="2264" y="8"/>
                    <a:pt x="1400" y="19"/>
                  </a:cubicBezTo>
                  <a:cubicBezTo>
                    <a:pt x="983" y="27"/>
                    <a:pt x="638" y="34"/>
                    <a:pt x="378" y="38"/>
                  </a:cubicBezTo>
                  <a:cubicBezTo>
                    <a:pt x="135" y="46"/>
                    <a:pt x="0" y="53"/>
                    <a:pt x="0" y="60"/>
                  </a:cubicBezTo>
                  <a:cubicBezTo>
                    <a:pt x="0" y="72"/>
                    <a:pt x="135" y="79"/>
                    <a:pt x="378" y="86"/>
                  </a:cubicBezTo>
                  <a:cubicBezTo>
                    <a:pt x="638" y="90"/>
                    <a:pt x="983" y="98"/>
                    <a:pt x="1400" y="105"/>
                  </a:cubicBezTo>
                  <a:cubicBezTo>
                    <a:pt x="2264" y="116"/>
                    <a:pt x="3459" y="124"/>
                    <a:pt x="4777" y="124"/>
                  </a:cubicBezTo>
                  <a:cubicBezTo>
                    <a:pt x="6096" y="124"/>
                    <a:pt x="7287" y="116"/>
                    <a:pt x="8154" y="105"/>
                  </a:cubicBezTo>
                  <a:cubicBezTo>
                    <a:pt x="8568" y="98"/>
                    <a:pt x="8912" y="90"/>
                    <a:pt x="9177" y="86"/>
                  </a:cubicBezTo>
                  <a:cubicBezTo>
                    <a:pt x="9416" y="79"/>
                    <a:pt x="9551" y="72"/>
                    <a:pt x="9551" y="60"/>
                  </a:cubicBezTo>
                  <a:cubicBezTo>
                    <a:pt x="9551" y="53"/>
                    <a:pt x="9416" y="46"/>
                    <a:pt x="9177" y="38"/>
                  </a:cubicBezTo>
                  <a:cubicBezTo>
                    <a:pt x="8912" y="34"/>
                    <a:pt x="8568" y="27"/>
                    <a:pt x="8154" y="19"/>
                  </a:cubicBezTo>
                  <a:cubicBezTo>
                    <a:pt x="7287" y="8"/>
                    <a:pt x="6096" y="1"/>
                    <a:pt x="47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2579;p46">
              <a:extLst>
                <a:ext uri="{FF2B5EF4-FFF2-40B4-BE49-F238E27FC236}">
                  <a16:creationId xmlns:a16="http://schemas.microsoft.com/office/drawing/2014/main" id="{F4214732-7051-9517-3A8C-8F8A81475678}"/>
                </a:ext>
              </a:extLst>
            </p:cNvPr>
            <p:cNvSpPr/>
            <p:nvPr/>
          </p:nvSpPr>
          <p:spPr>
            <a:xfrm>
              <a:off x="6181672" y="1572985"/>
              <a:ext cx="225840" cy="3971"/>
            </a:xfrm>
            <a:custGeom>
              <a:avLst/>
              <a:gdLst/>
              <a:ahLst/>
              <a:cxnLst/>
              <a:rect l="l" t="t" r="r" b="b"/>
              <a:pathLst>
                <a:path w="7052" h="124" extrusionOk="0">
                  <a:moveTo>
                    <a:pt x="3526" y="1"/>
                  </a:moveTo>
                  <a:cubicBezTo>
                    <a:pt x="2552" y="1"/>
                    <a:pt x="1670" y="8"/>
                    <a:pt x="1032" y="19"/>
                  </a:cubicBezTo>
                  <a:cubicBezTo>
                    <a:pt x="732" y="27"/>
                    <a:pt x="478" y="34"/>
                    <a:pt x="277" y="38"/>
                  </a:cubicBezTo>
                  <a:cubicBezTo>
                    <a:pt x="97" y="46"/>
                    <a:pt x="1" y="53"/>
                    <a:pt x="1" y="60"/>
                  </a:cubicBezTo>
                  <a:cubicBezTo>
                    <a:pt x="1" y="72"/>
                    <a:pt x="97" y="79"/>
                    <a:pt x="277" y="86"/>
                  </a:cubicBezTo>
                  <a:cubicBezTo>
                    <a:pt x="478" y="90"/>
                    <a:pt x="732" y="98"/>
                    <a:pt x="1032" y="105"/>
                  </a:cubicBezTo>
                  <a:cubicBezTo>
                    <a:pt x="1670" y="116"/>
                    <a:pt x="2552" y="124"/>
                    <a:pt x="3526" y="124"/>
                  </a:cubicBezTo>
                  <a:cubicBezTo>
                    <a:pt x="4502" y="124"/>
                    <a:pt x="5383" y="116"/>
                    <a:pt x="6021" y="105"/>
                  </a:cubicBezTo>
                  <a:cubicBezTo>
                    <a:pt x="6320" y="98"/>
                    <a:pt x="6574" y="90"/>
                    <a:pt x="6776" y="86"/>
                  </a:cubicBezTo>
                  <a:cubicBezTo>
                    <a:pt x="6955" y="79"/>
                    <a:pt x="7052" y="72"/>
                    <a:pt x="7052" y="60"/>
                  </a:cubicBezTo>
                  <a:cubicBezTo>
                    <a:pt x="7052" y="53"/>
                    <a:pt x="6955" y="46"/>
                    <a:pt x="6776" y="38"/>
                  </a:cubicBezTo>
                  <a:cubicBezTo>
                    <a:pt x="6574" y="34"/>
                    <a:pt x="6320" y="27"/>
                    <a:pt x="6021" y="19"/>
                  </a:cubicBezTo>
                  <a:cubicBezTo>
                    <a:pt x="5383" y="8"/>
                    <a:pt x="4502" y="1"/>
                    <a:pt x="3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2580;p46">
              <a:extLst>
                <a:ext uri="{FF2B5EF4-FFF2-40B4-BE49-F238E27FC236}">
                  <a16:creationId xmlns:a16="http://schemas.microsoft.com/office/drawing/2014/main" id="{500864A1-6F25-11EC-D482-4706864AEE32}"/>
                </a:ext>
              </a:extLst>
            </p:cNvPr>
            <p:cNvSpPr/>
            <p:nvPr/>
          </p:nvSpPr>
          <p:spPr>
            <a:xfrm>
              <a:off x="4937611" y="1651447"/>
              <a:ext cx="1961307" cy="2335381"/>
            </a:xfrm>
            <a:custGeom>
              <a:avLst/>
              <a:gdLst/>
              <a:ahLst/>
              <a:cxnLst/>
              <a:rect l="l" t="t" r="r" b="b"/>
              <a:pathLst>
                <a:path w="61243" h="72918" extrusionOk="0">
                  <a:moveTo>
                    <a:pt x="19020" y="1"/>
                  </a:moveTo>
                  <a:cubicBezTo>
                    <a:pt x="740" y="1"/>
                    <a:pt x="192" y="14190"/>
                    <a:pt x="192" y="14190"/>
                  </a:cubicBezTo>
                  <a:cubicBezTo>
                    <a:pt x="1" y="27323"/>
                    <a:pt x="11856" y="31629"/>
                    <a:pt x="11856" y="31629"/>
                  </a:cubicBezTo>
                  <a:lnTo>
                    <a:pt x="13780" y="70740"/>
                  </a:lnTo>
                  <a:cubicBezTo>
                    <a:pt x="13840" y="71958"/>
                    <a:pt x="14845" y="72918"/>
                    <a:pt x="16066" y="72918"/>
                  </a:cubicBezTo>
                  <a:lnTo>
                    <a:pt x="57638" y="72918"/>
                  </a:lnTo>
                  <a:cubicBezTo>
                    <a:pt x="59636" y="72918"/>
                    <a:pt x="61242" y="71263"/>
                    <a:pt x="61178" y="69265"/>
                  </a:cubicBezTo>
                  <a:lnTo>
                    <a:pt x="590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2581;p46">
              <a:extLst>
                <a:ext uri="{FF2B5EF4-FFF2-40B4-BE49-F238E27FC236}">
                  <a16:creationId xmlns:a16="http://schemas.microsoft.com/office/drawing/2014/main" id="{021D2BAA-A9E4-47E2-F117-2B659FA60C54}"/>
                </a:ext>
              </a:extLst>
            </p:cNvPr>
            <p:cNvSpPr/>
            <p:nvPr/>
          </p:nvSpPr>
          <p:spPr>
            <a:xfrm>
              <a:off x="5560026" y="1651447"/>
              <a:ext cx="1338997" cy="2335029"/>
            </a:xfrm>
            <a:custGeom>
              <a:avLst/>
              <a:gdLst/>
              <a:ahLst/>
              <a:cxnLst/>
              <a:rect l="l" t="t" r="r" b="b"/>
              <a:pathLst>
                <a:path w="41811" h="72907" extrusionOk="0">
                  <a:moveTo>
                    <a:pt x="0" y="1"/>
                  </a:moveTo>
                  <a:lnTo>
                    <a:pt x="1744" y="72810"/>
                  </a:lnTo>
                  <a:lnTo>
                    <a:pt x="38688" y="72906"/>
                  </a:lnTo>
                  <a:cubicBezTo>
                    <a:pt x="38693" y="72906"/>
                    <a:pt x="38697" y="72906"/>
                    <a:pt x="38701" y="72906"/>
                  </a:cubicBezTo>
                  <a:cubicBezTo>
                    <a:pt x="40428" y="72906"/>
                    <a:pt x="41811" y="71475"/>
                    <a:pt x="41759" y="69746"/>
                  </a:cubicBezTo>
                  <a:lnTo>
                    <a:pt x="41016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2582;p46">
              <a:extLst>
                <a:ext uri="{FF2B5EF4-FFF2-40B4-BE49-F238E27FC236}">
                  <a16:creationId xmlns:a16="http://schemas.microsoft.com/office/drawing/2014/main" id="{BAC42B2C-0EB2-A5C1-8394-9665EF913F63}"/>
                </a:ext>
              </a:extLst>
            </p:cNvPr>
            <p:cNvSpPr/>
            <p:nvPr/>
          </p:nvSpPr>
          <p:spPr>
            <a:xfrm>
              <a:off x="5668848" y="1786497"/>
              <a:ext cx="1096088" cy="1085892"/>
            </a:xfrm>
            <a:custGeom>
              <a:avLst/>
              <a:gdLst/>
              <a:ahLst/>
              <a:cxnLst/>
              <a:rect l="l" t="t" r="r" b="b"/>
              <a:pathLst>
                <a:path w="34226" h="33905" extrusionOk="0">
                  <a:moveTo>
                    <a:pt x="1" y="0"/>
                  </a:moveTo>
                  <a:lnTo>
                    <a:pt x="834" y="33904"/>
                  </a:lnTo>
                  <a:lnTo>
                    <a:pt x="34225" y="33904"/>
                  </a:lnTo>
                  <a:lnTo>
                    <a:pt x="33777" y="0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2583;p46">
              <a:extLst>
                <a:ext uri="{FF2B5EF4-FFF2-40B4-BE49-F238E27FC236}">
                  <a16:creationId xmlns:a16="http://schemas.microsoft.com/office/drawing/2014/main" id="{D71AD2AB-0C16-F2C9-F1E8-F4EC17BC04CB}"/>
                </a:ext>
              </a:extLst>
            </p:cNvPr>
            <p:cNvSpPr/>
            <p:nvPr/>
          </p:nvSpPr>
          <p:spPr>
            <a:xfrm>
              <a:off x="5777959" y="1899130"/>
              <a:ext cx="200380" cy="36992"/>
            </a:xfrm>
            <a:custGeom>
              <a:avLst/>
              <a:gdLst/>
              <a:ahLst/>
              <a:cxnLst/>
              <a:rect l="l" t="t" r="r" b="b"/>
              <a:pathLst>
                <a:path w="6257" h="1155" extrusionOk="0">
                  <a:moveTo>
                    <a:pt x="2918" y="0"/>
                  </a:moveTo>
                  <a:cubicBezTo>
                    <a:pt x="2003" y="0"/>
                    <a:pt x="1095" y="65"/>
                    <a:pt x="291" y="283"/>
                  </a:cubicBezTo>
                  <a:cubicBezTo>
                    <a:pt x="0" y="361"/>
                    <a:pt x="0" y="794"/>
                    <a:pt x="291" y="872"/>
                  </a:cubicBezTo>
                  <a:cubicBezTo>
                    <a:pt x="1094" y="1090"/>
                    <a:pt x="2002" y="1154"/>
                    <a:pt x="2917" y="1154"/>
                  </a:cubicBezTo>
                  <a:cubicBezTo>
                    <a:pt x="3858" y="1154"/>
                    <a:pt x="4807" y="1086"/>
                    <a:pt x="5656" y="1045"/>
                  </a:cubicBezTo>
                  <a:cubicBezTo>
                    <a:pt x="6256" y="1014"/>
                    <a:pt x="6256" y="140"/>
                    <a:pt x="5656" y="110"/>
                  </a:cubicBezTo>
                  <a:cubicBezTo>
                    <a:pt x="4806" y="69"/>
                    <a:pt x="3858" y="0"/>
                    <a:pt x="29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2584;p46">
              <a:extLst>
                <a:ext uri="{FF2B5EF4-FFF2-40B4-BE49-F238E27FC236}">
                  <a16:creationId xmlns:a16="http://schemas.microsoft.com/office/drawing/2014/main" id="{CB4ED227-2676-0D71-DA34-DF9B56C15DEC}"/>
                </a:ext>
              </a:extLst>
            </p:cNvPr>
            <p:cNvSpPr/>
            <p:nvPr/>
          </p:nvSpPr>
          <p:spPr>
            <a:xfrm>
              <a:off x="6041336" y="1896984"/>
              <a:ext cx="197914" cy="37632"/>
            </a:xfrm>
            <a:custGeom>
              <a:avLst/>
              <a:gdLst/>
              <a:ahLst/>
              <a:cxnLst/>
              <a:rect l="l" t="t" r="r" b="b"/>
              <a:pathLst>
                <a:path w="6180" h="1175" extrusionOk="0">
                  <a:moveTo>
                    <a:pt x="3181" y="0"/>
                  </a:moveTo>
                  <a:cubicBezTo>
                    <a:pt x="2172" y="0"/>
                    <a:pt x="1156" y="80"/>
                    <a:pt x="281" y="305"/>
                  </a:cubicBezTo>
                  <a:cubicBezTo>
                    <a:pt x="1" y="376"/>
                    <a:pt x="1" y="801"/>
                    <a:pt x="281" y="872"/>
                  </a:cubicBezTo>
                  <a:cubicBezTo>
                    <a:pt x="1159" y="1095"/>
                    <a:pt x="2177" y="1175"/>
                    <a:pt x="3186" y="1175"/>
                  </a:cubicBezTo>
                  <a:cubicBezTo>
                    <a:pt x="4019" y="1175"/>
                    <a:pt x="4847" y="1120"/>
                    <a:pt x="5585" y="1048"/>
                  </a:cubicBezTo>
                  <a:cubicBezTo>
                    <a:pt x="6179" y="991"/>
                    <a:pt x="6179" y="181"/>
                    <a:pt x="5585" y="125"/>
                  </a:cubicBezTo>
                  <a:cubicBezTo>
                    <a:pt x="4844" y="54"/>
                    <a:pt x="4015" y="0"/>
                    <a:pt x="31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2585;p46">
              <a:extLst>
                <a:ext uri="{FF2B5EF4-FFF2-40B4-BE49-F238E27FC236}">
                  <a16:creationId xmlns:a16="http://schemas.microsoft.com/office/drawing/2014/main" id="{97EA6022-4B6C-E2E8-C3EE-D211E6B0ED49}"/>
                </a:ext>
              </a:extLst>
            </p:cNvPr>
            <p:cNvSpPr/>
            <p:nvPr/>
          </p:nvSpPr>
          <p:spPr>
            <a:xfrm>
              <a:off x="6301767" y="1896088"/>
              <a:ext cx="183888" cy="32060"/>
            </a:xfrm>
            <a:custGeom>
              <a:avLst/>
              <a:gdLst/>
              <a:ahLst/>
              <a:cxnLst/>
              <a:rect l="l" t="t" r="r" b="b"/>
              <a:pathLst>
                <a:path w="5742" h="1001" extrusionOk="0">
                  <a:moveTo>
                    <a:pt x="4094" y="2"/>
                  </a:moveTo>
                  <a:cubicBezTo>
                    <a:pt x="3650" y="2"/>
                    <a:pt x="3206" y="22"/>
                    <a:pt x="2764" y="30"/>
                  </a:cubicBezTo>
                  <a:cubicBezTo>
                    <a:pt x="1928" y="41"/>
                    <a:pt x="1061" y="0"/>
                    <a:pt x="254" y="243"/>
                  </a:cubicBezTo>
                  <a:cubicBezTo>
                    <a:pt x="0" y="321"/>
                    <a:pt x="0" y="680"/>
                    <a:pt x="254" y="754"/>
                  </a:cubicBezTo>
                  <a:cubicBezTo>
                    <a:pt x="1061" y="1001"/>
                    <a:pt x="1928" y="956"/>
                    <a:pt x="2764" y="971"/>
                  </a:cubicBezTo>
                  <a:cubicBezTo>
                    <a:pt x="3201" y="979"/>
                    <a:pt x="3640" y="997"/>
                    <a:pt x="4079" y="997"/>
                  </a:cubicBezTo>
                  <a:cubicBezTo>
                    <a:pt x="4495" y="997"/>
                    <a:pt x="4910" y="981"/>
                    <a:pt x="5323" y="923"/>
                  </a:cubicBezTo>
                  <a:cubicBezTo>
                    <a:pt x="5741" y="863"/>
                    <a:pt x="5741" y="138"/>
                    <a:pt x="5323" y="78"/>
                  </a:cubicBezTo>
                  <a:cubicBezTo>
                    <a:pt x="4915" y="19"/>
                    <a:pt x="4505" y="2"/>
                    <a:pt x="4094" y="2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2586;p46">
              <a:extLst>
                <a:ext uri="{FF2B5EF4-FFF2-40B4-BE49-F238E27FC236}">
                  <a16:creationId xmlns:a16="http://schemas.microsoft.com/office/drawing/2014/main" id="{FEF34BCF-1E44-7B5F-D47C-57CD22E86EDD}"/>
                </a:ext>
              </a:extLst>
            </p:cNvPr>
            <p:cNvSpPr/>
            <p:nvPr/>
          </p:nvSpPr>
          <p:spPr>
            <a:xfrm>
              <a:off x="6540869" y="1896600"/>
              <a:ext cx="139981" cy="31035"/>
            </a:xfrm>
            <a:custGeom>
              <a:avLst/>
              <a:gdLst/>
              <a:ahLst/>
              <a:cxnLst/>
              <a:rect l="l" t="t" r="r" b="b"/>
              <a:pathLst>
                <a:path w="4371" h="969" extrusionOk="0">
                  <a:moveTo>
                    <a:pt x="3171" y="1"/>
                  </a:moveTo>
                  <a:cubicBezTo>
                    <a:pt x="2824" y="1"/>
                    <a:pt x="2471" y="35"/>
                    <a:pt x="2133" y="43"/>
                  </a:cubicBezTo>
                  <a:cubicBezTo>
                    <a:pt x="1514" y="55"/>
                    <a:pt x="909" y="85"/>
                    <a:pt x="300" y="186"/>
                  </a:cubicBezTo>
                  <a:cubicBezTo>
                    <a:pt x="1" y="231"/>
                    <a:pt x="1" y="734"/>
                    <a:pt x="300" y="783"/>
                  </a:cubicBezTo>
                  <a:cubicBezTo>
                    <a:pt x="909" y="884"/>
                    <a:pt x="1514" y="910"/>
                    <a:pt x="2133" y="925"/>
                  </a:cubicBezTo>
                  <a:cubicBezTo>
                    <a:pt x="2471" y="933"/>
                    <a:pt x="2824" y="968"/>
                    <a:pt x="3171" y="968"/>
                  </a:cubicBezTo>
                  <a:cubicBezTo>
                    <a:pt x="3451" y="968"/>
                    <a:pt x="3727" y="946"/>
                    <a:pt x="3990" y="869"/>
                  </a:cubicBezTo>
                  <a:cubicBezTo>
                    <a:pt x="4371" y="760"/>
                    <a:pt x="4371" y="208"/>
                    <a:pt x="3990" y="100"/>
                  </a:cubicBezTo>
                  <a:cubicBezTo>
                    <a:pt x="3727" y="23"/>
                    <a:pt x="3451" y="1"/>
                    <a:pt x="31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2587;p46">
              <a:extLst>
                <a:ext uri="{FF2B5EF4-FFF2-40B4-BE49-F238E27FC236}">
                  <a16:creationId xmlns:a16="http://schemas.microsoft.com/office/drawing/2014/main" id="{A75CC722-3CEC-E860-8FC2-C34407C082B2}"/>
                </a:ext>
              </a:extLst>
            </p:cNvPr>
            <p:cNvSpPr/>
            <p:nvPr/>
          </p:nvSpPr>
          <p:spPr>
            <a:xfrm>
              <a:off x="5695782" y="3001343"/>
              <a:ext cx="310066" cy="221566"/>
            </a:xfrm>
            <a:custGeom>
              <a:avLst/>
              <a:gdLst/>
              <a:ahLst/>
              <a:cxnLst/>
              <a:rect l="l" t="t" r="r" b="b"/>
              <a:pathLst>
                <a:path w="9682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82" y="6918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2588;p46">
              <a:extLst>
                <a:ext uri="{FF2B5EF4-FFF2-40B4-BE49-F238E27FC236}">
                  <a16:creationId xmlns:a16="http://schemas.microsoft.com/office/drawing/2014/main" id="{25020660-C5B6-DD33-2B7E-4AC0CC6FF1F3}"/>
                </a:ext>
              </a:extLst>
            </p:cNvPr>
            <p:cNvSpPr/>
            <p:nvPr/>
          </p:nvSpPr>
          <p:spPr>
            <a:xfrm>
              <a:off x="5695782" y="3001343"/>
              <a:ext cx="56140" cy="221566"/>
            </a:xfrm>
            <a:custGeom>
              <a:avLst/>
              <a:gdLst/>
              <a:ahLst/>
              <a:cxnLst/>
              <a:rect l="l" t="t" r="r" b="b"/>
              <a:pathLst>
                <a:path w="1753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2589;p46">
              <a:extLst>
                <a:ext uri="{FF2B5EF4-FFF2-40B4-BE49-F238E27FC236}">
                  <a16:creationId xmlns:a16="http://schemas.microsoft.com/office/drawing/2014/main" id="{6BE16C74-FE3C-81FF-5127-04B96E6AD80B}"/>
                </a:ext>
              </a:extLst>
            </p:cNvPr>
            <p:cNvSpPr/>
            <p:nvPr/>
          </p:nvSpPr>
          <p:spPr>
            <a:xfrm>
              <a:off x="6075443" y="3001343"/>
              <a:ext cx="309970" cy="221566"/>
            </a:xfrm>
            <a:custGeom>
              <a:avLst/>
              <a:gdLst/>
              <a:ahLst/>
              <a:cxnLst/>
              <a:rect l="l" t="t" r="r" b="b"/>
              <a:pathLst>
                <a:path w="9679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79" y="6918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2590;p46">
              <a:extLst>
                <a:ext uri="{FF2B5EF4-FFF2-40B4-BE49-F238E27FC236}">
                  <a16:creationId xmlns:a16="http://schemas.microsoft.com/office/drawing/2014/main" id="{D29252B7-2ACA-94DF-422F-2485A8976621}"/>
                </a:ext>
              </a:extLst>
            </p:cNvPr>
            <p:cNvSpPr/>
            <p:nvPr/>
          </p:nvSpPr>
          <p:spPr>
            <a:xfrm>
              <a:off x="6072209" y="3001343"/>
              <a:ext cx="56012" cy="221566"/>
            </a:xfrm>
            <a:custGeom>
              <a:avLst/>
              <a:gdLst/>
              <a:ahLst/>
              <a:cxnLst/>
              <a:rect l="l" t="t" r="r" b="b"/>
              <a:pathLst>
                <a:path w="1749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49" y="6918"/>
                  </a:lnTo>
                  <a:lnTo>
                    <a:pt x="17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2591;p46">
              <a:extLst>
                <a:ext uri="{FF2B5EF4-FFF2-40B4-BE49-F238E27FC236}">
                  <a16:creationId xmlns:a16="http://schemas.microsoft.com/office/drawing/2014/main" id="{AB4EC563-4C7B-937D-5226-4BA6509DF8CA}"/>
                </a:ext>
              </a:extLst>
            </p:cNvPr>
            <p:cNvSpPr/>
            <p:nvPr/>
          </p:nvSpPr>
          <p:spPr>
            <a:xfrm>
              <a:off x="6455009" y="3001343"/>
              <a:ext cx="309938" cy="221566"/>
            </a:xfrm>
            <a:custGeom>
              <a:avLst/>
              <a:gdLst/>
              <a:ahLst/>
              <a:cxnLst/>
              <a:rect l="l" t="t" r="r" b="b"/>
              <a:pathLst>
                <a:path w="9678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9677" y="6918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2592;p46">
              <a:extLst>
                <a:ext uri="{FF2B5EF4-FFF2-40B4-BE49-F238E27FC236}">
                  <a16:creationId xmlns:a16="http://schemas.microsoft.com/office/drawing/2014/main" id="{9C584DD7-9043-482C-AA0F-5428CC6AB121}"/>
                </a:ext>
              </a:extLst>
            </p:cNvPr>
            <p:cNvSpPr/>
            <p:nvPr/>
          </p:nvSpPr>
          <p:spPr>
            <a:xfrm>
              <a:off x="6446138" y="3001343"/>
              <a:ext cx="56140" cy="221566"/>
            </a:xfrm>
            <a:custGeom>
              <a:avLst/>
              <a:gdLst/>
              <a:ahLst/>
              <a:cxnLst/>
              <a:rect l="l" t="t" r="r" b="b"/>
              <a:pathLst>
                <a:path w="1753" h="6918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2593;p46">
              <a:extLst>
                <a:ext uri="{FF2B5EF4-FFF2-40B4-BE49-F238E27FC236}">
                  <a16:creationId xmlns:a16="http://schemas.microsoft.com/office/drawing/2014/main" id="{84707779-93A5-B14F-2040-F688A87613F1}"/>
                </a:ext>
              </a:extLst>
            </p:cNvPr>
            <p:cNvSpPr/>
            <p:nvPr/>
          </p:nvSpPr>
          <p:spPr>
            <a:xfrm>
              <a:off x="6455009" y="3296071"/>
              <a:ext cx="309938" cy="221598"/>
            </a:xfrm>
            <a:custGeom>
              <a:avLst/>
              <a:gdLst/>
              <a:ahLst/>
              <a:cxnLst/>
              <a:rect l="l" t="t" r="r" b="b"/>
              <a:pathLst>
                <a:path w="9678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9677" y="6918"/>
                  </a:lnTo>
                  <a:lnTo>
                    <a:pt x="9677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2594;p46">
              <a:extLst>
                <a:ext uri="{FF2B5EF4-FFF2-40B4-BE49-F238E27FC236}">
                  <a16:creationId xmlns:a16="http://schemas.microsoft.com/office/drawing/2014/main" id="{F5A70CCD-2E25-FF6B-6C22-AAF5E4107CA2}"/>
                </a:ext>
              </a:extLst>
            </p:cNvPr>
            <p:cNvSpPr/>
            <p:nvPr/>
          </p:nvSpPr>
          <p:spPr>
            <a:xfrm>
              <a:off x="6455009" y="3296071"/>
              <a:ext cx="57805" cy="221598"/>
            </a:xfrm>
            <a:custGeom>
              <a:avLst/>
              <a:gdLst/>
              <a:ahLst/>
              <a:cxnLst/>
              <a:rect l="l" t="t" r="r" b="b"/>
              <a:pathLst>
                <a:path w="1805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1804" y="6918"/>
                  </a:lnTo>
                  <a:lnTo>
                    <a:pt x="180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2595;p46">
              <a:extLst>
                <a:ext uri="{FF2B5EF4-FFF2-40B4-BE49-F238E27FC236}">
                  <a16:creationId xmlns:a16="http://schemas.microsoft.com/office/drawing/2014/main" id="{5E0BFB93-B5C0-0478-6DB2-993DBA6D81B1}"/>
                </a:ext>
              </a:extLst>
            </p:cNvPr>
            <p:cNvSpPr/>
            <p:nvPr/>
          </p:nvSpPr>
          <p:spPr>
            <a:xfrm>
              <a:off x="5695782" y="329607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0"/>
                  </a:moveTo>
                  <a:lnTo>
                    <a:pt x="1" y="6918"/>
                  </a:lnTo>
                  <a:lnTo>
                    <a:pt x="9682" y="6918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2596;p46">
              <a:extLst>
                <a:ext uri="{FF2B5EF4-FFF2-40B4-BE49-F238E27FC236}">
                  <a16:creationId xmlns:a16="http://schemas.microsoft.com/office/drawing/2014/main" id="{13AD175C-0682-FE36-1C92-00E5CD55B725}"/>
                </a:ext>
              </a:extLst>
            </p:cNvPr>
            <p:cNvSpPr/>
            <p:nvPr/>
          </p:nvSpPr>
          <p:spPr>
            <a:xfrm>
              <a:off x="5695782" y="3295719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2597;p46">
              <a:extLst>
                <a:ext uri="{FF2B5EF4-FFF2-40B4-BE49-F238E27FC236}">
                  <a16:creationId xmlns:a16="http://schemas.microsoft.com/office/drawing/2014/main" id="{A2EF66E5-C952-5A5A-3CED-CF639BD39000}"/>
                </a:ext>
              </a:extLst>
            </p:cNvPr>
            <p:cNvSpPr/>
            <p:nvPr/>
          </p:nvSpPr>
          <p:spPr>
            <a:xfrm>
              <a:off x="5695782" y="358782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82" y="6919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2598;p46">
              <a:extLst>
                <a:ext uri="{FF2B5EF4-FFF2-40B4-BE49-F238E27FC236}">
                  <a16:creationId xmlns:a16="http://schemas.microsoft.com/office/drawing/2014/main" id="{12A1E97E-918D-ECD4-ABA3-B14F2FFE6A5C}"/>
                </a:ext>
              </a:extLst>
            </p:cNvPr>
            <p:cNvSpPr/>
            <p:nvPr/>
          </p:nvSpPr>
          <p:spPr>
            <a:xfrm>
              <a:off x="5695782" y="358782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82" y="6919"/>
                  </a:lnTo>
                  <a:lnTo>
                    <a:pt x="9682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2599;p46">
              <a:extLst>
                <a:ext uri="{FF2B5EF4-FFF2-40B4-BE49-F238E27FC236}">
                  <a16:creationId xmlns:a16="http://schemas.microsoft.com/office/drawing/2014/main" id="{623ABDDA-20F2-B9CD-D9E7-ADF5F40BE2DD}"/>
                </a:ext>
              </a:extLst>
            </p:cNvPr>
            <p:cNvSpPr/>
            <p:nvPr/>
          </p:nvSpPr>
          <p:spPr>
            <a:xfrm>
              <a:off x="5695782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2600;p46">
              <a:extLst>
                <a:ext uri="{FF2B5EF4-FFF2-40B4-BE49-F238E27FC236}">
                  <a16:creationId xmlns:a16="http://schemas.microsoft.com/office/drawing/2014/main" id="{02D0BB1D-B96E-9AEC-6557-F88E149E4EBF}"/>
                </a:ext>
              </a:extLst>
            </p:cNvPr>
            <p:cNvSpPr/>
            <p:nvPr/>
          </p:nvSpPr>
          <p:spPr>
            <a:xfrm>
              <a:off x="6073650" y="3296071"/>
              <a:ext cx="310066" cy="221598"/>
            </a:xfrm>
            <a:custGeom>
              <a:avLst/>
              <a:gdLst/>
              <a:ahLst/>
              <a:cxnLst/>
              <a:rect l="l" t="t" r="r" b="b"/>
              <a:pathLst>
                <a:path w="9682" h="6919" extrusionOk="0">
                  <a:moveTo>
                    <a:pt x="0" y="0"/>
                  </a:moveTo>
                  <a:lnTo>
                    <a:pt x="0" y="6918"/>
                  </a:lnTo>
                  <a:lnTo>
                    <a:pt x="9682" y="6918"/>
                  </a:lnTo>
                  <a:lnTo>
                    <a:pt x="968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2601;p46">
              <a:extLst>
                <a:ext uri="{FF2B5EF4-FFF2-40B4-BE49-F238E27FC236}">
                  <a16:creationId xmlns:a16="http://schemas.microsoft.com/office/drawing/2014/main" id="{C567834E-7385-8DDF-C074-7E337C96A332}"/>
                </a:ext>
              </a:extLst>
            </p:cNvPr>
            <p:cNvSpPr/>
            <p:nvPr/>
          </p:nvSpPr>
          <p:spPr>
            <a:xfrm>
              <a:off x="6073650" y="3295719"/>
              <a:ext cx="56108" cy="221598"/>
            </a:xfrm>
            <a:custGeom>
              <a:avLst/>
              <a:gdLst/>
              <a:ahLst/>
              <a:cxnLst/>
              <a:rect l="l" t="t" r="r" b="b"/>
              <a:pathLst>
                <a:path w="1752" h="6919" extrusionOk="0">
                  <a:moveTo>
                    <a:pt x="0" y="1"/>
                  </a:moveTo>
                  <a:lnTo>
                    <a:pt x="0" y="6918"/>
                  </a:lnTo>
                  <a:lnTo>
                    <a:pt x="1752" y="6918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2602;p46">
              <a:extLst>
                <a:ext uri="{FF2B5EF4-FFF2-40B4-BE49-F238E27FC236}">
                  <a16:creationId xmlns:a16="http://schemas.microsoft.com/office/drawing/2014/main" id="{5165FFA0-3590-9428-37C5-4BF2A6FA936D}"/>
                </a:ext>
              </a:extLst>
            </p:cNvPr>
            <p:cNvSpPr/>
            <p:nvPr/>
          </p:nvSpPr>
          <p:spPr>
            <a:xfrm>
              <a:off x="6075443" y="3587821"/>
              <a:ext cx="309970" cy="221598"/>
            </a:xfrm>
            <a:custGeom>
              <a:avLst/>
              <a:gdLst/>
              <a:ahLst/>
              <a:cxnLst/>
              <a:rect l="l" t="t" r="r" b="b"/>
              <a:pathLst>
                <a:path w="9679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9" y="6919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2603;p46">
              <a:extLst>
                <a:ext uri="{FF2B5EF4-FFF2-40B4-BE49-F238E27FC236}">
                  <a16:creationId xmlns:a16="http://schemas.microsoft.com/office/drawing/2014/main" id="{DA73B2B9-63EE-ED0A-8595-5B31EEA97B4B}"/>
                </a:ext>
              </a:extLst>
            </p:cNvPr>
            <p:cNvSpPr/>
            <p:nvPr/>
          </p:nvSpPr>
          <p:spPr>
            <a:xfrm>
              <a:off x="6075443" y="3587821"/>
              <a:ext cx="309970" cy="221598"/>
            </a:xfrm>
            <a:custGeom>
              <a:avLst/>
              <a:gdLst/>
              <a:ahLst/>
              <a:cxnLst/>
              <a:rect l="l" t="t" r="r" b="b"/>
              <a:pathLst>
                <a:path w="9679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9" y="6919"/>
                  </a:lnTo>
                  <a:lnTo>
                    <a:pt x="9679" y="1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2604;p46">
              <a:extLst>
                <a:ext uri="{FF2B5EF4-FFF2-40B4-BE49-F238E27FC236}">
                  <a16:creationId xmlns:a16="http://schemas.microsoft.com/office/drawing/2014/main" id="{9F6286CF-613E-5521-3E47-1A29F76F244B}"/>
                </a:ext>
              </a:extLst>
            </p:cNvPr>
            <p:cNvSpPr/>
            <p:nvPr/>
          </p:nvSpPr>
          <p:spPr>
            <a:xfrm>
              <a:off x="6075443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2605;p46">
              <a:extLst>
                <a:ext uri="{FF2B5EF4-FFF2-40B4-BE49-F238E27FC236}">
                  <a16:creationId xmlns:a16="http://schemas.microsoft.com/office/drawing/2014/main" id="{85A2FCDA-7153-2D2F-03A5-9A44C32835B1}"/>
                </a:ext>
              </a:extLst>
            </p:cNvPr>
            <p:cNvSpPr/>
            <p:nvPr/>
          </p:nvSpPr>
          <p:spPr>
            <a:xfrm>
              <a:off x="6455009" y="3587821"/>
              <a:ext cx="309938" cy="221598"/>
            </a:xfrm>
            <a:custGeom>
              <a:avLst/>
              <a:gdLst/>
              <a:ahLst/>
              <a:cxnLst/>
              <a:rect l="l" t="t" r="r" b="b"/>
              <a:pathLst>
                <a:path w="9678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9677" y="6919"/>
                  </a:lnTo>
                  <a:lnTo>
                    <a:pt x="9677" y="1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2606;p46">
              <a:extLst>
                <a:ext uri="{FF2B5EF4-FFF2-40B4-BE49-F238E27FC236}">
                  <a16:creationId xmlns:a16="http://schemas.microsoft.com/office/drawing/2014/main" id="{09213903-6C80-1069-60DC-74A6A0C1E0F3}"/>
                </a:ext>
              </a:extLst>
            </p:cNvPr>
            <p:cNvSpPr/>
            <p:nvPr/>
          </p:nvSpPr>
          <p:spPr>
            <a:xfrm>
              <a:off x="6455009" y="3587821"/>
              <a:ext cx="56140" cy="221598"/>
            </a:xfrm>
            <a:custGeom>
              <a:avLst/>
              <a:gdLst/>
              <a:ahLst/>
              <a:cxnLst/>
              <a:rect l="l" t="t" r="r" b="b"/>
              <a:pathLst>
                <a:path w="1753" h="6919" extrusionOk="0">
                  <a:moveTo>
                    <a:pt x="1" y="1"/>
                  </a:moveTo>
                  <a:lnTo>
                    <a:pt x="1" y="6919"/>
                  </a:lnTo>
                  <a:lnTo>
                    <a:pt x="1752" y="6919"/>
                  </a:lnTo>
                  <a:lnTo>
                    <a:pt x="175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2607;p46">
              <a:extLst>
                <a:ext uri="{FF2B5EF4-FFF2-40B4-BE49-F238E27FC236}">
                  <a16:creationId xmlns:a16="http://schemas.microsoft.com/office/drawing/2014/main" id="{75B47FC2-706B-0BE3-07E0-DE739AE24995}"/>
                </a:ext>
              </a:extLst>
            </p:cNvPr>
            <p:cNvSpPr/>
            <p:nvPr/>
          </p:nvSpPr>
          <p:spPr>
            <a:xfrm>
              <a:off x="5440987" y="1651447"/>
              <a:ext cx="78269" cy="2335381"/>
            </a:xfrm>
            <a:custGeom>
              <a:avLst/>
              <a:gdLst/>
              <a:ahLst/>
              <a:cxnLst/>
              <a:rect l="l" t="t" r="r" b="b"/>
              <a:pathLst>
                <a:path w="2444" h="72918" extrusionOk="0">
                  <a:moveTo>
                    <a:pt x="165" y="1"/>
                  </a:moveTo>
                  <a:cubicBezTo>
                    <a:pt x="165" y="1"/>
                    <a:pt x="165" y="1"/>
                    <a:pt x="165" y="1"/>
                  </a:cubicBezTo>
                  <a:cubicBezTo>
                    <a:pt x="1" y="4"/>
                    <a:pt x="337" y="16331"/>
                    <a:pt x="923" y="36470"/>
                  </a:cubicBezTo>
                  <a:cubicBezTo>
                    <a:pt x="1506" y="56601"/>
                    <a:pt x="2111" y="72918"/>
                    <a:pt x="2279" y="72918"/>
                  </a:cubicBezTo>
                  <a:cubicBezTo>
                    <a:pt x="2279" y="72918"/>
                    <a:pt x="2279" y="72918"/>
                    <a:pt x="2279" y="72918"/>
                  </a:cubicBezTo>
                  <a:cubicBezTo>
                    <a:pt x="2444" y="72910"/>
                    <a:pt x="2107" y="56584"/>
                    <a:pt x="1521" y="36451"/>
                  </a:cubicBezTo>
                  <a:cubicBezTo>
                    <a:pt x="939" y="16314"/>
                    <a:pt x="329" y="1"/>
                    <a:pt x="16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2608;p46">
              <a:extLst>
                <a:ext uri="{FF2B5EF4-FFF2-40B4-BE49-F238E27FC236}">
                  <a16:creationId xmlns:a16="http://schemas.microsoft.com/office/drawing/2014/main" id="{66913D29-AF62-8E4E-BB79-55FD73A13F0B}"/>
                </a:ext>
              </a:extLst>
            </p:cNvPr>
            <p:cNvSpPr/>
            <p:nvPr/>
          </p:nvSpPr>
          <p:spPr>
            <a:xfrm>
              <a:off x="5374246" y="3717620"/>
              <a:ext cx="133640" cy="105659"/>
            </a:xfrm>
            <a:custGeom>
              <a:avLst/>
              <a:gdLst/>
              <a:ahLst/>
              <a:cxnLst/>
              <a:rect l="l" t="t" r="r" b="b"/>
              <a:pathLst>
                <a:path w="4173" h="3299" extrusionOk="0">
                  <a:moveTo>
                    <a:pt x="4083" y="1"/>
                  </a:moveTo>
                  <a:lnTo>
                    <a:pt x="60" y="1378"/>
                  </a:lnTo>
                  <a:lnTo>
                    <a:pt x="1" y="3299"/>
                  </a:lnTo>
                  <a:lnTo>
                    <a:pt x="4173" y="1830"/>
                  </a:lnTo>
                  <a:lnTo>
                    <a:pt x="40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85" name="Google Shape;2609;p46">
            <a:extLst>
              <a:ext uri="{FF2B5EF4-FFF2-40B4-BE49-F238E27FC236}">
                <a16:creationId xmlns:a16="http://schemas.microsoft.com/office/drawing/2014/main" id="{486CFBB9-587E-F154-F95D-07F34D824651}"/>
              </a:ext>
            </a:extLst>
          </p:cNvPr>
          <p:cNvGrpSpPr/>
          <p:nvPr/>
        </p:nvGrpSpPr>
        <p:grpSpPr>
          <a:xfrm rot="-721003">
            <a:off x="5902881" y="3808838"/>
            <a:ext cx="1496265" cy="2081756"/>
            <a:chOff x="4165807" y="3024617"/>
            <a:chExt cx="1122184" cy="1561296"/>
          </a:xfrm>
        </p:grpSpPr>
        <p:sp>
          <p:nvSpPr>
            <p:cNvPr id="86" name="Google Shape;2610;p46">
              <a:extLst>
                <a:ext uri="{FF2B5EF4-FFF2-40B4-BE49-F238E27FC236}">
                  <a16:creationId xmlns:a16="http://schemas.microsoft.com/office/drawing/2014/main" id="{23CC517D-D14F-C360-2634-8FF4C4F24B69}"/>
                </a:ext>
              </a:extLst>
            </p:cNvPr>
            <p:cNvSpPr/>
            <p:nvPr/>
          </p:nvSpPr>
          <p:spPr>
            <a:xfrm>
              <a:off x="4165807" y="3024617"/>
              <a:ext cx="1115475" cy="1561296"/>
            </a:xfrm>
            <a:custGeom>
              <a:avLst/>
              <a:gdLst/>
              <a:ahLst/>
              <a:cxnLst/>
              <a:rect l="l" t="t" r="r" b="b"/>
              <a:pathLst>
                <a:path w="27215" h="38092" extrusionOk="0">
                  <a:moveTo>
                    <a:pt x="9103" y="6253"/>
                  </a:moveTo>
                  <a:lnTo>
                    <a:pt x="10441" y="10485"/>
                  </a:lnTo>
                  <a:lnTo>
                    <a:pt x="9663" y="10728"/>
                  </a:lnTo>
                  <a:lnTo>
                    <a:pt x="8326" y="6499"/>
                  </a:lnTo>
                  <a:lnTo>
                    <a:pt x="9103" y="6253"/>
                  </a:lnTo>
                  <a:close/>
                  <a:moveTo>
                    <a:pt x="11848" y="5334"/>
                  </a:moveTo>
                  <a:lnTo>
                    <a:pt x="14680" y="14298"/>
                  </a:lnTo>
                  <a:lnTo>
                    <a:pt x="13903" y="14541"/>
                  </a:lnTo>
                  <a:lnTo>
                    <a:pt x="11072" y="5581"/>
                  </a:lnTo>
                  <a:lnTo>
                    <a:pt x="11848" y="5334"/>
                  </a:lnTo>
                  <a:close/>
                  <a:moveTo>
                    <a:pt x="6555" y="7225"/>
                  </a:moveTo>
                  <a:lnTo>
                    <a:pt x="8849" y="14482"/>
                  </a:lnTo>
                  <a:lnTo>
                    <a:pt x="8072" y="14729"/>
                  </a:lnTo>
                  <a:lnTo>
                    <a:pt x="5779" y="7471"/>
                  </a:lnTo>
                  <a:lnTo>
                    <a:pt x="6555" y="7225"/>
                  </a:lnTo>
                  <a:close/>
                  <a:moveTo>
                    <a:pt x="10900" y="11621"/>
                  </a:moveTo>
                  <a:lnTo>
                    <a:pt x="12237" y="15849"/>
                  </a:lnTo>
                  <a:lnTo>
                    <a:pt x="11460" y="16096"/>
                  </a:lnTo>
                  <a:lnTo>
                    <a:pt x="10122" y="11864"/>
                  </a:lnTo>
                  <a:lnTo>
                    <a:pt x="10900" y="11621"/>
                  </a:lnTo>
                  <a:close/>
                  <a:moveTo>
                    <a:pt x="12696" y="16984"/>
                  </a:moveTo>
                  <a:lnTo>
                    <a:pt x="16394" y="28694"/>
                  </a:lnTo>
                  <a:lnTo>
                    <a:pt x="15621" y="28941"/>
                  </a:lnTo>
                  <a:lnTo>
                    <a:pt x="11920" y="17227"/>
                  </a:lnTo>
                  <a:lnTo>
                    <a:pt x="12696" y="16984"/>
                  </a:lnTo>
                  <a:close/>
                  <a:moveTo>
                    <a:pt x="15072" y="15774"/>
                  </a:moveTo>
                  <a:lnTo>
                    <a:pt x="19957" y="31227"/>
                  </a:lnTo>
                  <a:lnTo>
                    <a:pt x="19181" y="31469"/>
                  </a:lnTo>
                  <a:lnTo>
                    <a:pt x="14295" y="16017"/>
                  </a:lnTo>
                  <a:lnTo>
                    <a:pt x="15072" y="15774"/>
                  </a:lnTo>
                  <a:close/>
                  <a:moveTo>
                    <a:pt x="16756" y="29803"/>
                  </a:moveTo>
                  <a:lnTo>
                    <a:pt x="17548" y="32309"/>
                  </a:lnTo>
                  <a:lnTo>
                    <a:pt x="16771" y="32552"/>
                  </a:lnTo>
                  <a:lnTo>
                    <a:pt x="15980" y="30050"/>
                  </a:lnTo>
                  <a:lnTo>
                    <a:pt x="16756" y="29803"/>
                  </a:lnTo>
                  <a:close/>
                  <a:moveTo>
                    <a:pt x="19252" y="0"/>
                  </a:moveTo>
                  <a:cubicBezTo>
                    <a:pt x="19027" y="12"/>
                    <a:pt x="18814" y="86"/>
                    <a:pt x="18594" y="162"/>
                  </a:cubicBezTo>
                  <a:cubicBezTo>
                    <a:pt x="17716" y="457"/>
                    <a:pt x="16842" y="752"/>
                    <a:pt x="15976" y="1039"/>
                  </a:cubicBezTo>
                  <a:cubicBezTo>
                    <a:pt x="14242" y="1622"/>
                    <a:pt x="12532" y="2193"/>
                    <a:pt x="10855" y="2757"/>
                  </a:cubicBezTo>
                  <a:cubicBezTo>
                    <a:pt x="7497" y="3882"/>
                    <a:pt x="4259" y="4965"/>
                    <a:pt x="1173" y="5999"/>
                  </a:cubicBezTo>
                  <a:cubicBezTo>
                    <a:pt x="789" y="6108"/>
                    <a:pt x="453" y="6343"/>
                    <a:pt x="244" y="6675"/>
                  </a:cubicBezTo>
                  <a:cubicBezTo>
                    <a:pt x="82" y="6930"/>
                    <a:pt x="1" y="7225"/>
                    <a:pt x="1" y="7520"/>
                  </a:cubicBezTo>
                  <a:cubicBezTo>
                    <a:pt x="1" y="7609"/>
                    <a:pt x="8" y="7699"/>
                    <a:pt x="23" y="7789"/>
                  </a:cubicBezTo>
                  <a:cubicBezTo>
                    <a:pt x="56" y="7975"/>
                    <a:pt x="132" y="8158"/>
                    <a:pt x="191" y="8349"/>
                  </a:cubicBezTo>
                  <a:cubicBezTo>
                    <a:pt x="254" y="8535"/>
                    <a:pt x="318" y="8718"/>
                    <a:pt x="378" y="8905"/>
                  </a:cubicBezTo>
                  <a:cubicBezTo>
                    <a:pt x="501" y="9275"/>
                    <a:pt x="625" y="9645"/>
                    <a:pt x="748" y="10011"/>
                  </a:cubicBezTo>
                  <a:cubicBezTo>
                    <a:pt x="1237" y="11471"/>
                    <a:pt x="1711" y="12891"/>
                    <a:pt x="2171" y="14262"/>
                  </a:cubicBezTo>
                  <a:cubicBezTo>
                    <a:pt x="3090" y="17007"/>
                    <a:pt x="3941" y="19561"/>
                    <a:pt x="4721" y="21892"/>
                  </a:cubicBezTo>
                  <a:cubicBezTo>
                    <a:pt x="6279" y="26562"/>
                    <a:pt x="7538" y="30337"/>
                    <a:pt x="8408" y="32949"/>
                  </a:cubicBezTo>
                  <a:cubicBezTo>
                    <a:pt x="8841" y="34252"/>
                    <a:pt x="9178" y="35268"/>
                    <a:pt x="9405" y="35955"/>
                  </a:cubicBezTo>
                  <a:cubicBezTo>
                    <a:pt x="9517" y="36299"/>
                    <a:pt x="9603" y="36560"/>
                    <a:pt x="9663" y="36740"/>
                  </a:cubicBezTo>
                  <a:cubicBezTo>
                    <a:pt x="9719" y="36915"/>
                    <a:pt x="9746" y="37005"/>
                    <a:pt x="9746" y="37005"/>
                  </a:cubicBezTo>
                  <a:lnTo>
                    <a:pt x="9746" y="37009"/>
                  </a:lnTo>
                  <a:lnTo>
                    <a:pt x="9749" y="37009"/>
                  </a:lnTo>
                  <a:cubicBezTo>
                    <a:pt x="9753" y="37009"/>
                    <a:pt x="9775" y="37102"/>
                    <a:pt x="9865" y="37262"/>
                  </a:cubicBezTo>
                  <a:cubicBezTo>
                    <a:pt x="9955" y="37419"/>
                    <a:pt x="10115" y="37655"/>
                    <a:pt x="10422" y="37848"/>
                  </a:cubicBezTo>
                  <a:cubicBezTo>
                    <a:pt x="10634" y="37983"/>
                    <a:pt x="10934" y="38091"/>
                    <a:pt x="11273" y="38091"/>
                  </a:cubicBezTo>
                  <a:cubicBezTo>
                    <a:pt x="11408" y="38091"/>
                    <a:pt x="11553" y="38076"/>
                    <a:pt x="11699" y="38031"/>
                  </a:cubicBezTo>
                  <a:cubicBezTo>
                    <a:pt x="12203" y="37871"/>
                    <a:pt x="12778" y="37669"/>
                    <a:pt x="13432" y="37453"/>
                  </a:cubicBezTo>
                  <a:cubicBezTo>
                    <a:pt x="15774" y="36664"/>
                    <a:pt x="19050" y="35559"/>
                    <a:pt x="23065" y="34207"/>
                  </a:cubicBezTo>
                  <a:lnTo>
                    <a:pt x="22896" y="33680"/>
                  </a:lnTo>
                  <a:lnTo>
                    <a:pt x="12797" y="2115"/>
                  </a:lnTo>
                  <a:lnTo>
                    <a:pt x="17937" y="393"/>
                  </a:lnTo>
                  <a:lnTo>
                    <a:pt x="27215" y="28821"/>
                  </a:lnTo>
                  <a:lnTo>
                    <a:pt x="26808" y="18930"/>
                  </a:lnTo>
                  <a:cubicBezTo>
                    <a:pt x="26677" y="18542"/>
                    <a:pt x="26546" y="18153"/>
                    <a:pt x="26415" y="17761"/>
                  </a:cubicBezTo>
                  <a:cubicBezTo>
                    <a:pt x="24828" y="13025"/>
                    <a:pt x="23136" y="7979"/>
                    <a:pt x="21377" y="2734"/>
                  </a:cubicBezTo>
                  <a:cubicBezTo>
                    <a:pt x="21190" y="2179"/>
                    <a:pt x="21003" y="1626"/>
                    <a:pt x="20817" y="1065"/>
                  </a:cubicBezTo>
                  <a:cubicBezTo>
                    <a:pt x="20674" y="632"/>
                    <a:pt x="20331" y="277"/>
                    <a:pt x="19912" y="109"/>
                  </a:cubicBezTo>
                  <a:cubicBezTo>
                    <a:pt x="19729" y="34"/>
                    <a:pt x="19535" y="0"/>
                    <a:pt x="19341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2611;p46">
              <a:extLst>
                <a:ext uri="{FF2B5EF4-FFF2-40B4-BE49-F238E27FC236}">
                  <a16:creationId xmlns:a16="http://schemas.microsoft.com/office/drawing/2014/main" id="{328BEF9A-43E1-E9D1-1757-89A604146B45}"/>
                </a:ext>
              </a:extLst>
            </p:cNvPr>
            <p:cNvSpPr/>
            <p:nvPr/>
          </p:nvSpPr>
          <p:spPr>
            <a:xfrm>
              <a:off x="4751709" y="3671092"/>
              <a:ext cx="232112" cy="643381"/>
            </a:xfrm>
            <a:custGeom>
              <a:avLst/>
              <a:gdLst/>
              <a:ahLst/>
              <a:cxnLst/>
              <a:rect l="l" t="t" r="r" b="b"/>
              <a:pathLst>
                <a:path w="5663" h="15697" extrusionOk="0">
                  <a:moveTo>
                    <a:pt x="777" y="1"/>
                  </a:moveTo>
                  <a:lnTo>
                    <a:pt x="0" y="244"/>
                  </a:lnTo>
                  <a:lnTo>
                    <a:pt x="4886" y="15696"/>
                  </a:lnTo>
                  <a:lnTo>
                    <a:pt x="5662" y="15454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2612;p46">
              <a:extLst>
                <a:ext uri="{FF2B5EF4-FFF2-40B4-BE49-F238E27FC236}">
                  <a16:creationId xmlns:a16="http://schemas.microsoft.com/office/drawing/2014/main" id="{2F193383-3FCA-7EF1-0183-1E32F34AEDA2}"/>
                </a:ext>
              </a:extLst>
            </p:cNvPr>
            <p:cNvSpPr/>
            <p:nvPr/>
          </p:nvSpPr>
          <p:spPr>
            <a:xfrm>
              <a:off x="4619569" y="3243237"/>
              <a:ext cx="147924" cy="377413"/>
            </a:xfrm>
            <a:custGeom>
              <a:avLst/>
              <a:gdLst/>
              <a:ahLst/>
              <a:cxnLst/>
              <a:rect l="l" t="t" r="r" b="b"/>
              <a:pathLst>
                <a:path w="3609" h="9208" extrusionOk="0">
                  <a:moveTo>
                    <a:pt x="777" y="0"/>
                  </a:moveTo>
                  <a:lnTo>
                    <a:pt x="1" y="247"/>
                  </a:lnTo>
                  <a:lnTo>
                    <a:pt x="2832" y="9207"/>
                  </a:lnTo>
                  <a:lnTo>
                    <a:pt x="3609" y="8964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2613;p46">
              <a:extLst>
                <a:ext uri="{FF2B5EF4-FFF2-40B4-BE49-F238E27FC236}">
                  <a16:creationId xmlns:a16="http://schemas.microsoft.com/office/drawing/2014/main" id="{04F59813-A3BC-34B3-E2CA-A1E5313FE86B}"/>
                </a:ext>
              </a:extLst>
            </p:cNvPr>
            <p:cNvSpPr/>
            <p:nvPr/>
          </p:nvSpPr>
          <p:spPr>
            <a:xfrm>
              <a:off x="4507020" y="3280863"/>
              <a:ext cx="86730" cy="183460"/>
            </a:xfrm>
            <a:custGeom>
              <a:avLst/>
              <a:gdLst/>
              <a:ahLst/>
              <a:cxnLst/>
              <a:rect l="l" t="t" r="r" b="b"/>
              <a:pathLst>
                <a:path w="2116" h="4476" extrusionOk="0">
                  <a:moveTo>
                    <a:pt x="778" y="1"/>
                  </a:moveTo>
                  <a:lnTo>
                    <a:pt x="1" y="247"/>
                  </a:lnTo>
                  <a:lnTo>
                    <a:pt x="1338" y="4476"/>
                  </a:lnTo>
                  <a:lnTo>
                    <a:pt x="2116" y="4233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2614;p46">
              <a:extLst>
                <a:ext uri="{FF2B5EF4-FFF2-40B4-BE49-F238E27FC236}">
                  <a16:creationId xmlns:a16="http://schemas.microsoft.com/office/drawing/2014/main" id="{6301E0BC-B9FB-B5D3-CA16-3F3CBB08DF85}"/>
                </a:ext>
              </a:extLst>
            </p:cNvPr>
            <p:cNvSpPr/>
            <p:nvPr/>
          </p:nvSpPr>
          <p:spPr>
            <a:xfrm>
              <a:off x="4402668" y="3320701"/>
              <a:ext cx="125873" cy="307611"/>
            </a:xfrm>
            <a:custGeom>
              <a:avLst/>
              <a:gdLst/>
              <a:ahLst/>
              <a:cxnLst/>
              <a:rect l="l" t="t" r="r" b="b"/>
              <a:pathLst>
                <a:path w="3071" h="7505" extrusionOk="0">
                  <a:moveTo>
                    <a:pt x="776" y="1"/>
                  </a:moveTo>
                  <a:lnTo>
                    <a:pt x="0" y="247"/>
                  </a:lnTo>
                  <a:lnTo>
                    <a:pt x="2293" y="7505"/>
                  </a:lnTo>
                  <a:lnTo>
                    <a:pt x="3070" y="725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2615;p46">
              <a:extLst>
                <a:ext uri="{FF2B5EF4-FFF2-40B4-BE49-F238E27FC236}">
                  <a16:creationId xmlns:a16="http://schemas.microsoft.com/office/drawing/2014/main" id="{9C8A7F0E-49B7-4B43-059E-80B6B0F60A6A}"/>
                </a:ext>
              </a:extLst>
            </p:cNvPr>
            <p:cNvSpPr/>
            <p:nvPr/>
          </p:nvSpPr>
          <p:spPr>
            <a:xfrm>
              <a:off x="4820731" y="4246129"/>
              <a:ext cx="64350" cy="112716"/>
            </a:xfrm>
            <a:custGeom>
              <a:avLst/>
              <a:gdLst/>
              <a:ahLst/>
              <a:cxnLst/>
              <a:rect l="l" t="t" r="r" b="b"/>
              <a:pathLst>
                <a:path w="1570" h="2750" extrusionOk="0">
                  <a:moveTo>
                    <a:pt x="777" y="0"/>
                  </a:moveTo>
                  <a:lnTo>
                    <a:pt x="1" y="247"/>
                  </a:lnTo>
                  <a:lnTo>
                    <a:pt x="792" y="2749"/>
                  </a:lnTo>
                  <a:lnTo>
                    <a:pt x="1569" y="2506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2616;p46">
              <a:extLst>
                <a:ext uri="{FF2B5EF4-FFF2-40B4-BE49-F238E27FC236}">
                  <a16:creationId xmlns:a16="http://schemas.microsoft.com/office/drawing/2014/main" id="{37DFFDA5-A08A-CC0E-F27E-24CF048A59EF}"/>
                </a:ext>
              </a:extLst>
            </p:cNvPr>
            <p:cNvSpPr/>
            <p:nvPr/>
          </p:nvSpPr>
          <p:spPr>
            <a:xfrm>
              <a:off x="4580673" y="3500877"/>
              <a:ext cx="86730" cy="183460"/>
            </a:xfrm>
            <a:custGeom>
              <a:avLst/>
              <a:gdLst/>
              <a:ahLst/>
              <a:cxnLst/>
              <a:rect l="l" t="t" r="r" b="b"/>
              <a:pathLst>
                <a:path w="2116" h="4476" extrusionOk="0">
                  <a:moveTo>
                    <a:pt x="778" y="1"/>
                  </a:moveTo>
                  <a:lnTo>
                    <a:pt x="0" y="244"/>
                  </a:lnTo>
                  <a:lnTo>
                    <a:pt x="1338" y="4476"/>
                  </a:lnTo>
                  <a:lnTo>
                    <a:pt x="2115" y="4229"/>
                  </a:lnTo>
                  <a:lnTo>
                    <a:pt x="778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2617;p46">
              <a:extLst>
                <a:ext uri="{FF2B5EF4-FFF2-40B4-BE49-F238E27FC236}">
                  <a16:creationId xmlns:a16="http://schemas.microsoft.com/office/drawing/2014/main" id="{914F9747-2392-A35A-EE8A-C5143C49E5A1}"/>
                </a:ext>
              </a:extLst>
            </p:cNvPr>
            <p:cNvSpPr/>
            <p:nvPr/>
          </p:nvSpPr>
          <p:spPr>
            <a:xfrm>
              <a:off x="4654325" y="3720727"/>
              <a:ext cx="183419" cy="490088"/>
            </a:xfrm>
            <a:custGeom>
              <a:avLst/>
              <a:gdLst/>
              <a:ahLst/>
              <a:cxnLst/>
              <a:rect l="l" t="t" r="r" b="b"/>
              <a:pathLst>
                <a:path w="4475" h="11957" extrusionOk="0">
                  <a:moveTo>
                    <a:pt x="777" y="0"/>
                  </a:moveTo>
                  <a:lnTo>
                    <a:pt x="1" y="243"/>
                  </a:lnTo>
                  <a:lnTo>
                    <a:pt x="3702" y="11957"/>
                  </a:lnTo>
                  <a:lnTo>
                    <a:pt x="4475" y="11710"/>
                  </a:lnTo>
                  <a:lnTo>
                    <a:pt x="7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2618;p46">
              <a:extLst>
                <a:ext uri="{FF2B5EF4-FFF2-40B4-BE49-F238E27FC236}">
                  <a16:creationId xmlns:a16="http://schemas.microsoft.com/office/drawing/2014/main" id="{3BA48292-1880-825A-9362-0F08CCA773A2}"/>
                </a:ext>
              </a:extLst>
            </p:cNvPr>
            <p:cNvSpPr/>
            <p:nvPr/>
          </p:nvSpPr>
          <p:spPr>
            <a:xfrm>
              <a:off x="4690311" y="3040725"/>
              <a:ext cx="597680" cy="1387345"/>
            </a:xfrm>
            <a:custGeom>
              <a:avLst/>
              <a:gdLst/>
              <a:ahLst/>
              <a:cxnLst/>
              <a:rect l="l" t="t" r="r" b="b"/>
              <a:pathLst>
                <a:path w="14582" h="33848" extrusionOk="0">
                  <a:moveTo>
                    <a:pt x="5140" y="0"/>
                  </a:moveTo>
                  <a:lnTo>
                    <a:pt x="0" y="1722"/>
                  </a:lnTo>
                  <a:lnTo>
                    <a:pt x="10268" y="33814"/>
                  </a:lnTo>
                  <a:lnTo>
                    <a:pt x="10279" y="33847"/>
                  </a:lnTo>
                  <a:lnTo>
                    <a:pt x="14582" y="32406"/>
                  </a:lnTo>
                  <a:lnTo>
                    <a:pt x="14418" y="28428"/>
                  </a:lnTo>
                  <a:lnTo>
                    <a:pt x="514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95" name="Google Shape;2620;p46">
            <a:extLst>
              <a:ext uri="{FF2B5EF4-FFF2-40B4-BE49-F238E27FC236}">
                <a16:creationId xmlns:a16="http://schemas.microsoft.com/office/drawing/2014/main" id="{801495A2-CC0E-A3AC-E9B7-AA554DF1B2CC}"/>
              </a:ext>
            </a:extLst>
          </p:cNvPr>
          <p:cNvGrpSpPr/>
          <p:nvPr/>
        </p:nvGrpSpPr>
        <p:grpSpPr>
          <a:xfrm>
            <a:off x="7758719" y="1221167"/>
            <a:ext cx="3147347" cy="5068523"/>
            <a:chOff x="5819039" y="912475"/>
            <a:chExt cx="2360510" cy="3801392"/>
          </a:xfrm>
        </p:grpSpPr>
        <p:sp>
          <p:nvSpPr>
            <p:cNvPr id="96" name="Google Shape;2621;p46">
              <a:extLst>
                <a:ext uri="{FF2B5EF4-FFF2-40B4-BE49-F238E27FC236}">
                  <a16:creationId xmlns:a16="http://schemas.microsoft.com/office/drawing/2014/main" id="{53F277DD-6025-CF55-AA84-8BC40FE0D4DF}"/>
                </a:ext>
              </a:extLst>
            </p:cNvPr>
            <p:cNvSpPr/>
            <p:nvPr/>
          </p:nvSpPr>
          <p:spPr>
            <a:xfrm>
              <a:off x="7402881" y="2309654"/>
              <a:ext cx="45988" cy="10862"/>
            </a:xfrm>
            <a:custGeom>
              <a:avLst/>
              <a:gdLst/>
              <a:ahLst/>
              <a:cxnLst/>
              <a:rect l="l" t="t" r="r" b="b"/>
              <a:pathLst>
                <a:path w="1122" h="265" extrusionOk="0">
                  <a:moveTo>
                    <a:pt x="1052" y="1"/>
                  </a:moveTo>
                  <a:cubicBezTo>
                    <a:pt x="958" y="1"/>
                    <a:pt x="765" y="27"/>
                    <a:pt x="546" y="72"/>
                  </a:cubicBezTo>
                  <a:cubicBezTo>
                    <a:pt x="244" y="140"/>
                    <a:pt x="1" y="219"/>
                    <a:pt x="4" y="252"/>
                  </a:cubicBezTo>
                  <a:cubicBezTo>
                    <a:pt x="6" y="260"/>
                    <a:pt x="28" y="264"/>
                    <a:pt x="64" y="264"/>
                  </a:cubicBezTo>
                  <a:cubicBezTo>
                    <a:pt x="158" y="264"/>
                    <a:pt x="352" y="238"/>
                    <a:pt x="572" y="193"/>
                  </a:cubicBezTo>
                  <a:cubicBezTo>
                    <a:pt x="878" y="125"/>
                    <a:pt x="1121" y="46"/>
                    <a:pt x="1114" y="13"/>
                  </a:cubicBezTo>
                  <a:cubicBezTo>
                    <a:pt x="1112" y="5"/>
                    <a:pt x="1090" y="1"/>
                    <a:pt x="10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2622;p46">
              <a:extLst>
                <a:ext uri="{FF2B5EF4-FFF2-40B4-BE49-F238E27FC236}">
                  <a16:creationId xmlns:a16="http://schemas.microsoft.com/office/drawing/2014/main" id="{30089D2B-3F4E-9D67-E33B-1D5BB4420FE8}"/>
                </a:ext>
              </a:extLst>
            </p:cNvPr>
            <p:cNvSpPr/>
            <p:nvPr/>
          </p:nvSpPr>
          <p:spPr>
            <a:xfrm>
              <a:off x="7492765" y="2281537"/>
              <a:ext cx="44717" cy="16354"/>
            </a:xfrm>
            <a:custGeom>
              <a:avLst/>
              <a:gdLst/>
              <a:ahLst/>
              <a:cxnLst/>
              <a:rect l="l" t="t" r="r" b="b"/>
              <a:pathLst>
                <a:path w="1091" h="399" extrusionOk="0">
                  <a:moveTo>
                    <a:pt x="1051" y="0"/>
                  </a:moveTo>
                  <a:cubicBezTo>
                    <a:pt x="976" y="0"/>
                    <a:pt x="766" y="56"/>
                    <a:pt x="523" y="143"/>
                  </a:cubicBezTo>
                  <a:cubicBezTo>
                    <a:pt x="232" y="247"/>
                    <a:pt x="0" y="359"/>
                    <a:pt x="11" y="389"/>
                  </a:cubicBezTo>
                  <a:cubicBezTo>
                    <a:pt x="13" y="395"/>
                    <a:pt x="24" y="398"/>
                    <a:pt x="42" y="398"/>
                  </a:cubicBezTo>
                  <a:cubicBezTo>
                    <a:pt x="117" y="398"/>
                    <a:pt x="325" y="343"/>
                    <a:pt x="564" y="258"/>
                  </a:cubicBezTo>
                  <a:cubicBezTo>
                    <a:pt x="859" y="150"/>
                    <a:pt x="1090" y="41"/>
                    <a:pt x="1080" y="8"/>
                  </a:cubicBezTo>
                  <a:cubicBezTo>
                    <a:pt x="1077" y="3"/>
                    <a:pt x="1067" y="0"/>
                    <a:pt x="10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2623;p46">
              <a:extLst>
                <a:ext uri="{FF2B5EF4-FFF2-40B4-BE49-F238E27FC236}">
                  <a16:creationId xmlns:a16="http://schemas.microsoft.com/office/drawing/2014/main" id="{A6D3A1AE-3467-1574-503E-6B93EB588024}"/>
                </a:ext>
              </a:extLst>
            </p:cNvPr>
            <p:cNvSpPr/>
            <p:nvPr/>
          </p:nvSpPr>
          <p:spPr>
            <a:xfrm>
              <a:off x="7578959" y="2241699"/>
              <a:ext cx="42586" cy="21887"/>
            </a:xfrm>
            <a:custGeom>
              <a:avLst/>
              <a:gdLst/>
              <a:ahLst/>
              <a:cxnLst/>
              <a:rect l="l" t="t" r="r" b="b"/>
              <a:pathLst>
                <a:path w="1039" h="534" extrusionOk="0">
                  <a:moveTo>
                    <a:pt x="1006" y="1"/>
                  </a:moveTo>
                  <a:cubicBezTo>
                    <a:pt x="950" y="1"/>
                    <a:pt x="735" y="88"/>
                    <a:pt x="489" y="215"/>
                  </a:cubicBezTo>
                  <a:cubicBezTo>
                    <a:pt x="213" y="360"/>
                    <a:pt x="0" y="498"/>
                    <a:pt x="15" y="528"/>
                  </a:cubicBezTo>
                  <a:cubicBezTo>
                    <a:pt x="17" y="532"/>
                    <a:pt x="22" y="534"/>
                    <a:pt x="30" y="534"/>
                  </a:cubicBezTo>
                  <a:cubicBezTo>
                    <a:pt x="89" y="534"/>
                    <a:pt x="300" y="447"/>
                    <a:pt x="545" y="322"/>
                  </a:cubicBezTo>
                  <a:cubicBezTo>
                    <a:pt x="825" y="177"/>
                    <a:pt x="1038" y="35"/>
                    <a:pt x="1020" y="5"/>
                  </a:cubicBezTo>
                  <a:cubicBezTo>
                    <a:pt x="1018" y="2"/>
                    <a:pt x="1013" y="1"/>
                    <a:pt x="10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2624;p46">
              <a:extLst>
                <a:ext uri="{FF2B5EF4-FFF2-40B4-BE49-F238E27FC236}">
                  <a16:creationId xmlns:a16="http://schemas.microsoft.com/office/drawing/2014/main" id="{19B3CC66-B191-3C62-B78C-4F09E7871EAF}"/>
                </a:ext>
              </a:extLst>
            </p:cNvPr>
            <p:cNvSpPr/>
            <p:nvPr/>
          </p:nvSpPr>
          <p:spPr>
            <a:xfrm>
              <a:off x="7659621" y="2190302"/>
              <a:ext cx="39225" cy="27462"/>
            </a:xfrm>
            <a:custGeom>
              <a:avLst/>
              <a:gdLst/>
              <a:ahLst/>
              <a:cxnLst/>
              <a:rect l="l" t="t" r="r" b="b"/>
              <a:pathLst>
                <a:path w="957" h="670" extrusionOk="0">
                  <a:moveTo>
                    <a:pt x="927" y="0"/>
                  </a:moveTo>
                  <a:cubicBezTo>
                    <a:pt x="877" y="0"/>
                    <a:pt x="673" y="121"/>
                    <a:pt x="441" y="284"/>
                  </a:cubicBezTo>
                  <a:cubicBezTo>
                    <a:pt x="191" y="467"/>
                    <a:pt x="0" y="639"/>
                    <a:pt x="19" y="665"/>
                  </a:cubicBezTo>
                  <a:cubicBezTo>
                    <a:pt x="21" y="668"/>
                    <a:pt x="24" y="670"/>
                    <a:pt x="30" y="670"/>
                  </a:cubicBezTo>
                  <a:cubicBezTo>
                    <a:pt x="81" y="670"/>
                    <a:pt x="283" y="550"/>
                    <a:pt x="512" y="381"/>
                  </a:cubicBezTo>
                  <a:cubicBezTo>
                    <a:pt x="766" y="198"/>
                    <a:pt x="957" y="26"/>
                    <a:pt x="938" y="4"/>
                  </a:cubicBezTo>
                  <a:cubicBezTo>
                    <a:pt x="936" y="2"/>
                    <a:pt x="932" y="0"/>
                    <a:pt x="9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2625;p46">
              <a:extLst>
                <a:ext uri="{FF2B5EF4-FFF2-40B4-BE49-F238E27FC236}">
                  <a16:creationId xmlns:a16="http://schemas.microsoft.com/office/drawing/2014/main" id="{49B8E34F-18DD-9C52-706F-CD5FEE6BAA88}"/>
                </a:ext>
              </a:extLst>
            </p:cNvPr>
            <p:cNvSpPr/>
            <p:nvPr/>
          </p:nvSpPr>
          <p:spPr>
            <a:xfrm>
              <a:off x="7732495" y="2127347"/>
              <a:ext cx="34798" cy="33077"/>
            </a:xfrm>
            <a:custGeom>
              <a:avLst/>
              <a:gdLst/>
              <a:ahLst/>
              <a:cxnLst/>
              <a:rect l="l" t="t" r="r" b="b"/>
              <a:pathLst>
                <a:path w="849" h="807" extrusionOk="0">
                  <a:moveTo>
                    <a:pt x="816" y="0"/>
                  </a:moveTo>
                  <a:cubicBezTo>
                    <a:pt x="778" y="0"/>
                    <a:pt x="590" y="152"/>
                    <a:pt x="382" y="360"/>
                  </a:cubicBezTo>
                  <a:cubicBezTo>
                    <a:pt x="161" y="580"/>
                    <a:pt x="1" y="778"/>
                    <a:pt x="23" y="804"/>
                  </a:cubicBezTo>
                  <a:cubicBezTo>
                    <a:pt x="25" y="806"/>
                    <a:pt x="27" y="807"/>
                    <a:pt x="31" y="807"/>
                  </a:cubicBezTo>
                  <a:cubicBezTo>
                    <a:pt x="75" y="807"/>
                    <a:pt x="260" y="653"/>
                    <a:pt x="468" y="445"/>
                  </a:cubicBezTo>
                  <a:cubicBezTo>
                    <a:pt x="687" y="226"/>
                    <a:pt x="849" y="24"/>
                    <a:pt x="822" y="2"/>
                  </a:cubicBezTo>
                  <a:cubicBezTo>
                    <a:pt x="820" y="1"/>
                    <a:pt x="819" y="0"/>
                    <a:pt x="8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2626;p46">
              <a:extLst>
                <a:ext uri="{FF2B5EF4-FFF2-40B4-BE49-F238E27FC236}">
                  <a16:creationId xmlns:a16="http://schemas.microsoft.com/office/drawing/2014/main" id="{7DD8D763-883E-E543-F415-7F63AE208EFC}"/>
                </a:ext>
              </a:extLst>
            </p:cNvPr>
            <p:cNvSpPr/>
            <p:nvPr/>
          </p:nvSpPr>
          <p:spPr>
            <a:xfrm>
              <a:off x="7795122" y="2053695"/>
              <a:ext cx="28773" cy="38282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669" y="0"/>
                  </a:moveTo>
                  <a:cubicBezTo>
                    <a:pt x="634" y="0"/>
                    <a:pt x="472" y="186"/>
                    <a:pt x="299" y="432"/>
                  </a:cubicBezTo>
                  <a:cubicBezTo>
                    <a:pt x="123" y="689"/>
                    <a:pt x="0" y="913"/>
                    <a:pt x="26" y="932"/>
                  </a:cubicBezTo>
                  <a:cubicBezTo>
                    <a:pt x="27" y="933"/>
                    <a:pt x="29" y="934"/>
                    <a:pt x="31" y="934"/>
                  </a:cubicBezTo>
                  <a:cubicBezTo>
                    <a:pt x="70" y="934"/>
                    <a:pt x="230" y="746"/>
                    <a:pt x="400" y="502"/>
                  </a:cubicBezTo>
                  <a:cubicBezTo>
                    <a:pt x="579" y="244"/>
                    <a:pt x="702" y="20"/>
                    <a:pt x="672" y="1"/>
                  </a:cubicBezTo>
                  <a:cubicBezTo>
                    <a:pt x="671" y="1"/>
                    <a:pt x="670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2627;p46">
              <a:extLst>
                <a:ext uri="{FF2B5EF4-FFF2-40B4-BE49-F238E27FC236}">
                  <a16:creationId xmlns:a16="http://schemas.microsoft.com/office/drawing/2014/main" id="{F0666575-3846-F20B-F766-BC2B4335D565}"/>
                </a:ext>
              </a:extLst>
            </p:cNvPr>
            <p:cNvSpPr/>
            <p:nvPr/>
          </p:nvSpPr>
          <p:spPr>
            <a:xfrm>
              <a:off x="7844429" y="1970739"/>
              <a:ext cx="21150" cy="42668"/>
            </a:xfrm>
            <a:custGeom>
              <a:avLst/>
              <a:gdLst/>
              <a:ahLst/>
              <a:cxnLst/>
              <a:rect l="l" t="t" r="r" b="b"/>
              <a:pathLst>
                <a:path w="516" h="1041" extrusionOk="0">
                  <a:moveTo>
                    <a:pt x="483" y="1"/>
                  </a:moveTo>
                  <a:cubicBezTo>
                    <a:pt x="446" y="1"/>
                    <a:pt x="325" y="221"/>
                    <a:pt x="202" y="498"/>
                  </a:cubicBezTo>
                  <a:cubicBezTo>
                    <a:pt x="78" y="782"/>
                    <a:pt x="0" y="1025"/>
                    <a:pt x="30" y="1039"/>
                  </a:cubicBezTo>
                  <a:cubicBezTo>
                    <a:pt x="31" y="1040"/>
                    <a:pt x="32" y="1040"/>
                    <a:pt x="34" y="1040"/>
                  </a:cubicBezTo>
                  <a:cubicBezTo>
                    <a:pt x="69" y="1040"/>
                    <a:pt x="192" y="823"/>
                    <a:pt x="314" y="546"/>
                  </a:cubicBezTo>
                  <a:cubicBezTo>
                    <a:pt x="437" y="259"/>
                    <a:pt x="516" y="16"/>
                    <a:pt x="485" y="1"/>
                  </a:cubicBezTo>
                  <a:cubicBezTo>
                    <a:pt x="484" y="1"/>
                    <a:pt x="483" y="1"/>
                    <a:pt x="4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2628;p46">
              <a:extLst>
                <a:ext uri="{FF2B5EF4-FFF2-40B4-BE49-F238E27FC236}">
                  <a16:creationId xmlns:a16="http://schemas.microsoft.com/office/drawing/2014/main" id="{90688984-D639-4148-E56A-ABECED9E45F3}"/>
                </a:ext>
              </a:extLst>
            </p:cNvPr>
            <p:cNvSpPr/>
            <p:nvPr/>
          </p:nvSpPr>
          <p:spPr>
            <a:xfrm>
              <a:off x="7877300" y="1881348"/>
              <a:ext cx="12911" cy="45373"/>
            </a:xfrm>
            <a:custGeom>
              <a:avLst/>
              <a:gdLst/>
              <a:ahLst/>
              <a:cxnLst/>
              <a:rect l="l" t="t" r="r" b="b"/>
              <a:pathLst>
                <a:path w="315" h="1107" extrusionOk="0">
                  <a:moveTo>
                    <a:pt x="279" y="1"/>
                  </a:moveTo>
                  <a:cubicBezTo>
                    <a:pt x="249" y="1"/>
                    <a:pt x="168" y="241"/>
                    <a:pt x="98" y="539"/>
                  </a:cubicBezTo>
                  <a:cubicBezTo>
                    <a:pt x="31" y="845"/>
                    <a:pt x="0" y="1096"/>
                    <a:pt x="31" y="1106"/>
                  </a:cubicBezTo>
                  <a:cubicBezTo>
                    <a:pt x="31" y="1107"/>
                    <a:pt x="32" y="1107"/>
                    <a:pt x="32" y="1107"/>
                  </a:cubicBezTo>
                  <a:cubicBezTo>
                    <a:pt x="66" y="1107"/>
                    <a:pt x="147" y="871"/>
                    <a:pt x="214" y="569"/>
                  </a:cubicBezTo>
                  <a:cubicBezTo>
                    <a:pt x="285" y="258"/>
                    <a:pt x="314" y="8"/>
                    <a:pt x="281" y="1"/>
                  </a:cubicBezTo>
                  <a:cubicBezTo>
                    <a:pt x="280" y="1"/>
                    <a:pt x="280" y="1"/>
                    <a:pt x="2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2629;p46">
              <a:extLst>
                <a:ext uri="{FF2B5EF4-FFF2-40B4-BE49-F238E27FC236}">
                  <a16:creationId xmlns:a16="http://schemas.microsoft.com/office/drawing/2014/main" id="{8E00D2AB-B2DF-003C-9F85-085516E2E143}"/>
                </a:ext>
              </a:extLst>
            </p:cNvPr>
            <p:cNvSpPr/>
            <p:nvPr/>
          </p:nvSpPr>
          <p:spPr>
            <a:xfrm>
              <a:off x="7893531" y="1789047"/>
              <a:ext cx="6640" cy="46439"/>
            </a:xfrm>
            <a:custGeom>
              <a:avLst/>
              <a:gdLst/>
              <a:ahLst/>
              <a:cxnLst/>
              <a:rect l="l" t="t" r="r" b="b"/>
              <a:pathLst>
                <a:path w="162" h="1133" extrusionOk="0">
                  <a:moveTo>
                    <a:pt x="116" y="0"/>
                  </a:moveTo>
                  <a:cubicBezTo>
                    <a:pt x="87" y="0"/>
                    <a:pt x="42" y="250"/>
                    <a:pt x="23" y="561"/>
                  </a:cubicBezTo>
                  <a:cubicBezTo>
                    <a:pt x="1" y="871"/>
                    <a:pt x="12" y="1129"/>
                    <a:pt x="45" y="1133"/>
                  </a:cubicBezTo>
                  <a:cubicBezTo>
                    <a:pt x="46" y="1133"/>
                    <a:pt x="46" y="1133"/>
                    <a:pt x="46" y="1133"/>
                  </a:cubicBezTo>
                  <a:cubicBezTo>
                    <a:pt x="80" y="1133"/>
                    <a:pt x="124" y="880"/>
                    <a:pt x="142" y="569"/>
                  </a:cubicBezTo>
                  <a:cubicBezTo>
                    <a:pt x="161" y="255"/>
                    <a:pt x="150" y="0"/>
                    <a:pt x="1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" name="Google Shape;2630;p46">
              <a:extLst>
                <a:ext uri="{FF2B5EF4-FFF2-40B4-BE49-F238E27FC236}">
                  <a16:creationId xmlns:a16="http://schemas.microsoft.com/office/drawing/2014/main" id="{5325174D-E981-C21A-8240-B753DD61D244}"/>
                </a:ext>
              </a:extLst>
            </p:cNvPr>
            <p:cNvSpPr/>
            <p:nvPr/>
          </p:nvSpPr>
          <p:spPr>
            <a:xfrm>
              <a:off x="7892178" y="1696254"/>
              <a:ext cx="7214" cy="46480"/>
            </a:xfrm>
            <a:custGeom>
              <a:avLst/>
              <a:gdLst/>
              <a:ahLst/>
              <a:cxnLst/>
              <a:rect l="l" t="t" r="r" b="b"/>
              <a:pathLst>
                <a:path w="176" h="1134" extrusionOk="0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4" y="9"/>
                    <a:pt x="0" y="263"/>
                    <a:pt x="26" y="573"/>
                  </a:cubicBezTo>
                  <a:cubicBezTo>
                    <a:pt x="56" y="883"/>
                    <a:pt x="104" y="1133"/>
                    <a:pt x="138" y="1133"/>
                  </a:cubicBezTo>
                  <a:cubicBezTo>
                    <a:pt x="172" y="1130"/>
                    <a:pt x="175" y="875"/>
                    <a:pt x="146" y="561"/>
                  </a:cubicBezTo>
                  <a:cubicBezTo>
                    <a:pt x="120" y="250"/>
                    <a:pt x="72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" name="Google Shape;2631;p46">
              <a:extLst>
                <a:ext uri="{FF2B5EF4-FFF2-40B4-BE49-F238E27FC236}">
                  <a16:creationId xmlns:a16="http://schemas.microsoft.com/office/drawing/2014/main" id="{635B25BC-EB83-D136-A8FB-4943AE834AC7}"/>
                </a:ext>
              </a:extLst>
            </p:cNvPr>
            <p:cNvSpPr/>
            <p:nvPr/>
          </p:nvSpPr>
          <p:spPr>
            <a:xfrm>
              <a:off x="7873612" y="1605347"/>
              <a:ext cx="13813" cy="45209"/>
            </a:xfrm>
            <a:custGeom>
              <a:avLst/>
              <a:gdLst/>
              <a:ahLst/>
              <a:cxnLst/>
              <a:rect l="l" t="t" r="r" b="b"/>
              <a:pathLst>
                <a:path w="337" h="1103" extrusionOk="0">
                  <a:moveTo>
                    <a:pt x="33" y="0"/>
                  </a:moveTo>
                  <a:cubicBezTo>
                    <a:pt x="32" y="0"/>
                    <a:pt x="32" y="0"/>
                    <a:pt x="31" y="0"/>
                  </a:cubicBezTo>
                  <a:cubicBezTo>
                    <a:pt x="1" y="12"/>
                    <a:pt x="35" y="266"/>
                    <a:pt x="109" y="569"/>
                  </a:cubicBezTo>
                  <a:cubicBezTo>
                    <a:pt x="183" y="866"/>
                    <a:pt x="271" y="1102"/>
                    <a:pt x="306" y="1102"/>
                  </a:cubicBezTo>
                  <a:cubicBezTo>
                    <a:pt x="306" y="1102"/>
                    <a:pt x="307" y="1102"/>
                    <a:pt x="307" y="1102"/>
                  </a:cubicBezTo>
                  <a:cubicBezTo>
                    <a:pt x="337" y="1095"/>
                    <a:pt x="304" y="845"/>
                    <a:pt x="225" y="538"/>
                  </a:cubicBezTo>
                  <a:cubicBezTo>
                    <a:pt x="152" y="237"/>
                    <a:pt x="67" y="0"/>
                    <a:pt x="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" name="Google Shape;2632;p46">
              <a:extLst>
                <a:ext uri="{FF2B5EF4-FFF2-40B4-BE49-F238E27FC236}">
                  <a16:creationId xmlns:a16="http://schemas.microsoft.com/office/drawing/2014/main" id="{7117F5E3-093C-2C7B-31A2-1EA0AA2F9544}"/>
                </a:ext>
              </a:extLst>
            </p:cNvPr>
            <p:cNvSpPr/>
            <p:nvPr/>
          </p:nvSpPr>
          <p:spPr>
            <a:xfrm>
              <a:off x="7839962" y="1518948"/>
              <a:ext cx="21313" cy="42504"/>
            </a:xfrm>
            <a:custGeom>
              <a:avLst/>
              <a:gdLst/>
              <a:ahLst/>
              <a:cxnLst/>
              <a:rect l="l" t="t" r="r" b="b"/>
              <a:pathLst>
                <a:path w="520" h="1037" extrusionOk="0">
                  <a:moveTo>
                    <a:pt x="33" y="1"/>
                  </a:moveTo>
                  <a:cubicBezTo>
                    <a:pt x="32" y="1"/>
                    <a:pt x="31" y="1"/>
                    <a:pt x="30" y="2"/>
                  </a:cubicBezTo>
                  <a:cubicBezTo>
                    <a:pt x="1" y="17"/>
                    <a:pt x="79" y="260"/>
                    <a:pt x="206" y="543"/>
                  </a:cubicBezTo>
                  <a:cubicBezTo>
                    <a:pt x="326" y="820"/>
                    <a:pt x="450" y="1037"/>
                    <a:pt x="487" y="1037"/>
                  </a:cubicBezTo>
                  <a:cubicBezTo>
                    <a:pt x="488" y="1037"/>
                    <a:pt x="489" y="1036"/>
                    <a:pt x="490" y="1036"/>
                  </a:cubicBezTo>
                  <a:cubicBezTo>
                    <a:pt x="520" y="1025"/>
                    <a:pt x="441" y="782"/>
                    <a:pt x="314" y="495"/>
                  </a:cubicBezTo>
                  <a:cubicBezTo>
                    <a:pt x="191" y="216"/>
                    <a:pt x="68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" name="Google Shape;2633;p46">
              <a:extLst>
                <a:ext uri="{FF2B5EF4-FFF2-40B4-BE49-F238E27FC236}">
                  <a16:creationId xmlns:a16="http://schemas.microsoft.com/office/drawing/2014/main" id="{7BD3E5E0-70F4-CC8D-7654-FB3FFC7D9D99}"/>
                </a:ext>
              </a:extLst>
            </p:cNvPr>
            <p:cNvSpPr/>
            <p:nvPr/>
          </p:nvSpPr>
          <p:spPr>
            <a:xfrm>
              <a:off x="7790819" y="1440295"/>
              <a:ext cx="28978" cy="38200"/>
            </a:xfrm>
            <a:custGeom>
              <a:avLst/>
              <a:gdLst/>
              <a:ahLst/>
              <a:cxnLst/>
              <a:rect l="l" t="t" r="r" b="b"/>
              <a:pathLst>
                <a:path w="707" h="932" extrusionOk="0">
                  <a:moveTo>
                    <a:pt x="31" y="0"/>
                  </a:moveTo>
                  <a:cubicBezTo>
                    <a:pt x="29" y="0"/>
                    <a:pt x="27" y="1"/>
                    <a:pt x="26" y="1"/>
                  </a:cubicBezTo>
                  <a:cubicBezTo>
                    <a:pt x="0" y="24"/>
                    <a:pt x="124" y="243"/>
                    <a:pt x="303" y="502"/>
                  </a:cubicBezTo>
                  <a:cubicBezTo>
                    <a:pt x="476" y="746"/>
                    <a:pt x="634" y="932"/>
                    <a:pt x="672" y="932"/>
                  </a:cubicBezTo>
                  <a:cubicBezTo>
                    <a:pt x="674" y="932"/>
                    <a:pt x="675" y="932"/>
                    <a:pt x="676" y="931"/>
                  </a:cubicBezTo>
                  <a:cubicBezTo>
                    <a:pt x="707" y="912"/>
                    <a:pt x="583" y="688"/>
                    <a:pt x="400" y="431"/>
                  </a:cubicBezTo>
                  <a:cubicBezTo>
                    <a:pt x="229" y="184"/>
                    <a:pt x="68" y="0"/>
                    <a:pt x="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" name="Google Shape;2634;p46">
              <a:extLst>
                <a:ext uri="{FF2B5EF4-FFF2-40B4-BE49-F238E27FC236}">
                  <a16:creationId xmlns:a16="http://schemas.microsoft.com/office/drawing/2014/main" id="{6EFC2DD0-3830-D53A-8BCF-0CAF9A5D9186}"/>
                </a:ext>
              </a:extLst>
            </p:cNvPr>
            <p:cNvSpPr/>
            <p:nvPr/>
          </p:nvSpPr>
          <p:spPr>
            <a:xfrm>
              <a:off x="7726347" y="1373611"/>
              <a:ext cx="36192" cy="31765"/>
            </a:xfrm>
            <a:custGeom>
              <a:avLst/>
              <a:gdLst/>
              <a:ahLst/>
              <a:cxnLst/>
              <a:rect l="l" t="t" r="r" b="b"/>
              <a:pathLst>
                <a:path w="883" h="775" extrusionOk="0">
                  <a:moveTo>
                    <a:pt x="31" y="1"/>
                  </a:moveTo>
                  <a:cubicBezTo>
                    <a:pt x="27" y="1"/>
                    <a:pt x="25" y="2"/>
                    <a:pt x="23" y="3"/>
                  </a:cubicBezTo>
                  <a:cubicBezTo>
                    <a:pt x="1" y="29"/>
                    <a:pt x="180" y="208"/>
                    <a:pt x="411" y="422"/>
                  </a:cubicBezTo>
                  <a:cubicBezTo>
                    <a:pt x="626" y="618"/>
                    <a:pt x="810" y="774"/>
                    <a:pt x="850" y="774"/>
                  </a:cubicBezTo>
                  <a:cubicBezTo>
                    <a:pt x="853" y="774"/>
                    <a:pt x="855" y="774"/>
                    <a:pt x="856" y="772"/>
                  </a:cubicBezTo>
                  <a:cubicBezTo>
                    <a:pt x="882" y="750"/>
                    <a:pt x="725" y="548"/>
                    <a:pt x="490" y="332"/>
                  </a:cubicBezTo>
                  <a:cubicBezTo>
                    <a:pt x="275" y="134"/>
                    <a:pt x="76" y="1"/>
                    <a:pt x="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" name="Google Shape;2635;p46">
              <a:extLst>
                <a:ext uri="{FF2B5EF4-FFF2-40B4-BE49-F238E27FC236}">
                  <a16:creationId xmlns:a16="http://schemas.microsoft.com/office/drawing/2014/main" id="{038B81C1-C3A0-6385-4DCF-F39A34F680AC}"/>
                </a:ext>
              </a:extLst>
            </p:cNvPr>
            <p:cNvSpPr/>
            <p:nvPr/>
          </p:nvSpPr>
          <p:spPr>
            <a:xfrm>
              <a:off x="7668802" y="1333526"/>
              <a:ext cx="21641" cy="13116"/>
            </a:xfrm>
            <a:custGeom>
              <a:avLst/>
              <a:gdLst/>
              <a:ahLst/>
              <a:cxnLst/>
              <a:rect l="l" t="t" r="r" b="b"/>
              <a:pathLst>
                <a:path w="528" h="320" extrusionOk="0">
                  <a:moveTo>
                    <a:pt x="42" y="1"/>
                  </a:moveTo>
                  <a:cubicBezTo>
                    <a:pt x="30" y="1"/>
                    <a:pt x="22" y="4"/>
                    <a:pt x="19" y="10"/>
                  </a:cubicBezTo>
                  <a:cubicBezTo>
                    <a:pt x="0" y="40"/>
                    <a:pt x="98" y="130"/>
                    <a:pt x="232" y="212"/>
                  </a:cubicBezTo>
                  <a:cubicBezTo>
                    <a:pt x="341" y="278"/>
                    <a:pt x="444" y="320"/>
                    <a:pt x="488" y="320"/>
                  </a:cubicBezTo>
                  <a:cubicBezTo>
                    <a:pt x="498" y="320"/>
                    <a:pt x="505" y="317"/>
                    <a:pt x="508" y="312"/>
                  </a:cubicBezTo>
                  <a:cubicBezTo>
                    <a:pt x="527" y="283"/>
                    <a:pt x="434" y="193"/>
                    <a:pt x="296" y="111"/>
                  </a:cubicBezTo>
                  <a:cubicBezTo>
                    <a:pt x="187" y="43"/>
                    <a:pt x="87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" name="Google Shape;2636;p46">
              <a:extLst>
                <a:ext uri="{FF2B5EF4-FFF2-40B4-BE49-F238E27FC236}">
                  <a16:creationId xmlns:a16="http://schemas.microsoft.com/office/drawing/2014/main" id="{FAB9FF5D-DFD4-D9DE-3122-F79B19AD0146}"/>
                </a:ext>
              </a:extLst>
            </p:cNvPr>
            <p:cNvSpPr/>
            <p:nvPr/>
          </p:nvSpPr>
          <p:spPr>
            <a:xfrm>
              <a:off x="7085687" y="912475"/>
              <a:ext cx="654980" cy="654980"/>
            </a:xfrm>
            <a:custGeom>
              <a:avLst/>
              <a:gdLst/>
              <a:ahLst/>
              <a:cxnLst/>
              <a:rect l="l" t="t" r="r" b="b"/>
              <a:pathLst>
                <a:path w="15980" h="15980" extrusionOk="0">
                  <a:moveTo>
                    <a:pt x="7990" y="0"/>
                  </a:moveTo>
                  <a:cubicBezTo>
                    <a:pt x="3578" y="0"/>
                    <a:pt x="1" y="3579"/>
                    <a:pt x="1" y="7989"/>
                  </a:cubicBezTo>
                  <a:cubicBezTo>
                    <a:pt x="1" y="12404"/>
                    <a:pt x="3578" y="15979"/>
                    <a:pt x="7990" y="15979"/>
                  </a:cubicBezTo>
                  <a:cubicBezTo>
                    <a:pt x="12405" y="15979"/>
                    <a:pt x="15980" y="12404"/>
                    <a:pt x="15980" y="7989"/>
                  </a:cubicBezTo>
                  <a:cubicBezTo>
                    <a:pt x="15980" y="3579"/>
                    <a:pt x="12405" y="0"/>
                    <a:pt x="79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" name="Google Shape;2637;p46">
              <a:extLst>
                <a:ext uri="{FF2B5EF4-FFF2-40B4-BE49-F238E27FC236}">
                  <a16:creationId xmlns:a16="http://schemas.microsoft.com/office/drawing/2014/main" id="{6D0B074B-3378-2413-4B4E-D6A2B957761C}"/>
                </a:ext>
              </a:extLst>
            </p:cNvPr>
            <p:cNvSpPr/>
            <p:nvPr/>
          </p:nvSpPr>
          <p:spPr>
            <a:xfrm>
              <a:off x="7219467" y="1115480"/>
              <a:ext cx="387373" cy="282322"/>
            </a:xfrm>
            <a:custGeom>
              <a:avLst/>
              <a:gdLst/>
              <a:ahLst/>
              <a:cxnLst/>
              <a:rect l="l" t="t" r="r" b="b"/>
              <a:pathLst>
                <a:path w="9451" h="6888" extrusionOk="0">
                  <a:moveTo>
                    <a:pt x="8304" y="0"/>
                  </a:moveTo>
                  <a:lnTo>
                    <a:pt x="3621" y="4505"/>
                  </a:lnTo>
                  <a:lnTo>
                    <a:pt x="1237" y="2383"/>
                  </a:lnTo>
                  <a:lnTo>
                    <a:pt x="1" y="3619"/>
                  </a:lnTo>
                  <a:lnTo>
                    <a:pt x="3445" y="6887"/>
                  </a:lnTo>
                  <a:lnTo>
                    <a:pt x="9451" y="1236"/>
                  </a:lnTo>
                  <a:lnTo>
                    <a:pt x="8304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" name="Google Shape;2639;p46">
              <a:extLst>
                <a:ext uri="{FF2B5EF4-FFF2-40B4-BE49-F238E27FC236}">
                  <a16:creationId xmlns:a16="http://schemas.microsoft.com/office/drawing/2014/main" id="{2BD9EF33-F923-745F-3F9F-A2B8E8147BDE}"/>
                </a:ext>
              </a:extLst>
            </p:cNvPr>
            <p:cNvSpPr/>
            <p:nvPr/>
          </p:nvSpPr>
          <p:spPr>
            <a:xfrm>
              <a:off x="7542358" y="4611849"/>
              <a:ext cx="233506" cy="102018"/>
            </a:xfrm>
            <a:custGeom>
              <a:avLst/>
              <a:gdLst/>
              <a:ahLst/>
              <a:cxnLst/>
              <a:rect l="l" t="t" r="r" b="b"/>
              <a:pathLst>
                <a:path w="5697" h="2489" extrusionOk="0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4" y="2365"/>
                  </a:cubicBezTo>
                  <a:cubicBezTo>
                    <a:pt x="925" y="2461"/>
                    <a:pt x="2058" y="2488"/>
                    <a:pt x="3173" y="2488"/>
                  </a:cubicBezTo>
                  <a:cubicBezTo>
                    <a:pt x="4133" y="2488"/>
                    <a:pt x="5080" y="2468"/>
                    <a:pt x="5469" y="2455"/>
                  </a:cubicBezTo>
                  <a:lnTo>
                    <a:pt x="5659" y="2447"/>
                  </a:lnTo>
                  <a:lnTo>
                    <a:pt x="5696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" name="Google Shape;2640;p46">
              <a:extLst>
                <a:ext uri="{FF2B5EF4-FFF2-40B4-BE49-F238E27FC236}">
                  <a16:creationId xmlns:a16="http://schemas.microsoft.com/office/drawing/2014/main" id="{497C5076-4861-BE5A-8B15-D2EC108238D1}"/>
                </a:ext>
              </a:extLst>
            </p:cNvPr>
            <p:cNvSpPr/>
            <p:nvPr/>
          </p:nvSpPr>
          <p:spPr>
            <a:xfrm>
              <a:off x="7728970" y="4675172"/>
              <a:ext cx="45988" cy="35167"/>
            </a:xfrm>
            <a:custGeom>
              <a:avLst/>
              <a:gdLst/>
              <a:ahLst/>
              <a:cxnLst/>
              <a:rect l="l" t="t" r="r" b="b"/>
              <a:pathLst>
                <a:path w="1122" h="858" extrusionOk="0">
                  <a:moveTo>
                    <a:pt x="1021" y="1"/>
                  </a:moveTo>
                  <a:cubicBezTo>
                    <a:pt x="798" y="1"/>
                    <a:pt x="583" y="78"/>
                    <a:pt x="404" y="211"/>
                  </a:cubicBezTo>
                  <a:cubicBezTo>
                    <a:pt x="195" y="368"/>
                    <a:pt x="49" y="599"/>
                    <a:pt x="1" y="853"/>
                  </a:cubicBezTo>
                  <a:lnTo>
                    <a:pt x="1102" y="858"/>
                  </a:lnTo>
                  <a:lnTo>
                    <a:pt x="1121" y="6"/>
                  </a:lnTo>
                  <a:cubicBezTo>
                    <a:pt x="1088" y="2"/>
                    <a:pt x="1054" y="1"/>
                    <a:pt x="1021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" name="Google Shape;2641;p46">
              <a:extLst>
                <a:ext uri="{FF2B5EF4-FFF2-40B4-BE49-F238E27FC236}">
                  <a16:creationId xmlns:a16="http://schemas.microsoft.com/office/drawing/2014/main" id="{16FA72B7-AEE6-3816-8082-E1CC46ECD0FB}"/>
                </a:ext>
              </a:extLst>
            </p:cNvPr>
            <p:cNvSpPr/>
            <p:nvPr/>
          </p:nvSpPr>
          <p:spPr>
            <a:xfrm>
              <a:off x="7610428" y="4293623"/>
              <a:ext cx="197166" cy="21142"/>
            </a:xfrm>
            <a:custGeom>
              <a:avLst/>
              <a:gdLst/>
              <a:ahLst/>
              <a:cxnLst/>
              <a:rect l="l" t="t" r="r" b="b"/>
              <a:pathLst>
                <a:path w="5241" h="562" extrusionOk="0">
                  <a:moveTo>
                    <a:pt x="912" y="0"/>
                  </a:moveTo>
                  <a:cubicBezTo>
                    <a:pt x="912" y="0"/>
                    <a:pt x="0" y="243"/>
                    <a:pt x="109" y="396"/>
                  </a:cubicBezTo>
                  <a:cubicBezTo>
                    <a:pt x="184" y="497"/>
                    <a:pt x="1787" y="562"/>
                    <a:pt x="3296" y="562"/>
                  </a:cubicBezTo>
                  <a:cubicBezTo>
                    <a:pt x="4028" y="562"/>
                    <a:pt x="4738" y="546"/>
                    <a:pt x="5241" y="512"/>
                  </a:cubicBezTo>
                  <a:lnTo>
                    <a:pt x="5237" y="441"/>
                  </a:lnTo>
                  <a:lnTo>
                    <a:pt x="1174" y="396"/>
                  </a:lnTo>
                  <a:cubicBezTo>
                    <a:pt x="1174" y="396"/>
                    <a:pt x="1091" y="11"/>
                    <a:pt x="912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" name="Google Shape;2642;p46">
              <a:extLst>
                <a:ext uri="{FF2B5EF4-FFF2-40B4-BE49-F238E27FC236}">
                  <a16:creationId xmlns:a16="http://schemas.microsoft.com/office/drawing/2014/main" id="{78DE4AD9-9358-57A2-6944-3DAE80D287E4}"/>
                </a:ext>
              </a:extLst>
            </p:cNvPr>
            <p:cNvSpPr/>
            <p:nvPr/>
          </p:nvSpPr>
          <p:spPr>
            <a:xfrm>
              <a:off x="7614491" y="4306488"/>
              <a:ext cx="194796" cy="4815"/>
            </a:xfrm>
            <a:custGeom>
              <a:avLst/>
              <a:gdLst/>
              <a:ahLst/>
              <a:cxnLst/>
              <a:rect l="l" t="t" r="r" b="b"/>
              <a:pathLst>
                <a:path w="5178" h="128" extrusionOk="0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8" y="13"/>
                    <a:pt x="147" y="17"/>
                    <a:pt x="202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2" y="107"/>
                    <a:pt x="2590" y="117"/>
                  </a:cubicBezTo>
                  <a:cubicBezTo>
                    <a:pt x="2946" y="125"/>
                    <a:pt x="3286" y="128"/>
                    <a:pt x="3596" y="128"/>
                  </a:cubicBezTo>
                  <a:cubicBezTo>
                    <a:pt x="3905" y="128"/>
                    <a:pt x="4184" y="125"/>
                    <a:pt x="4419" y="121"/>
                  </a:cubicBezTo>
                  <a:cubicBezTo>
                    <a:pt x="4636" y="117"/>
                    <a:pt x="4823" y="114"/>
                    <a:pt x="4972" y="110"/>
                  </a:cubicBezTo>
                  <a:cubicBezTo>
                    <a:pt x="5029" y="107"/>
                    <a:pt x="5081" y="107"/>
                    <a:pt x="5126" y="103"/>
                  </a:cubicBezTo>
                  <a:cubicBezTo>
                    <a:pt x="5159" y="103"/>
                    <a:pt x="5178" y="99"/>
                    <a:pt x="5178" y="99"/>
                  </a:cubicBezTo>
                  <a:cubicBezTo>
                    <a:pt x="5178" y="99"/>
                    <a:pt x="5159" y="95"/>
                    <a:pt x="5126" y="95"/>
                  </a:cubicBezTo>
                  <a:lnTo>
                    <a:pt x="4419" y="95"/>
                  </a:lnTo>
                  <a:cubicBezTo>
                    <a:pt x="4302" y="96"/>
                    <a:pt x="4173" y="96"/>
                    <a:pt x="4035" y="96"/>
                  </a:cubicBezTo>
                  <a:cubicBezTo>
                    <a:pt x="3622" y="96"/>
                    <a:pt x="3125" y="92"/>
                    <a:pt x="2590" y="84"/>
                  </a:cubicBezTo>
                  <a:cubicBezTo>
                    <a:pt x="1872" y="69"/>
                    <a:pt x="1226" y="47"/>
                    <a:pt x="759" y="28"/>
                  </a:cubicBezTo>
                  <a:cubicBezTo>
                    <a:pt x="539" y="21"/>
                    <a:pt x="356" y="13"/>
                    <a:pt x="206" y="5"/>
                  </a:cubicBezTo>
                  <a:cubicBezTo>
                    <a:pt x="150" y="2"/>
                    <a:pt x="98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" name="Google Shape;2643;p46">
              <a:extLst>
                <a:ext uri="{FF2B5EF4-FFF2-40B4-BE49-F238E27FC236}">
                  <a16:creationId xmlns:a16="http://schemas.microsoft.com/office/drawing/2014/main" id="{E3559C0E-1693-C063-574E-62FE1E841C4A}"/>
                </a:ext>
              </a:extLst>
            </p:cNvPr>
            <p:cNvSpPr/>
            <p:nvPr/>
          </p:nvSpPr>
          <p:spPr>
            <a:xfrm>
              <a:off x="7643721" y="4292155"/>
              <a:ext cx="11700" cy="18246"/>
            </a:xfrm>
            <a:custGeom>
              <a:avLst/>
              <a:gdLst/>
              <a:ahLst/>
              <a:cxnLst/>
              <a:rect l="l" t="t" r="r" b="b"/>
              <a:pathLst>
                <a:path w="311" h="485" extrusionOk="0">
                  <a:moveTo>
                    <a:pt x="7" y="1"/>
                  </a:moveTo>
                  <a:cubicBezTo>
                    <a:pt x="6" y="1"/>
                    <a:pt x="5" y="1"/>
                    <a:pt x="5" y="2"/>
                  </a:cubicBezTo>
                  <a:cubicBezTo>
                    <a:pt x="1" y="9"/>
                    <a:pt x="113" y="81"/>
                    <a:pt x="191" y="219"/>
                  </a:cubicBezTo>
                  <a:cubicBezTo>
                    <a:pt x="273" y="353"/>
                    <a:pt x="277" y="484"/>
                    <a:pt x="289" y="484"/>
                  </a:cubicBezTo>
                  <a:cubicBezTo>
                    <a:pt x="289" y="484"/>
                    <a:pt x="289" y="484"/>
                    <a:pt x="289" y="484"/>
                  </a:cubicBezTo>
                  <a:cubicBezTo>
                    <a:pt x="300" y="484"/>
                    <a:pt x="310" y="340"/>
                    <a:pt x="221" y="200"/>
                  </a:cubicBezTo>
                  <a:cubicBezTo>
                    <a:pt x="145" y="62"/>
                    <a:pt x="28" y="1"/>
                    <a:pt x="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" name="Google Shape;2644;p46">
              <a:extLst>
                <a:ext uri="{FF2B5EF4-FFF2-40B4-BE49-F238E27FC236}">
                  <a16:creationId xmlns:a16="http://schemas.microsoft.com/office/drawing/2014/main" id="{0B619169-8C9A-22A6-1B88-A05D4A6AC40D}"/>
                </a:ext>
              </a:extLst>
            </p:cNvPr>
            <p:cNvSpPr/>
            <p:nvPr/>
          </p:nvSpPr>
          <p:spPr>
            <a:xfrm>
              <a:off x="7638021" y="4680869"/>
              <a:ext cx="7255" cy="10493"/>
            </a:xfrm>
            <a:custGeom>
              <a:avLst/>
              <a:gdLst/>
              <a:ahLst/>
              <a:cxnLst/>
              <a:rect l="l" t="t" r="r" b="b"/>
              <a:pathLst>
                <a:path w="177" h="256" extrusionOk="0">
                  <a:moveTo>
                    <a:pt x="14" y="1"/>
                  </a:moveTo>
                  <a:cubicBezTo>
                    <a:pt x="13" y="1"/>
                    <a:pt x="12" y="1"/>
                    <a:pt x="12" y="1"/>
                  </a:cubicBezTo>
                  <a:cubicBezTo>
                    <a:pt x="1" y="5"/>
                    <a:pt x="30" y="69"/>
                    <a:pt x="72" y="139"/>
                  </a:cubicBezTo>
                  <a:cubicBezTo>
                    <a:pt x="114" y="206"/>
                    <a:pt x="153" y="256"/>
                    <a:pt x="166" y="256"/>
                  </a:cubicBezTo>
                  <a:cubicBezTo>
                    <a:pt x="167" y="256"/>
                    <a:pt x="168" y="256"/>
                    <a:pt x="168" y="255"/>
                  </a:cubicBezTo>
                  <a:cubicBezTo>
                    <a:pt x="177" y="251"/>
                    <a:pt x="151" y="188"/>
                    <a:pt x="106" y="117"/>
                  </a:cubicBezTo>
                  <a:cubicBezTo>
                    <a:pt x="64" y="51"/>
                    <a:pt x="25" y="1"/>
                    <a:pt x="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" name="Google Shape;2645;p46">
              <a:extLst>
                <a:ext uri="{FF2B5EF4-FFF2-40B4-BE49-F238E27FC236}">
                  <a16:creationId xmlns:a16="http://schemas.microsoft.com/office/drawing/2014/main" id="{366F49E3-2EB7-D6B3-E035-F565AD2421B6}"/>
                </a:ext>
              </a:extLst>
            </p:cNvPr>
            <p:cNvSpPr/>
            <p:nvPr/>
          </p:nvSpPr>
          <p:spPr>
            <a:xfrm>
              <a:off x="7647202" y="4679025"/>
              <a:ext cx="8198" cy="7296"/>
            </a:xfrm>
            <a:custGeom>
              <a:avLst/>
              <a:gdLst/>
              <a:ahLst/>
              <a:cxnLst/>
              <a:rect l="l" t="t" r="r" b="b"/>
              <a:pathLst>
                <a:path w="200" h="178" extrusionOk="0">
                  <a:moveTo>
                    <a:pt x="8" y="0"/>
                  </a:moveTo>
                  <a:cubicBezTo>
                    <a:pt x="6" y="0"/>
                    <a:pt x="5" y="1"/>
                    <a:pt x="5" y="2"/>
                  </a:cubicBezTo>
                  <a:cubicBezTo>
                    <a:pt x="1" y="9"/>
                    <a:pt x="34" y="54"/>
                    <a:pt x="87" y="102"/>
                  </a:cubicBezTo>
                  <a:cubicBezTo>
                    <a:pt x="134" y="146"/>
                    <a:pt x="178" y="178"/>
                    <a:pt x="189" y="178"/>
                  </a:cubicBezTo>
                  <a:cubicBezTo>
                    <a:pt x="190" y="178"/>
                    <a:pt x="191" y="177"/>
                    <a:pt x="191" y="176"/>
                  </a:cubicBezTo>
                  <a:cubicBezTo>
                    <a:pt x="199" y="169"/>
                    <a:pt x="165" y="124"/>
                    <a:pt x="113" y="76"/>
                  </a:cubicBezTo>
                  <a:cubicBezTo>
                    <a:pt x="66" y="32"/>
                    <a:pt x="21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" name="Google Shape;2646;p46">
              <a:extLst>
                <a:ext uri="{FF2B5EF4-FFF2-40B4-BE49-F238E27FC236}">
                  <a16:creationId xmlns:a16="http://schemas.microsoft.com/office/drawing/2014/main" id="{AF78ADF2-7F7C-3C6D-EFAF-5C53AE6FC619}"/>
                </a:ext>
              </a:extLst>
            </p:cNvPr>
            <p:cNvSpPr/>
            <p:nvPr/>
          </p:nvSpPr>
          <p:spPr>
            <a:xfrm>
              <a:off x="7648596" y="4673697"/>
              <a:ext cx="13198" cy="1558"/>
            </a:xfrm>
            <a:custGeom>
              <a:avLst/>
              <a:gdLst/>
              <a:ahLst/>
              <a:cxnLst/>
              <a:rect l="l" t="t" r="r" b="b"/>
              <a:pathLst>
                <a:path w="322" h="38" extrusionOk="0">
                  <a:moveTo>
                    <a:pt x="161" y="1"/>
                  </a:moveTo>
                  <a:cubicBezTo>
                    <a:pt x="75" y="1"/>
                    <a:pt x="0" y="8"/>
                    <a:pt x="0" y="19"/>
                  </a:cubicBezTo>
                  <a:cubicBezTo>
                    <a:pt x="0" y="27"/>
                    <a:pt x="72" y="37"/>
                    <a:pt x="161" y="37"/>
                  </a:cubicBezTo>
                  <a:cubicBezTo>
                    <a:pt x="251" y="37"/>
                    <a:pt x="322" y="30"/>
                    <a:pt x="322" y="19"/>
                  </a:cubicBezTo>
                  <a:cubicBezTo>
                    <a:pt x="322" y="11"/>
                    <a:pt x="251" y="1"/>
                    <a:pt x="1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2647;p46">
              <a:extLst>
                <a:ext uri="{FF2B5EF4-FFF2-40B4-BE49-F238E27FC236}">
                  <a16:creationId xmlns:a16="http://schemas.microsoft.com/office/drawing/2014/main" id="{9BD87E1E-4D4C-A9C6-0ED2-F686EB9621A1}"/>
                </a:ext>
              </a:extLst>
            </p:cNvPr>
            <p:cNvSpPr/>
            <p:nvPr/>
          </p:nvSpPr>
          <p:spPr>
            <a:xfrm>
              <a:off x="7649210" y="4666114"/>
              <a:ext cx="15042" cy="2172"/>
            </a:xfrm>
            <a:custGeom>
              <a:avLst/>
              <a:gdLst/>
              <a:ahLst/>
              <a:cxnLst/>
              <a:rect l="l" t="t" r="r" b="b"/>
              <a:pathLst>
                <a:path w="367" h="53" extrusionOk="0">
                  <a:moveTo>
                    <a:pt x="351" y="0"/>
                  </a:moveTo>
                  <a:cubicBezTo>
                    <a:pt x="326" y="0"/>
                    <a:pt x="261" y="11"/>
                    <a:pt x="183" y="14"/>
                  </a:cubicBezTo>
                  <a:cubicBezTo>
                    <a:pt x="83" y="21"/>
                    <a:pt x="4" y="14"/>
                    <a:pt x="0" y="25"/>
                  </a:cubicBezTo>
                  <a:cubicBezTo>
                    <a:pt x="0" y="32"/>
                    <a:pt x="64" y="52"/>
                    <a:pt x="148" y="52"/>
                  </a:cubicBezTo>
                  <a:cubicBezTo>
                    <a:pt x="160" y="52"/>
                    <a:pt x="171" y="52"/>
                    <a:pt x="183" y="51"/>
                  </a:cubicBezTo>
                  <a:cubicBezTo>
                    <a:pt x="288" y="48"/>
                    <a:pt x="366" y="14"/>
                    <a:pt x="363" y="3"/>
                  </a:cubicBezTo>
                  <a:cubicBezTo>
                    <a:pt x="362" y="1"/>
                    <a:pt x="358" y="0"/>
                    <a:pt x="3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" name="Google Shape;2648;p46">
              <a:extLst>
                <a:ext uri="{FF2B5EF4-FFF2-40B4-BE49-F238E27FC236}">
                  <a16:creationId xmlns:a16="http://schemas.microsoft.com/office/drawing/2014/main" id="{3EFA6BAC-48FE-E725-AEE2-18D7EFDD8348}"/>
                </a:ext>
              </a:extLst>
            </p:cNvPr>
            <p:cNvSpPr/>
            <p:nvPr/>
          </p:nvSpPr>
          <p:spPr>
            <a:xfrm>
              <a:off x="7617200" y="4668860"/>
              <a:ext cx="23650" cy="13731"/>
            </a:xfrm>
            <a:custGeom>
              <a:avLst/>
              <a:gdLst/>
              <a:ahLst/>
              <a:cxnLst/>
              <a:rect l="l" t="t" r="r" b="b"/>
              <a:pathLst>
                <a:path w="577" h="335" extrusionOk="0">
                  <a:moveTo>
                    <a:pt x="181" y="36"/>
                  </a:moveTo>
                  <a:cubicBezTo>
                    <a:pt x="221" y="36"/>
                    <a:pt x="261" y="42"/>
                    <a:pt x="295" y="51"/>
                  </a:cubicBezTo>
                  <a:cubicBezTo>
                    <a:pt x="367" y="77"/>
                    <a:pt x="423" y="119"/>
                    <a:pt x="460" y="163"/>
                  </a:cubicBezTo>
                  <a:cubicBezTo>
                    <a:pt x="493" y="205"/>
                    <a:pt x="513" y="243"/>
                    <a:pt x="524" y="273"/>
                  </a:cubicBezTo>
                  <a:lnTo>
                    <a:pt x="524" y="273"/>
                  </a:lnTo>
                  <a:cubicBezTo>
                    <a:pt x="491" y="269"/>
                    <a:pt x="443" y="263"/>
                    <a:pt x="385" y="250"/>
                  </a:cubicBezTo>
                  <a:cubicBezTo>
                    <a:pt x="326" y="238"/>
                    <a:pt x="259" y="219"/>
                    <a:pt x="183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8" y="36"/>
                    <a:pt x="181" y="36"/>
                  </a:cubicBezTo>
                  <a:close/>
                  <a:moveTo>
                    <a:pt x="189" y="1"/>
                  </a:moveTo>
                  <a:cubicBezTo>
                    <a:pt x="140" y="1"/>
                    <a:pt x="89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5" y="160"/>
                    <a:pt x="57" y="174"/>
                  </a:cubicBezTo>
                  <a:cubicBezTo>
                    <a:pt x="94" y="200"/>
                    <a:pt x="135" y="212"/>
                    <a:pt x="173" y="227"/>
                  </a:cubicBezTo>
                  <a:cubicBezTo>
                    <a:pt x="251" y="253"/>
                    <a:pt x="322" y="267"/>
                    <a:pt x="382" y="276"/>
                  </a:cubicBezTo>
                  <a:cubicBezTo>
                    <a:pt x="440" y="285"/>
                    <a:pt x="488" y="288"/>
                    <a:pt x="522" y="288"/>
                  </a:cubicBezTo>
                  <a:cubicBezTo>
                    <a:pt x="525" y="288"/>
                    <a:pt x="527" y="288"/>
                    <a:pt x="530" y="287"/>
                  </a:cubicBezTo>
                  <a:lnTo>
                    <a:pt x="530" y="287"/>
                  </a:lnTo>
                  <a:cubicBezTo>
                    <a:pt x="540" y="317"/>
                    <a:pt x="543" y="335"/>
                    <a:pt x="546" y="335"/>
                  </a:cubicBezTo>
                  <a:cubicBezTo>
                    <a:pt x="550" y="335"/>
                    <a:pt x="550" y="319"/>
                    <a:pt x="544" y="287"/>
                  </a:cubicBezTo>
                  <a:lnTo>
                    <a:pt x="544" y="287"/>
                  </a:lnTo>
                  <a:cubicBezTo>
                    <a:pt x="565" y="286"/>
                    <a:pt x="576" y="284"/>
                    <a:pt x="576" y="283"/>
                  </a:cubicBezTo>
                  <a:cubicBezTo>
                    <a:pt x="576" y="280"/>
                    <a:pt x="564" y="278"/>
                    <a:pt x="541" y="275"/>
                  </a:cubicBezTo>
                  <a:lnTo>
                    <a:pt x="541" y="275"/>
                  </a:lnTo>
                  <a:cubicBezTo>
                    <a:pt x="534" y="245"/>
                    <a:pt x="518" y="198"/>
                    <a:pt x="483" y="148"/>
                  </a:cubicBezTo>
                  <a:cubicBezTo>
                    <a:pt x="434" y="78"/>
                    <a:pt x="321" y="1"/>
                    <a:pt x="1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" name="Google Shape;2649;p46">
              <a:extLst>
                <a:ext uri="{FF2B5EF4-FFF2-40B4-BE49-F238E27FC236}">
                  <a16:creationId xmlns:a16="http://schemas.microsoft.com/office/drawing/2014/main" id="{0D58F0E1-C742-3876-4025-B09E0CC8E14B}"/>
                </a:ext>
              </a:extLst>
            </p:cNvPr>
            <p:cNvSpPr/>
            <p:nvPr/>
          </p:nvSpPr>
          <p:spPr>
            <a:xfrm>
              <a:off x="7637447" y="4665295"/>
              <a:ext cx="12255" cy="15493"/>
            </a:xfrm>
            <a:custGeom>
              <a:avLst/>
              <a:gdLst/>
              <a:ahLst/>
              <a:cxnLst/>
              <a:rect l="l" t="t" r="r" b="b"/>
              <a:pathLst>
                <a:path w="299" h="378" extrusionOk="0">
                  <a:moveTo>
                    <a:pt x="226" y="0"/>
                  </a:moveTo>
                  <a:cubicBezTo>
                    <a:pt x="146" y="0"/>
                    <a:pt x="103" y="57"/>
                    <a:pt x="67" y="97"/>
                  </a:cubicBezTo>
                  <a:cubicBezTo>
                    <a:pt x="34" y="146"/>
                    <a:pt x="18" y="198"/>
                    <a:pt x="11" y="239"/>
                  </a:cubicBezTo>
                  <a:cubicBezTo>
                    <a:pt x="0" y="325"/>
                    <a:pt x="28" y="377"/>
                    <a:pt x="33" y="377"/>
                  </a:cubicBezTo>
                  <a:cubicBezTo>
                    <a:pt x="33" y="377"/>
                    <a:pt x="34" y="377"/>
                    <a:pt x="34" y="377"/>
                  </a:cubicBezTo>
                  <a:cubicBezTo>
                    <a:pt x="37" y="377"/>
                    <a:pt x="22" y="325"/>
                    <a:pt x="37" y="247"/>
                  </a:cubicBezTo>
                  <a:cubicBezTo>
                    <a:pt x="44" y="206"/>
                    <a:pt x="63" y="161"/>
                    <a:pt x="97" y="120"/>
                  </a:cubicBezTo>
                  <a:cubicBezTo>
                    <a:pt x="126" y="80"/>
                    <a:pt x="175" y="37"/>
                    <a:pt x="222" y="37"/>
                  </a:cubicBezTo>
                  <a:cubicBezTo>
                    <a:pt x="224" y="37"/>
                    <a:pt x="225" y="37"/>
                    <a:pt x="227" y="37"/>
                  </a:cubicBezTo>
                  <a:cubicBezTo>
                    <a:pt x="277" y="49"/>
                    <a:pt x="258" y="123"/>
                    <a:pt x="227" y="164"/>
                  </a:cubicBezTo>
                  <a:cubicBezTo>
                    <a:pt x="201" y="209"/>
                    <a:pt x="172" y="247"/>
                    <a:pt x="146" y="280"/>
                  </a:cubicBezTo>
                  <a:cubicBezTo>
                    <a:pt x="89" y="340"/>
                    <a:pt x="44" y="370"/>
                    <a:pt x="48" y="373"/>
                  </a:cubicBezTo>
                  <a:cubicBezTo>
                    <a:pt x="48" y="374"/>
                    <a:pt x="49" y="374"/>
                    <a:pt x="50" y="374"/>
                  </a:cubicBezTo>
                  <a:cubicBezTo>
                    <a:pt x="59" y="374"/>
                    <a:pt x="105" y="351"/>
                    <a:pt x="165" y="299"/>
                  </a:cubicBezTo>
                  <a:cubicBezTo>
                    <a:pt x="194" y="269"/>
                    <a:pt x="227" y="228"/>
                    <a:pt x="258" y="180"/>
                  </a:cubicBezTo>
                  <a:cubicBezTo>
                    <a:pt x="272" y="157"/>
                    <a:pt x="287" y="127"/>
                    <a:pt x="291" y="94"/>
                  </a:cubicBezTo>
                  <a:cubicBezTo>
                    <a:pt x="299" y="60"/>
                    <a:pt x="280" y="8"/>
                    <a:pt x="235" y="0"/>
                  </a:cubicBezTo>
                  <a:cubicBezTo>
                    <a:pt x="232" y="0"/>
                    <a:pt x="229" y="0"/>
                    <a:pt x="2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" name="Google Shape;2650;p46">
              <a:extLst>
                <a:ext uri="{FF2B5EF4-FFF2-40B4-BE49-F238E27FC236}">
                  <a16:creationId xmlns:a16="http://schemas.microsoft.com/office/drawing/2014/main" id="{53EF2547-FCC3-5A1D-9F49-52E25804AF50}"/>
                </a:ext>
              </a:extLst>
            </p:cNvPr>
            <p:cNvSpPr/>
            <p:nvPr/>
          </p:nvSpPr>
          <p:spPr>
            <a:xfrm>
              <a:off x="7729134" y="4673943"/>
              <a:ext cx="45168" cy="35618"/>
            </a:xfrm>
            <a:custGeom>
              <a:avLst/>
              <a:gdLst/>
              <a:ahLst/>
              <a:cxnLst/>
              <a:rect l="l" t="t" r="r" b="b"/>
              <a:pathLst>
                <a:path w="1102" h="869" extrusionOk="0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2" y="9"/>
                    <a:pt x="531" y="58"/>
                    <a:pt x="359" y="193"/>
                  </a:cubicBezTo>
                  <a:cubicBezTo>
                    <a:pt x="183" y="327"/>
                    <a:pt x="83" y="507"/>
                    <a:pt x="38" y="641"/>
                  </a:cubicBezTo>
                  <a:cubicBezTo>
                    <a:pt x="19" y="708"/>
                    <a:pt x="7" y="767"/>
                    <a:pt x="4" y="805"/>
                  </a:cubicBezTo>
                  <a:cubicBezTo>
                    <a:pt x="0" y="846"/>
                    <a:pt x="0" y="865"/>
                    <a:pt x="0" y="869"/>
                  </a:cubicBezTo>
                  <a:cubicBezTo>
                    <a:pt x="7" y="869"/>
                    <a:pt x="15" y="779"/>
                    <a:pt x="64" y="652"/>
                  </a:cubicBezTo>
                  <a:cubicBezTo>
                    <a:pt x="112" y="521"/>
                    <a:pt x="213" y="350"/>
                    <a:pt x="381" y="222"/>
                  </a:cubicBezTo>
                  <a:cubicBezTo>
                    <a:pt x="550" y="95"/>
                    <a:pt x="740" y="43"/>
                    <a:pt x="874" y="28"/>
                  </a:cubicBezTo>
                  <a:cubicBezTo>
                    <a:pt x="915" y="25"/>
                    <a:pt x="951" y="24"/>
                    <a:pt x="982" y="24"/>
                  </a:cubicBezTo>
                  <a:cubicBezTo>
                    <a:pt x="1033" y="24"/>
                    <a:pt x="1069" y="26"/>
                    <a:pt x="1088" y="26"/>
                  </a:cubicBezTo>
                  <a:cubicBezTo>
                    <a:pt x="1096" y="26"/>
                    <a:pt x="1101" y="26"/>
                    <a:pt x="1102" y="24"/>
                  </a:cubicBezTo>
                  <a:cubicBezTo>
                    <a:pt x="1102" y="24"/>
                    <a:pt x="1079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" name="Google Shape;2651;p46">
              <a:extLst>
                <a:ext uri="{FF2B5EF4-FFF2-40B4-BE49-F238E27FC236}">
                  <a16:creationId xmlns:a16="http://schemas.microsoft.com/office/drawing/2014/main" id="{9F48E538-1637-1BD2-46F1-C124BAD6E700}"/>
                </a:ext>
              </a:extLst>
            </p:cNvPr>
            <p:cNvSpPr/>
            <p:nvPr/>
          </p:nvSpPr>
          <p:spPr>
            <a:xfrm>
              <a:off x="7761267" y="4622710"/>
              <a:ext cx="1721" cy="51316"/>
            </a:xfrm>
            <a:custGeom>
              <a:avLst/>
              <a:gdLst/>
              <a:ahLst/>
              <a:cxnLst/>
              <a:rect l="l" t="t" r="r" b="b"/>
              <a:pathLst>
                <a:path w="42" h="1252" extrusionOk="0">
                  <a:moveTo>
                    <a:pt x="26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0" y="972"/>
                    <a:pt x="8" y="1252"/>
                    <a:pt x="16" y="1252"/>
                  </a:cubicBezTo>
                  <a:cubicBezTo>
                    <a:pt x="16" y="1252"/>
                    <a:pt x="16" y="1252"/>
                    <a:pt x="16" y="1252"/>
                  </a:cubicBezTo>
                  <a:cubicBezTo>
                    <a:pt x="27" y="1252"/>
                    <a:pt x="38" y="970"/>
                    <a:pt x="38" y="628"/>
                  </a:cubicBezTo>
                  <a:cubicBezTo>
                    <a:pt x="42" y="281"/>
                    <a:pt x="35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" name="Google Shape;2652;p46">
              <a:extLst>
                <a:ext uri="{FF2B5EF4-FFF2-40B4-BE49-F238E27FC236}">
                  <a16:creationId xmlns:a16="http://schemas.microsoft.com/office/drawing/2014/main" id="{631A4C46-D35E-9B39-FCE0-08B03C005A3C}"/>
                </a:ext>
              </a:extLst>
            </p:cNvPr>
            <p:cNvSpPr/>
            <p:nvPr/>
          </p:nvSpPr>
          <p:spPr>
            <a:xfrm>
              <a:off x="7718206" y="4299077"/>
              <a:ext cx="33632" cy="1881"/>
            </a:xfrm>
            <a:custGeom>
              <a:avLst/>
              <a:gdLst/>
              <a:ahLst/>
              <a:cxnLst/>
              <a:rect l="l" t="t" r="r" b="b"/>
              <a:pathLst>
                <a:path w="894" h="50" extrusionOk="0">
                  <a:moveTo>
                    <a:pt x="28" y="1"/>
                  </a:moveTo>
                  <a:cubicBezTo>
                    <a:pt x="10" y="1"/>
                    <a:pt x="0" y="2"/>
                    <a:pt x="0" y="4"/>
                  </a:cubicBezTo>
                  <a:cubicBezTo>
                    <a:pt x="0" y="16"/>
                    <a:pt x="198" y="46"/>
                    <a:pt x="445" y="49"/>
                  </a:cubicBezTo>
                  <a:cubicBezTo>
                    <a:pt x="462" y="49"/>
                    <a:pt x="479" y="50"/>
                    <a:pt x="495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7" y="13"/>
                    <a:pt x="483" y="13"/>
                    <a:pt x="448" y="12"/>
                  </a:cubicBezTo>
                  <a:cubicBezTo>
                    <a:pt x="257" y="12"/>
                    <a:pt x="92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" name="Google Shape;2653;p46">
              <a:extLst>
                <a:ext uri="{FF2B5EF4-FFF2-40B4-BE49-F238E27FC236}">
                  <a16:creationId xmlns:a16="http://schemas.microsoft.com/office/drawing/2014/main" id="{262E6140-8C40-7EC6-BF4C-2B1C8E70389E}"/>
                </a:ext>
              </a:extLst>
            </p:cNvPr>
            <p:cNvSpPr/>
            <p:nvPr/>
          </p:nvSpPr>
          <p:spPr>
            <a:xfrm>
              <a:off x="7770609" y="4299905"/>
              <a:ext cx="3988" cy="6546"/>
            </a:xfrm>
            <a:custGeom>
              <a:avLst/>
              <a:gdLst/>
              <a:ahLst/>
              <a:cxnLst/>
              <a:rect l="l" t="t" r="r" b="b"/>
              <a:pathLst>
                <a:path w="106" h="174" extrusionOk="0">
                  <a:moveTo>
                    <a:pt x="95" y="0"/>
                  </a:moveTo>
                  <a:cubicBezTo>
                    <a:pt x="82" y="0"/>
                    <a:pt x="47" y="29"/>
                    <a:pt x="27" y="76"/>
                  </a:cubicBezTo>
                  <a:cubicBezTo>
                    <a:pt x="0" y="125"/>
                    <a:pt x="5" y="173"/>
                    <a:pt x="16" y="173"/>
                  </a:cubicBezTo>
                  <a:cubicBezTo>
                    <a:pt x="16" y="173"/>
                    <a:pt x="17" y="173"/>
                    <a:pt x="17" y="173"/>
                  </a:cubicBezTo>
                  <a:cubicBezTo>
                    <a:pt x="28" y="173"/>
                    <a:pt x="39" y="134"/>
                    <a:pt x="60" y="91"/>
                  </a:cubicBezTo>
                  <a:cubicBezTo>
                    <a:pt x="79" y="46"/>
                    <a:pt x="105" y="9"/>
                    <a:pt x="98" y="1"/>
                  </a:cubicBezTo>
                  <a:cubicBezTo>
                    <a:pt x="97" y="0"/>
                    <a:pt x="96" y="0"/>
                    <a:pt x="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" name="Google Shape;2654;p46">
              <a:extLst>
                <a:ext uri="{FF2B5EF4-FFF2-40B4-BE49-F238E27FC236}">
                  <a16:creationId xmlns:a16="http://schemas.microsoft.com/office/drawing/2014/main" id="{26DB881E-EEE6-598A-94F6-4F628BCD21E6}"/>
                </a:ext>
              </a:extLst>
            </p:cNvPr>
            <p:cNvSpPr/>
            <p:nvPr/>
          </p:nvSpPr>
          <p:spPr>
            <a:xfrm>
              <a:off x="7742455" y="4686812"/>
              <a:ext cx="5369" cy="4755"/>
            </a:xfrm>
            <a:custGeom>
              <a:avLst/>
              <a:gdLst/>
              <a:ahLst/>
              <a:cxnLst/>
              <a:rect l="l" t="t" r="r" b="b"/>
              <a:pathLst>
                <a:path w="131" h="116" extrusionOk="0">
                  <a:moveTo>
                    <a:pt x="119" y="0"/>
                  </a:moveTo>
                  <a:cubicBezTo>
                    <a:pt x="106" y="0"/>
                    <a:pt x="78" y="18"/>
                    <a:pt x="52" y="43"/>
                  </a:cubicBezTo>
                  <a:cubicBezTo>
                    <a:pt x="18" y="76"/>
                    <a:pt x="0" y="106"/>
                    <a:pt x="8" y="114"/>
                  </a:cubicBezTo>
                  <a:cubicBezTo>
                    <a:pt x="8" y="115"/>
                    <a:pt x="9" y="115"/>
                    <a:pt x="11" y="115"/>
                  </a:cubicBezTo>
                  <a:cubicBezTo>
                    <a:pt x="21" y="115"/>
                    <a:pt x="50" y="98"/>
                    <a:pt x="78" y="69"/>
                  </a:cubicBezTo>
                  <a:cubicBezTo>
                    <a:pt x="108" y="39"/>
                    <a:pt x="130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" name="Google Shape;2655;p46">
              <a:extLst>
                <a:ext uri="{FF2B5EF4-FFF2-40B4-BE49-F238E27FC236}">
                  <a16:creationId xmlns:a16="http://schemas.microsoft.com/office/drawing/2014/main" id="{00E21887-AF36-EE4D-8C05-76AF46B443B6}"/>
                </a:ext>
              </a:extLst>
            </p:cNvPr>
            <p:cNvSpPr/>
            <p:nvPr/>
          </p:nvSpPr>
          <p:spPr>
            <a:xfrm>
              <a:off x="7753275" y="4681033"/>
              <a:ext cx="7706" cy="3156"/>
            </a:xfrm>
            <a:custGeom>
              <a:avLst/>
              <a:gdLst/>
              <a:ahLst/>
              <a:cxnLst/>
              <a:rect l="l" t="t" r="r" b="b"/>
              <a:pathLst>
                <a:path w="188" h="77" extrusionOk="0">
                  <a:moveTo>
                    <a:pt x="132" y="0"/>
                  </a:moveTo>
                  <a:cubicBezTo>
                    <a:pt x="117" y="0"/>
                    <a:pt x="101" y="2"/>
                    <a:pt x="83" y="8"/>
                  </a:cubicBezTo>
                  <a:cubicBezTo>
                    <a:pt x="28" y="27"/>
                    <a:pt x="1" y="68"/>
                    <a:pt x="9" y="75"/>
                  </a:cubicBezTo>
                  <a:cubicBezTo>
                    <a:pt x="10" y="76"/>
                    <a:pt x="11" y="77"/>
                    <a:pt x="13" y="77"/>
                  </a:cubicBezTo>
                  <a:cubicBezTo>
                    <a:pt x="24" y="77"/>
                    <a:pt x="56" y="55"/>
                    <a:pt x="95" y="42"/>
                  </a:cubicBezTo>
                  <a:cubicBezTo>
                    <a:pt x="140" y="27"/>
                    <a:pt x="180" y="31"/>
                    <a:pt x="185" y="20"/>
                  </a:cubicBezTo>
                  <a:cubicBezTo>
                    <a:pt x="187" y="12"/>
                    <a:pt x="165" y="0"/>
                    <a:pt x="1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" name="Google Shape;2656;p46">
              <a:extLst>
                <a:ext uri="{FF2B5EF4-FFF2-40B4-BE49-F238E27FC236}">
                  <a16:creationId xmlns:a16="http://schemas.microsoft.com/office/drawing/2014/main" id="{77194DA3-FF8D-5D98-AD4B-CC672155866A}"/>
                </a:ext>
              </a:extLst>
            </p:cNvPr>
            <p:cNvSpPr/>
            <p:nvPr/>
          </p:nvSpPr>
          <p:spPr>
            <a:xfrm>
              <a:off x="7766350" y="4679189"/>
              <a:ext cx="3976" cy="2090"/>
            </a:xfrm>
            <a:custGeom>
              <a:avLst/>
              <a:gdLst/>
              <a:ahLst/>
              <a:cxnLst/>
              <a:rect l="l" t="t" r="r" b="b"/>
              <a:pathLst>
                <a:path w="97" h="51" extrusionOk="0">
                  <a:moveTo>
                    <a:pt x="77" y="0"/>
                  </a:moveTo>
                  <a:cubicBezTo>
                    <a:pt x="67" y="0"/>
                    <a:pt x="54" y="3"/>
                    <a:pt x="41" y="8"/>
                  </a:cubicBezTo>
                  <a:cubicBezTo>
                    <a:pt x="18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97" y="20"/>
                    <a:pt x="93" y="8"/>
                  </a:cubicBezTo>
                  <a:cubicBezTo>
                    <a:pt x="93" y="3"/>
                    <a:pt x="87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" name="Google Shape;2657;p46">
              <a:extLst>
                <a:ext uri="{FF2B5EF4-FFF2-40B4-BE49-F238E27FC236}">
                  <a16:creationId xmlns:a16="http://schemas.microsoft.com/office/drawing/2014/main" id="{BF671CA7-A866-0A06-1082-8400E085AC36}"/>
                </a:ext>
              </a:extLst>
            </p:cNvPr>
            <p:cNvSpPr/>
            <p:nvPr/>
          </p:nvSpPr>
          <p:spPr>
            <a:xfrm>
              <a:off x="7897056" y="4611849"/>
              <a:ext cx="233506" cy="102018"/>
            </a:xfrm>
            <a:custGeom>
              <a:avLst/>
              <a:gdLst/>
              <a:ahLst/>
              <a:cxnLst/>
              <a:rect l="l" t="t" r="r" b="b"/>
              <a:pathLst>
                <a:path w="5697" h="2489" extrusionOk="0">
                  <a:moveTo>
                    <a:pt x="2649" y="0"/>
                  </a:moveTo>
                  <a:lnTo>
                    <a:pt x="2604" y="1629"/>
                  </a:lnTo>
                  <a:cubicBezTo>
                    <a:pt x="2604" y="1629"/>
                    <a:pt x="1" y="2160"/>
                    <a:pt x="625" y="2365"/>
                  </a:cubicBezTo>
                  <a:cubicBezTo>
                    <a:pt x="926" y="2461"/>
                    <a:pt x="2058" y="2488"/>
                    <a:pt x="3174" y="2488"/>
                  </a:cubicBezTo>
                  <a:cubicBezTo>
                    <a:pt x="4134" y="2488"/>
                    <a:pt x="5082" y="2468"/>
                    <a:pt x="5472" y="2455"/>
                  </a:cubicBezTo>
                  <a:lnTo>
                    <a:pt x="5659" y="2447"/>
                  </a:lnTo>
                  <a:lnTo>
                    <a:pt x="5697" y="64"/>
                  </a:lnTo>
                  <a:lnTo>
                    <a:pt x="2649" y="0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" name="Google Shape;2658;p46">
              <a:extLst>
                <a:ext uri="{FF2B5EF4-FFF2-40B4-BE49-F238E27FC236}">
                  <a16:creationId xmlns:a16="http://schemas.microsoft.com/office/drawing/2014/main" id="{F962A06D-676C-3B12-CECC-5AE34EA55E68}"/>
                </a:ext>
              </a:extLst>
            </p:cNvPr>
            <p:cNvSpPr/>
            <p:nvPr/>
          </p:nvSpPr>
          <p:spPr>
            <a:xfrm>
              <a:off x="8083667" y="4675172"/>
              <a:ext cx="45988" cy="35167"/>
            </a:xfrm>
            <a:custGeom>
              <a:avLst/>
              <a:gdLst/>
              <a:ahLst/>
              <a:cxnLst/>
              <a:rect l="l" t="t" r="r" b="b"/>
              <a:pathLst>
                <a:path w="1122" h="858" extrusionOk="0">
                  <a:moveTo>
                    <a:pt x="1022" y="1"/>
                  </a:moveTo>
                  <a:cubicBezTo>
                    <a:pt x="800" y="1"/>
                    <a:pt x="586" y="78"/>
                    <a:pt x="404" y="211"/>
                  </a:cubicBezTo>
                  <a:cubicBezTo>
                    <a:pt x="199" y="368"/>
                    <a:pt x="49" y="599"/>
                    <a:pt x="1" y="853"/>
                  </a:cubicBezTo>
                  <a:lnTo>
                    <a:pt x="1106" y="858"/>
                  </a:lnTo>
                  <a:lnTo>
                    <a:pt x="1121" y="6"/>
                  </a:lnTo>
                  <a:cubicBezTo>
                    <a:pt x="1088" y="2"/>
                    <a:pt x="1055" y="1"/>
                    <a:pt x="1022" y="1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" name="Google Shape;2659;p46">
              <a:extLst>
                <a:ext uri="{FF2B5EF4-FFF2-40B4-BE49-F238E27FC236}">
                  <a16:creationId xmlns:a16="http://schemas.microsoft.com/office/drawing/2014/main" id="{575DEEED-BF50-1335-1288-891E33812BED}"/>
                </a:ext>
              </a:extLst>
            </p:cNvPr>
            <p:cNvSpPr/>
            <p:nvPr/>
          </p:nvSpPr>
          <p:spPr>
            <a:xfrm>
              <a:off x="7936020" y="4293623"/>
              <a:ext cx="197129" cy="21142"/>
            </a:xfrm>
            <a:custGeom>
              <a:avLst/>
              <a:gdLst/>
              <a:ahLst/>
              <a:cxnLst/>
              <a:rect l="l" t="t" r="r" b="b"/>
              <a:pathLst>
                <a:path w="5240" h="562" extrusionOk="0">
                  <a:moveTo>
                    <a:pt x="911" y="0"/>
                  </a:moveTo>
                  <a:cubicBezTo>
                    <a:pt x="911" y="0"/>
                    <a:pt x="0" y="243"/>
                    <a:pt x="108" y="396"/>
                  </a:cubicBezTo>
                  <a:cubicBezTo>
                    <a:pt x="183" y="497"/>
                    <a:pt x="1786" y="562"/>
                    <a:pt x="3295" y="562"/>
                  </a:cubicBezTo>
                  <a:cubicBezTo>
                    <a:pt x="4027" y="562"/>
                    <a:pt x="4737" y="546"/>
                    <a:pt x="5240" y="512"/>
                  </a:cubicBezTo>
                  <a:lnTo>
                    <a:pt x="5236" y="441"/>
                  </a:lnTo>
                  <a:lnTo>
                    <a:pt x="1176" y="396"/>
                  </a:lnTo>
                  <a:cubicBezTo>
                    <a:pt x="1176" y="396"/>
                    <a:pt x="1090" y="11"/>
                    <a:pt x="911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" name="Google Shape;2660;p46">
              <a:extLst>
                <a:ext uri="{FF2B5EF4-FFF2-40B4-BE49-F238E27FC236}">
                  <a16:creationId xmlns:a16="http://schemas.microsoft.com/office/drawing/2014/main" id="{51A35CA1-C837-5A5E-BC3E-8499256914BA}"/>
                </a:ext>
              </a:extLst>
            </p:cNvPr>
            <p:cNvSpPr/>
            <p:nvPr/>
          </p:nvSpPr>
          <p:spPr>
            <a:xfrm>
              <a:off x="7940045" y="4306488"/>
              <a:ext cx="194796" cy="4815"/>
            </a:xfrm>
            <a:custGeom>
              <a:avLst/>
              <a:gdLst/>
              <a:ahLst/>
              <a:cxnLst/>
              <a:rect l="l" t="t" r="r" b="b"/>
              <a:pathLst>
                <a:path w="5178" h="128" extrusionOk="0">
                  <a:moveTo>
                    <a:pt x="25" y="0"/>
                  </a:moveTo>
                  <a:cubicBezTo>
                    <a:pt x="9" y="0"/>
                    <a:pt x="1" y="2"/>
                    <a:pt x="1" y="2"/>
                  </a:cubicBezTo>
                  <a:cubicBezTo>
                    <a:pt x="1" y="2"/>
                    <a:pt x="20" y="5"/>
                    <a:pt x="54" y="9"/>
                  </a:cubicBezTo>
                  <a:cubicBezTo>
                    <a:pt x="99" y="13"/>
                    <a:pt x="151" y="17"/>
                    <a:pt x="207" y="21"/>
                  </a:cubicBezTo>
                  <a:cubicBezTo>
                    <a:pt x="356" y="28"/>
                    <a:pt x="539" y="39"/>
                    <a:pt x="759" y="54"/>
                  </a:cubicBezTo>
                  <a:cubicBezTo>
                    <a:pt x="1226" y="81"/>
                    <a:pt x="1873" y="107"/>
                    <a:pt x="2590" y="117"/>
                  </a:cubicBezTo>
                  <a:cubicBezTo>
                    <a:pt x="2947" y="125"/>
                    <a:pt x="3287" y="128"/>
                    <a:pt x="3597" y="128"/>
                  </a:cubicBezTo>
                  <a:cubicBezTo>
                    <a:pt x="3908" y="128"/>
                    <a:pt x="4187" y="125"/>
                    <a:pt x="4420" y="121"/>
                  </a:cubicBezTo>
                  <a:cubicBezTo>
                    <a:pt x="4640" y="117"/>
                    <a:pt x="4824" y="114"/>
                    <a:pt x="4976" y="110"/>
                  </a:cubicBezTo>
                  <a:cubicBezTo>
                    <a:pt x="5033" y="107"/>
                    <a:pt x="5081" y="107"/>
                    <a:pt x="5126" y="103"/>
                  </a:cubicBezTo>
                  <a:cubicBezTo>
                    <a:pt x="5160" y="103"/>
                    <a:pt x="5178" y="99"/>
                    <a:pt x="5178" y="99"/>
                  </a:cubicBezTo>
                  <a:cubicBezTo>
                    <a:pt x="5178" y="99"/>
                    <a:pt x="5160" y="95"/>
                    <a:pt x="5126" y="95"/>
                  </a:cubicBezTo>
                  <a:lnTo>
                    <a:pt x="4420" y="95"/>
                  </a:lnTo>
                  <a:cubicBezTo>
                    <a:pt x="4303" y="96"/>
                    <a:pt x="4175" y="96"/>
                    <a:pt x="4038" y="96"/>
                  </a:cubicBezTo>
                  <a:cubicBezTo>
                    <a:pt x="3624" y="96"/>
                    <a:pt x="3125" y="92"/>
                    <a:pt x="2590" y="84"/>
                  </a:cubicBezTo>
                  <a:cubicBezTo>
                    <a:pt x="1876" y="69"/>
                    <a:pt x="1230" y="47"/>
                    <a:pt x="759" y="28"/>
                  </a:cubicBezTo>
                  <a:cubicBezTo>
                    <a:pt x="543" y="21"/>
                    <a:pt x="356" y="13"/>
                    <a:pt x="207" y="5"/>
                  </a:cubicBezTo>
                  <a:cubicBezTo>
                    <a:pt x="151" y="2"/>
                    <a:pt x="102" y="2"/>
                    <a:pt x="54" y="2"/>
                  </a:cubicBezTo>
                  <a:cubicBezTo>
                    <a:pt x="42" y="1"/>
                    <a:pt x="33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" name="Google Shape;2661;p46">
              <a:extLst>
                <a:ext uri="{FF2B5EF4-FFF2-40B4-BE49-F238E27FC236}">
                  <a16:creationId xmlns:a16="http://schemas.microsoft.com/office/drawing/2014/main" id="{E79AC150-DF3A-BFF3-7C5B-E567935F1BD2}"/>
                </a:ext>
              </a:extLst>
            </p:cNvPr>
            <p:cNvSpPr/>
            <p:nvPr/>
          </p:nvSpPr>
          <p:spPr>
            <a:xfrm>
              <a:off x="7969313" y="4292155"/>
              <a:ext cx="11662" cy="18246"/>
            </a:xfrm>
            <a:custGeom>
              <a:avLst/>
              <a:gdLst/>
              <a:ahLst/>
              <a:cxnLst/>
              <a:rect l="l" t="t" r="r" b="b"/>
              <a:pathLst>
                <a:path w="310" h="485" extrusionOk="0">
                  <a:moveTo>
                    <a:pt x="9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0" y="9"/>
                    <a:pt x="112" y="81"/>
                    <a:pt x="191" y="219"/>
                  </a:cubicBezTo>
                  <a:cubicBezTo>
                    <a:pt x="273" y="353"/>
                    <a:pt x="276" y="484"/>
                    <a:pt x="288" y="484"/>
                  </a:cubicBezTo>
                  <a:cubicBezTo>
                    <a:pt x="288" y="484"/>
                    <a:pt x="288" y="484"/>
                    <a:pt x="288" y="484"/>
                  </a:cubicBezTo>
                  <a:cubicBezTo>
                    <a:pt x="299" y="484"/>
                    <a:pt x="309" y="340"/>
                    <a:pt x="224" y="200"/>
                  </a:cubicBezTo>
                  <a:cubicBezTo>
                    <a:pt x="145" y="62"/>
                    <a:pt x="2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" name="Google Shape;2662;p46">
              <a:extLst>
                <a:ext uri="{FF2B5EF4-FFF2-40B4-BE49-F238E27FC236}">
                  <a16:creationId xmlns:a16="http://schemas.microsoft.com/office/drawing/2014/main" id="{5ACDB924-AEE9-CEAD-660E-4166396B4243}"/>
                </a:ext>
              </a:extLst>
            </p:cNvPr>
            <p:cNvSpPr/>
            <p:nvPr/>
          </p:nvSpPr>
          <p:spPr>
            <a:xfrm>
              <a:off x="7992882" y="4680869"/>
              <a:ext cx="7091" cy="10493"/>
            </a:xfrm>
            <a:custGeom>
              <a:avLst/>
              <a:gdLst/>
              <a:ahLst/>
              <a:cxnLst/>
              <a:rect l="l" t="t" r="r" b="b"/>
              <a:pathLst>
                <a:path w="173" h="256" extrusionOk="0">
                  <a:moveTo>
                    <a:pt x="11" y="1"/>
                  </a:moveTo>
                  <a:cubicBezTo>
                    <a:pt x="10" y="1"/>
                    <a:pt x="9" y="1"/>
                    <a:pt x="9" y="1"/>
                  </a:cubicBezTo>
                  <a:cubicBezTo>
                    <a:pt x="1" y="5"/>
                    <a:pt x="27" y="69"/>
                    <a:pt x="71" y="139"/>
                  </a:cubicBezTo>
                  <a:cubicBezTo>
                    <a:pt x="110" y="206"/>
                    <a:pt x="152" y="256"/>
                    <a:pt x="164" y="256"/>
                  </a:cubicBezTo>
                  <a:cubicBezTo>
                    <a:pt x="164" y="256"/>
                    <a:pt x="165" y="256"/>
                    <a:pt x="165" y="255"/>
                  </a:cubicBezTo>
                  <a:cubicBezTo>
                    <a:pt x="173" y="251"/>
                    <a:pt x="147" y="188"/>
                    <a:pt x="102" y="117"/>
                  </a:cubicBezTo>
                  <a:cubicBezTo>
                    <a:pt x="63" y="5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" name="Google Shape;2663;p46">
              <a:extLst>
                <a:ext uri="{FF2B5EF4-FFF2-40B4-BE49-F238E27FC236}">
                  <a16:creationId xmlns:a16="http://schemas.microsoft.com/office/drawing/2014/main" id="{A55FE9E7-516C-D78A-1D1D-3F6D46CB6594}"/>
                </a:ext>
              </a:extLst>
            </p:cNvPr>
            <p:cNvSpPr/>
            <p:nvPr/>
          </p:nvSpPr>
          <p:spPr>
            <a:xfrm>
              <a:off x="8001940" y="4679025"/>
              <a:ext cx="8279" cy="7296"/>
            </a:xfrm>
            <a:custGeom>
              <a:avLst/>
              <a:gdLst/>
              <a:ahLst/>
              <a:cxnLst/>
              <a:rect l="l" t="t" r="r" b="b"/>
              <a:pathLst>
                <a:path w="202" h="178" extrusionOk="0">
                  <a:moveTo>
                    <a:pt x="10" y="0"/>
                  </a:moveTo>
                  <a:cubicBezTo>
                    <a:pt x="9" y="0"/>
                    <a:pt x="8" y="1"/>
                    <a:pt x="7" y="2"/>
                  </a:cubicBezTo>
                  <a:cubicBezTo>
                    <a:pt x="0" y="9"/>
                    <a:pt x="34" y="54"/>
                    <a:pt x="86" y="102"/>
                  </a:cubicBezTo>
                  <a:cubicBezTo>
                    <a:pt x="133" y="146"/>
                    <a:pt x="177" y="178"/>
                    <a:pt x="191" y="178"/>
                  </a:cubicBezTo>
                  <a:cubicBezTo>
                    <a:pt x="193" y="178"/>
                    <a:pt x="194" y="177"/>
                    <a:pt x="195" y="176"/>
                  </a:cubicBezTo>
                  <a:cubicBezTo>
                    <a:pt x="202" y="169"/>
                    <a:pt x="164" y="124"/>
                    <a:pt x="112" y="76"/>
                  </a:cubicBezTo>
                  <a:cubicBezTo>
                    <a:pt x="65" y="32"/>
                    <a:pt x="21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" name="Google Shape;2664;p46">
              <a:extLst>
                <a:ext uri="{FF2B5EF4-FFF2-40B4-BE49-F238E27FC236}">
                  <a16:creationId xmlns:a16="http://schemas.microsoft.com/office/drawing/2014/main" id="{AD6D7BFD-FFFA-CDDA-03D1-407908F0B83F}"/>
                </a:ext>
              </a:extLst>
            </p:cNvPr>
            <p:cNvSpPr/>
            <p:nvPr/>
          </p:nvSpPr>
          <p:spPr>
            <a:xfrm>
              <a:off x="8003457" y="4673697"/>
              <a:ext cx="13075" cy="1558"/>
            </a:xfrm>
            <a:custGeom>
              <a:avLst/>
              <a:gdLst/>
              <a:ahLst/>
              <a:cxnLst/>
              <a:rect l="l" t="t" r="r" b="b"/>
              <a:pathLst>
                <a:path w="319" h="38" extrusionOk="0">
                  <a:moveTo>
                    <a:pt x="158" y="1"/>
                  </a:moveTo>
                  <a:cubicBezTo>
                    <a:pt x="72" y="1"/>
                    <a:pt x="1" y="8"/>
                    <a:pt x="1" y="19"/>
                  </a:cubicBezTo>
                  <a:cubicBezTo>
                    <a:pt x="1" y="27"/>
                    <a:pt x="72" y="37"/>
                    <a:pt x="158" y="37"/>
                  </a:cubicBezTo>
                  <a:cubicBezTo>
                    <a:pt x="247" y="37"/>
                    <a:pt x="318" y="30"/>
                    <a:pt x="318" y="19"/>
                  </a:cubicBezTo>
                  <a:cubicBezTo>
                    <a:pt x="318" y="11"/>
                    <a:pt x="247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" name="Google Shape;2665;p46">
              <a:extLst>
                <a:ext uri="{FF2B5EF4-FFF2-40B4-BE49-F238E27FC236}">
                  <a16:creationId xmlns:a16="http://schemas.microsoft.com/office/drawing/2014/main" id="{D5E3D952-F7BB-1FFC-C50D-D4D623CCDFAF}"/>
                </a:ext>
              </a:extLst>
            </p:cNvPr>
            <p:cNvSpPr/>
            <p:nvPr/>
          </p:nvSpPr>
          <p:spPr>
            <a:xfrm>
              <a:off x="8003908" y="4666114"/>
              <a:ext cx="15083" cy="2172"/>
            </a:xfrm>
            <a:custGeom>
              <a:avLst/>
              <a:gdLst/>
              <a:ahLst/>
              <a:cxnLst/>
              <a:rect l="l" t="t" r="r" b="b"/>
              <a:pathLst>
                <a:path w="368" h="53" extrusionOk="0">
                  <a:moveTo>
                    <a:pt x="353" y="0"/>
                  </a:moveTo>
                  <a:cubicBezTo>
                    <a:pt x="329" y="0"/>
                    <a:pt x="261" y="11"/>
                    <a:pt x="183" y="14"/>
                  </a:cubicBezTo>
                  <a:cubicBezTo>
                    <a:pt x="87" y="21"/>
                    <a:pt x="4" y="14"/>
                    <a:pt x="4" y="25"/>
                  </a:cubicBezTo>
                  <a:cubicBezTo>
                    <a:pt x="1" y="32"/>
                    <a:pt x="65" y="52"/>
                    <a:pt x="151" y="52"/>
                  </a:cubicBezTo>
                  <a:cubicBezTo>
                    <a:pt x="163" y="52"/>
                    <a:pt x="175" y="52"/>
                    <a:pt x="188" y="51"/>
                  </a:cubicBezTo>
                  <a:cubicBezTo>
                    <a:pt x="288" y="48"/>
                    <a:pt x="367" y="14"/>
                    <a:pt x="363" y="3"/>
                  </a:cubicBezTo>
                  <a:cubicBezTo>
                    <a:pt x="363" y="1"/>
                    <a:pt x="359" y="0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" name="Google Shape;2666;p46">
              <a:extLst>
                <a:ext uri="{FF2B5EF4-FFF2-40B4-BE49-F238E27FC236}">
                  <a16:creationId xmlns:a16="http://schemas.microsoft.com/office/drawing/2014/main" id="{C6F7E973-1EE0-3ACE-6C79-8303AB325E59}"/>
                </a:ext>
              </a:extLst>
            </p:cNvPr>
            <p:cNvSpPr/>
            <p:nvPr/>
          </p:nvSpPr>
          <p:spPr>
            <a:xfrm>
              <a:off x="7971897" y="4668860"/>
              <a:ext cx="23773" cy="13731"/>
            </a:xfrm>
            <a:custGeom>
              <a:avLst/>
              <a:gdLst/>
              <a:ahLst/>
              <a:cxnLst/>
              <a:rect l="l" t="t" r="r" b="b"/>
              <a:pathLst>
                <a:path w="580" h="335" extrusionOk="0">
                  <a:moveTo>
                    <a:pt x="183" y="36"/>
                  </a:moveTo>
                  <a:cubicBezTo>
                    <a:pt x="223" y="36"/>
                    <a:pt x="264" y="42"/>
                    <a:pt x="297" y="51"/>
                  </a:cubicBezTo>
                  <a:cubicBezTo>
                    <a:pt x="371" y="77"/>
                    <a:pt x="426" y="119"/>
                    <a:pt x="461" y="163"/>
                  </a:cubicBezTo>
                  <a:cubicBezTo>
                    <a:pt x="494" y="205"/>
                    <a:pt x="513" y="243"/>
                    <a:pt x="526" y="273"/>
                  </a:cubicBezTo>
                  <a:lnTo>
                    <a:pt x="526" y="273"/>
                  </a:lnTo>
                  <a:cubicBezTo>
                    <a:pt x="492" y="269"/>
                    <a:pt x="445" y="262"/>
                    <a:pt x="386" y="250"/>
                  </a:cubicBezTo>
                  <a:cubicBezTo>
                    <a:pt x="330" y="238"/>
                    <a:pt x="259" y="219"/>
                    <a:pt x="184" y="193"/>
                  </a:cubicBezTo>
                  <a:cubicBezTo>
                    <a:pt x="150" y="178"/>
                    <a:pt x="109" y="167"/>
                    <a:pt x="76" y="145"/>
                  </a:cubicBezTo>
                  <a:cubicBezTo>
                    <a:pt x="42" y="122"/>
                    <a:pt x="31" y="85"/>
                    <a:pt x="61" y="62"/>
                  </a:cubicBezTo>
                  <a:cubicBezTo>
                    <a:pt x="95" y="43"/>
                    <a:pt x="139" y="36"/>
                    <a:pt x="183" y="36"/>
                  </a:cubicBezTo>
                  <a:close/>
                  <a:moveTo>
                    <a:pt x="190" y="1"/>
                  </a:moveTo>
                  <a:cubicBezTo>
                    <a:pt x="141" y="1"/>
                    <a:pt x="90" y="11"/>
                    <a:pt x="38" y="36"/>
                  </a:cubicBezTo>
                  <a:cubicBezTo>
                    <a:pt x="16" y="51"/>
                    <a:pt x="1" y="85"/>
                    <a:pt x="9" y="111"/>
                  </a:cubicBezTo>
                  <a:cubicBezTo>
                    <a:pt x="16" y="141"/>
                    <a:pt x="38" y="160"/>
                    <a:pt x="57" y="174"/>
                  </a:cubicBezTo>
                  <a:cubicBezTo>
                    <a:pt x="98" y="200"/>
                    <a:pt x="135" y="212"/>
                    <a:pt x="173" y="227"/>
                  </a:cubicBezTo>
                  <a:cubicBezTo>
                    <a:pt x="252" y="253"/>
                    <a:pt x="323" y="267"/>
                    <a:pt x="382" y="276"/>
                  </a:cubicBezTo>
                  <a:cubicBezTo>
                    <a:pt x="441" y="285"/>
                    <a:pt x="489" y="288"/>
                    <a:pt x="524" y="288"/>
                  </a:cubicBezTo>
                  <a:cubicBezTo>
                    <a:pt x="526" y="288"/>
                    <a:pt x="529" y="288"/>
                    <a:pt x="531" y="287"/>
                  </a:cubicBezTo>
                  <a:lnTo>
                    <a:pt x="531" y="287"/>
                  </a:lnTo>
                  <a:cubicBezTo>
                    <a:pt x="542" y="317"/>
                    <a:pt x="545" y="335"/>
                    <a:pt x="547" y="335"/>
                  </a:cubicBezTo>
                  <a:cubicBezTo>
                    <a:pt x="550" y="335"/>
                    <a:pt x="550" y="319"/>
                    <a:pt x="545" y="287"/>
                  </a:cubicBezTo>
                  <a:lnTo>
                    <a:pt x="545" y="287"/>
                  </a:lnTo>
                  <a:cubicBezTo>
                    <a:pt x="567" y="286"/>
                    <a:pt x="580" y="284"/>
                    <a:pt x="580" y="283"/>
                  </a:cubicBezTo>
                  <a:cubicBezTo>
                    <a:pt x="580" y="280"/>
                    <a:pt x="566" y="278"/>
                    <a:pt x="542" y="275"/>
                  </a:cubicBezTo>
                  <a:lnTo>
                    <a:pt x="542" y="275"/>
                  </a:lnTo>
                  <a:cubicBezTo>
                    <a:pt x="534" y="245"/>
                    <a:pt x="519" y="198"/>
                    <a:pt x="483" y="148"/>
                  </a:cubicBezTo>
                  <a:cubicBezTo>
                    <a:pt x="434" y="78"/>
                    <a:pt x="321" y="1"/>
                    <a:pt x="1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" name="Google Shape;2667;p46">
              <a:extLst>
                <a:ext uri="{FF2B5EF4-FFF2-40B4-BE49-F238E27FC236}">
                  <a16:creationId xmlns:a16="http://schemas.microsoft.com/office/drawing/2014/main" id="{14B2BB6D-95CE-695C-50DF-DAF5C5FF767F}"/>
                </a:ext>
              </a:extLst>
            </p:cNvPr>
            <p:cNvSpPr/>
            <p:nvPr/>
          </p:nvSpPr>
          <p:spPr>
            <a:xfrm>
              <a:off x="7992309" y="4665295"/>
              <a:ext cx="12255" cy="15493"/>
            </a:xfrm>
            <a:custGeom>
              <a:avLst/>
              <a:gdLst/>
              <a:ahLst/>
              <a:cxnLst/>
              <a:rect l="l" t="t" r="r" b="b"/>
              <a:pathLst>
                <a:path w="299" h="378" extrusionOk="0">
                  <a:moveTo>
                    <a:pt x="222" y="0"/>
                  </a:moveTo>
                  <a:cubicBezTo>
                    <a:pt x="142" y="0"/>
                    <a:pt x="99" y="57"/>
                    <a:pt x="67" y="97"/>
                  </a:cubicBezTo>
                  <a:cubicBezTo>
                    <a:pt x="33" y="146"/>
                    <a:pt x="15" y="198"/>
                    <a:pt x="11" y="239"/>
                  </a:cubicBezTo>
                  <a:cubicBezTo>
                    <a:pt x="1" y="325"/>
                    <a:pt x="24" y="377"/>
                    <a:pt x="29" y="377"/>
                  </a:cubicBezTo>
                  <a:cubicBezTo>
                    <a:pt x="29" y="377"/>
                    <a:pt x="30" y="377"/>
                    <a:pt x="30" y="377"/>
                  </a:cubicBezTo>
                  <a:cubicBezTo>
                    <a:pt x="37" y="377"/>
                    <a:pt x="18" y="325"/>
                    <a:pt x="33" y="247"/>
                  </a:cubicBezTo>
                  <a:cubicBezTo>
                    <a:pt x="45" y="206"/>
                    <a:pt x="63" y="161"/>
                    <a:pt x="93" y="120"/>
                  </a:cubicBezTo>
                  <a:cubicBezTo>
                    <a:pt x="122" y="80"/>
                    <a:pt x="171" y="37"/>
                    <a:pt x="219" y="37"/>
                  </a:cubicBezTo>
                  <a:cubicBezTo>
                    <a:pt x="221" y="37"/>
                    <a:pt x="222" y="37"/>
                    <a:pt x="224" y="37"/>
                  </a:cubicBezTo>
                  <a:cubicBezTo>
                    <a:pt x="273" y="49"/>
                    <a:pt x="254" y="123"/>
                    <a:pt x="224" y="164"/>
                  </a:cubicBezTo>
                  <a:cubicBezTo>
                    <a:pt x="197" y="209"/>
                    <a:pt x="168" y="247"/>
                    <a:pt x="142" y="280"/>
                  </a:cubicBezTo>
                  <a:cubicBezTo>
                    <a:pt x="85" y="340"/>
                    <a:pt x="41" y="370"/>
                    <a:pt x="45" y="373"/>
                  </a:cubicBezTo>
                  <a:cubicBezTo>
                    <a:pt x="45" y="374"/>
                    <a:pt x="46" y="374"/>
                    <a:pt x="46" y="374"/>
                  </a:cubicBezTo>
                  <a:cubicBezTo>
                    <a:pt x="55" y="374"/>
                    <a:pt x="101" y="351"/>
                    <a:pt x="161" y="299"/>
                  </a:cubicBezTo>
                  <a:cubicBezTo>
                    <a:pt x="190" y="269"/>
                    <a:pt x="224" y="228"/>
                    <a:pt x="254" y="180"/>
                  </a:cubicBezTo>
                  <a:cubicBezTo>
                    <a:pt x="269" y="157"/>
                    <a:pt x="283" y="127"/>
                    <a:pt x="292" y="94"/>
                  </a:cubicBezTo>
                  <a:cubicBezTo>
                    <a:pt x="299" y="60"/>
                    <a:pt x="276" y="8"/>
                    <a:pt x="231" y="0"/>
                  </a:cubicBezTo>
                  <a:cubicBezTo>
                    <a:pt x="228" y="0"/>
                    <a:pt x="225" y="0"/>
                    <a:pt x="2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" name="Google Shape;2668;p46">
              <a:extLst>
                <a:ext uri="{FF2B5EF4-FFF2-40B4-BE49-F238E27FC236}">
                  <a16:creationId xmlns:a16="http://schemas.microsoft.com/office/drawing/2014/main" id="{27176365-C1E6-1C8D-249C-0578AC660967}"/>
                </a:ext>
              </a:extLst>
            </p:cNvPr>
            <p:cNvSpPr/>
            <p:nvPr/>
          </p:nvSpPr>
          <p:spPr>
            <a:xfrm>
              <a:off x="8083831" y="4673943"/>
              <a:ext cx="45168" cy="35618"/>
            </a:xfrm>
            <a:custGeom>
              <a:avLst/>
              <a:gdLst/>
              <a:ahLst/>
              <a:cxnLst/>
              <a:rect l="l" t="t" r="r" b="b"/>
              <a:pathLst>
                <a:path w="1102" h="869" extrusionOk="0">
                  <a:moveTo>
                    <a:pt x="913" y="1"/>
                  </a:moveTo>
                  <a:cubicBezTo>
                    <a:pt x="901" y="1"/>
                    <a:pt x="888" y="1"/>
                    <a:pt x="874" y="2"/>
                  </a:cubicBezTo>
                  <a:cubicBezTo>
                    <a:pt x="733" y="9"/>
                    <a:pt x="534" y="58"/>
                    <a:pt x="359" y="193"/>
                  </a:cubicBezTo>
                  <a:cubicBezTo>
                    <a:pt x="183" y="327"/>
                    <a:pt x="83" y="507"/>
                    <a:pt x="41" y="641"/>
                  </a:cubicBezTo>
                  <a:cubicBezTo>
                    <a:pt x="19" y="708"/>
                    <a:pt x="8" y="767"/>
                    <a:pt x="4" y="805"/>
                  </a:cubicBezTo>
                  <a:cubicBezTo>
                    <a:pt x="0" y="846"/>
                    <a:pt x="0" y="865"/>
                    <a:pt x="4" y="869"/>
                  </a:cubicBezTo>
                  <a:cubicBezTo>
                    <a:pt x="8" y="869"/>
                    <a:pt x="15" y="779"/>
                    <a:pt x="64" y="652"/>
                  </a:cubicBezTo>
                  <a:cubicBezTo>
                    <a:pt x="112" y="521"/>
                    <a:pt x="214" y="350"/>
                    <a:pt x="381" y="222"/>
                  </a:cubicBezTo>
                  <a:cubicBezTo>
                    <a:pt x="550" y="95"/>
                    <a:pt x="740" y="43"/>
                    <a:pt x="878" y="28"/>
                  </a:cubicBezTo>
                  <a:cubicBezTo>
                    <a:pt x="919" y="25"/>
                    <a:pt x="955" y="24"/>
                    <a:pt x="986" y="24"/>
                  </a:cubicBezTo>
                  <a:cubicBezTo>
                    <a:pt x="1037" y="24"/>
                    <a:pt x="1073" y="26"/>
                    <a:pt x="1090" y="26"/>
                  </a:cubicBezTo>
                  <a:cubicBezTo>
                    <a:pt x="1098" y="26"/>
                    <a:pt x="1102" y="26"/>
                    <a:pt x="1102" y="24"/>
                  </a:cubicBezTo>
                  <a:cubicBezTo>
                    <a:pt x="1102" y="24"/>
                    <a:pt x="1080" y="17"/>
                    <a:pt x="1043" y="9"/>
                  </a:cubicBezTo>
                  <a:cubicBezTo>
                    <a:pt x="1009" y="6"/>
                    <a:pt x="966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" name="Google Shape;2669;p46">
              <a:extLst>
                <a:ext uri="{FF2B5EF4-FFF2-40B4-BE49-F238E27FC236}">
                  <a16:creationId xmlns:a16="http://schemas.microsoft.com/office/drawing/2014/main" id="{2CAFEFFE-FDC1-B696-1482-DCB3F952C768}"/>
                </a:ext>
              </a:extLst>
            </p:cNvPr>
            <p:cNvSpPr/>
            <p:nvPr/>
          </p:nvSpPr>
          <p:spPr>
            <a:xfrm>
              <a:off x="8115965" y="4622710"/>
              <a:ext cx="1721" cy="51316"/>
            </a:xfrm>
            <a:custGeom>
              <a:avLst/>
              <a:gdLst/>
              <a:ahLst/>
              <a:cxnLst/>
              <a:rect l="l" t="t" r="r" b="b"/>
              <a:pathLst>
                <a:path w="42" h="1252" extrusionOk="0">
                  <a:moveTo>
                    <a:pt x="27" y="0"/>
                  </a:moveTo>
                  <a:cubicBezTo>
                    <a:pt x="16" y="0"/>
                    <a:pt x="4" y="281"/>
                    <a:pt x="4" y="628"/>
                  </a:cubicBezTo>
                  <a:cubicBezTo>
                    <a:pt x="1" y="972"/>
                    <a:pt x="9" y="1252"/>
                    <a:pt x="19" y="1252"/>
                  </a:cubicBezTo>
                  <a:cubicBezTo>
                    <a:pt x="19" y="1252"/>
                    <a:pt x="19" y="1252"/>
                    <a:pt x="20" y="1252"/>
                  </a:cubicBezTo>
                  <a:cubicBezTo>
                    <a:pt x="27" y="1252"/>
                    <a:pt x="38" y="970"/>
                    <a:pt x="42" y="628"/>
                  </a:cubicBezTo>
                  <a:cubicBezTo>
                    <a:pt x="42" y="281"/>
                    <a:pt x="38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" name="Google Shape;2670;p46">
              <a:extLst>
                <a:ext uri="{FF2B5EF4-FFF2-40B4-BE49-F238E27FC236}">
                  <a16:creationId xmlns:a16="http://schemas.microsoft.com/office/drawing/2014/main" id="{D7557B2B-82A6-DA5C-6808-667CC7E81CFD}"/>
                </a:ext>
              </a:extLst>
            </p:cNvPr>
            <p:cNvSpPr/>
            <p:nvPr/>
          </p:nvSpPr>
          <p:spPr>
            <a:xfrm>
              <a:off x="8043761" y="4299077"/>
              <a:ext cx="33632" cy="1881"/>
            </a:xfrm>
            <a:custGeom>
              <a:avLst/>
              <a:gdLst/>
              <a:ahLst/>
              <a:cxnLst/>
              <a:rect l="l" t="t" r="r" b="b"/>
              <a:pathLst>
                <a:path w="894" h="50" extrusionOk="0">
                  <a:moveTo>
                    <a:pt x="30" y="1"/>
                  </a:moveTo>
                  <a:cubicBezTo>
                    <a:pt x="12" y="1"/>
                    <a:pt x="1" y="2"/>
                    <a:pt x="0" y="4"/>
                  </a:cubicBezTo>
                  <a:cubicBezTo>
                    <a:pt x="0" y="16"/>
                    <a:pt x="198" y="46"/>
                    <a:pt x="449" y="49"/>
                  </a:cubicBezTo>
                  <a:cubicBezTo>
                    <a:pt x="465" y="49"/>
                    <a:pt x="482" y="50"/>
                    <a:pt x="498" y="50"/>
                  </a:cubicBezTo>
                  <a:cubicBezTo>
                    <a:pt x="721" y="50"/>
                    <a:pt x="893" y="23"/>
                    <a:pt x="893" y="16"/>
                  </a:cubicBezTo>
                  <a:cubicBezTo>
                    <a:pt x="893" y="12"/>
                    <a:pt x="868" y="11"/>
                    <a:pt x="825" y="11"/>
                  </a:cubicBezTo>
                  <a:cubicBezTo>
                    <a:pt x="763" y="11"/>
                    <a:pt x="665" y="13"/>
                    <a:pt x="550" y="13"/>
                  </a:cubicBezTo>
                  <a:cubicBezTo>
                    <a:pt x="518" y="13"/>
                    <a:pt x="484" y="13"/>
                    <a:pt x="449" y="12"/>
                  </a:cubicBezTo>
                  <a:cubicBezTo>
                    <a:pt x="257" y="12"/>
                    <a:pt x="95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" name="Google Shape;2671;p46">
              <a:extLst>
                <a:ext uri="{FF2B5EF4-FFF2-40B4-BE49-F238E27FC236}">
                  <a16:creationId xmlns:a16="http://schemas.microsoft.com/office/drawing/2014/main" id="{E70B6A56-BEA1-C6B2-C443-DC667D3A0800}"/>
                </a:ext>
              </a:extLst>
            </p:cNvPr>
            <p:cNvSpPr/>
            <p:nvPr/>
          </p:nvSpPr>
          <p:spPr>
            <a:xfrm>
              <a:off x="8096201" y="4299905"/>
              <a:ext cx="3950" cy="6546"/>
            </a:xfrm>
            <a:custGeom>
              <a:avLst/>
              <a:gdLst/>
              <a:ahLst/>
              <a:cxnLst/>
              <a:rect l="l" t="t" r="r" b="b"/>
              <a:pathLst>
                <a:path w="105" h="174" extrusionOk="0">
                  <a:moveTo>
                    <a:pt x="94" y="0"/>
                  </a:moveTo>
                  <a:cubicBezTo>
                    <a:pt x="83" y="0"/>
                    <a:pt x="50" y="29"/>
                    <a:pt x="26" y="76"/>
                  </a:cubicBezTo>
                  <a:cubicBezTo>
                    <a:pt x="0" y="125"/>
                    <a:pt x="8" y="173"/>
                    <a:pt x="15" y="173"/>
                  </a:cubicBezTo>
                  <a:cubicBezTo>
                    <a:pt x="15" y="173"/>
                    <a:pt x="16" y="173"/>
                    <a:pt x="16" y="173"/>
                  </a:cubicBezTo>
                  <a:cubicBezTo>
                    <a:pt x="27" y="173"/>
                    <a:pt x="38" y="134"/>
                    <a:pt x="59" y="91"/>
                  </a:cubicBezTo>
                  <a:cubicBezTo>
                    <a:pt x="82" y="46"/>
                    <a:pt x="104" y="9"/>
                    <a:pt x="97" y="1"/>
                  </a:cubicBezTo>
                  <a:cubicBezTo>
                    <a:pt x="96" y="0"/>
                    <a:pt x="95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" name="Google Shape;2672;p46">
              <a:extLst>
                <a:ext uri="{FF2B5EF4-FFF2-40B4-BE49-F238E27FC236}">
                  <a16:creationId xmlns:a16="http://schemas.microsoft.com/office/drawing/2014/main" id="{E9820482-9ED7-E13A-246B-A679C303940B}"/>
                </a:ext>
              </a:extLst>
            </p:cNvPr>
            <p:cNvSpPr/>
            <p:nvPr/>
          </p:nvSpPr>
          <p:spPr>
            <a:xfrm>
              <a:off x="8097152" y="4686812"/>
              <a:ext cx="5410" cy="4755"/>
            </a:xfrm>
            <a:custGeom>
              <a:avLst/>
              <a:gdLst/>
              <a:ahLst/>
              <a:cxnLst/>
              <a:rect l="l" t="t" r="r" b="b"/>
              <a:pathLst>
                <a:path w="132" h="116" extrusionOk="0">
                  <a:moveTo>
                    <a:pt x="119" y="0"/>
                  </a:moveTo>
                  <a:cubicBezTo>
                    <a:pt x="107" y="0"/>
                    <a:pt x="78" y="18"/>
                    <a:pt x="53" y="43"/>
                  </a:cubicBezTo>
                  <a:cubicBezTo>
                    <a:pt x="19" y="76"/>
                    <a:pt x="1" y="106"/>
                    <a:pt x="8" y="114"/>
                  </a:cubicBezTo>
                  <a:cubicBezTo>
                    <a:pt x="9" y="115"/>
                    <a:pt x="10" y="115"/>
                    <a:pt x="12" y="115"/>
                  </a:cubicBezTo>
                  <a:cubicBezTo>
                    <a:pt x="24" y="115"/>
                    <a:pt x="50" y="98"/>
                    <a:pt x="79" y="69"/>
                  </a:cubicBezTo>
                  <a:cubicBezTo>
                    <a:pt x="109" y="39"/>
                    <a:pt x="131" y="9"/>
                    <a:pt x="123" y="2"/>
                  </a:cubicBezTo>
                  <a:cubicBezTo>
                    <a:pt x="122" y="1"/>
                    <a:pt x="121" y="0"/>
                    <a:pt x="1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" name="Google Shape;2673;p46">
              <a:extLst>
                <a:ext uri="{FF2B5EF4-FFF2-40B4-BE49-F238E27FC236}">
                  <a16:creationId xmlns:a16="http://schemas.microsoft.com/office/drawing/2014/main" id="{619E0D4E-7DA2-2971-C859-154001FB9A7B}"/>
                </a:ext>
              </a:extLst>
            </p:cNvPr>
            <p:cNvSpPr/>
            <p:nvPr/>
          </p:nvSpPr>
          <p:spPr>
            <a:xfrm>
              <a:off x="8108013" y="4681033"/>
              <a:ext cx="7665" cy="3156"/>
            </a:xfrm>
            <a:custGeom>
              <a:avLst/>
              <a:gdLst/>
              <a:ahLst/>
              <a:cxnLst/>
              <a:rect l="l" t="t" r="r" b="b"/>
              <a:pathLst>
                <a:path w="187" h="77" extrusionOk="0">
                  <a:moveTo>
                    <a:pt x="131" y="0"/>
                  </a:moveTo>
                  <a:cubicBezTo>
                    <a:pt x="116" y="0"/>
                    <a:pt x="100" y="2"/>
                    <a:pt x="83" y="8"/>
                  </a:cubicBezTo>
                  <a:cubicBezTo>
                    <a:pt x="27" y="27"/>
                    <a:pt x="1" y="68"/>
                    <a:pt x="8" y="75"/>
                  </a:cubicBezTo>
                  <a:cubicBezTo>
                    <a:pt x="9" y="76"/>
                    <a:pt x="11" y="77"/>
                    <a:pt x="13" y="77"/>
                  </a:cubicBezTo>
                  <a:cubicBezTo>
                    <a:pt x="26" y="77"/>
                    <a:pt x="55" y="55"/>
                    <a:pt x="94" y="42"/>
                  </a:cubicBezTo>
                  <a:cubicBezTo>
                    <a:pt x="139" y="27"/>
                    <a:pt x="180" y="31"/>
                    <a:pt x="184" y="20"/>
                  </a:cubicBezTo>
                  <a:cubicBezTo>
                    <a:pt x="186" y="12"/>
                    <a:pt x="164" y="0"/>
                    <a:pt x="13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" name="Google Shape;2674;p46">
              <a:extLst>
                <a:ext uri="{FF2B5EF4-FFF2-40B4-BE49-F238E27FC236}">
                  <a16:creationId xmlns:a16="http://schemas.microsoft.com/office/drawing/2014/main" id="{BD1ACF35-408B-4460-AB0B-2EF920D2AF13}"/>
                </a:ext>
              </a:extLst>
            </p:cNvPr>
            <p:cNvSpPr/>
            <p:nvPr/>
          </p:nvSpPr>
          <p:spPr>
            <a:xfrm>
              <a:off x="8121047" y="4679189"/>
              <a:ext cx="4140" cy="2090"/>
            </a:xfrm>
            <a:custGeom>
              <a:avLst/>
              <a:gdLst/>
              <a:ahLst/>
              <a:cxnLst/>
              <a:rect l="l" t="t" r="r" b="b"/>
              <a:pathLst>
                <a:path w="101" h="51" extrusionOk="0">
                  <a:moveTo>
                    <a:pt x="78" y="0"/>
                  </a:moveTo>
                  <a:cubicBezTo>
                    <a:pt x="68" y="0"/>
                    <a:pt x="56" y="3"/>
                    <a:pt x="45" y="8"/>
                  </a:cubicBezTo>
                  <a:cubicBezTo>
                    <a:pt x="19" y="15"/>
                    <a:pt x="0" y="31"/>
                    <a:pt x="4" y="42"/>
                  </a:cubicBezTo>
                  <a:cubicBezTo>
                    <a:pt x="6" y="48"/>
                    <a:pt x="12" y="50"/>
                    <a:pt x="21" y="50"/>
                  </a:cubicBezTo>
                  <a:cubicBezTo>
                    <a:pt x="31" y="50"/>
                    <a:pt x="43" y="48"/>
                    <a:pt x="56" y="42"/>
                  </a:cubicBezTo>
                  <a:cubicBezTo>
                    <a:pt x="82" y="34"/>
                    <a:pt x="101" y="20"/>
                    <a:pt x="97" y="8"/>
                  </a:cubicBezTo>
                  <a:cubicBezTo>
                    <a:pt x="95" y="3"/>
                    <a:pt x="88" y="0"/>
                    <a:pt x="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" name="Google Shape;2675;p46">
              <a:extLst>
                <a:ext uri="{FF2B5EF4-FFF2-40B4-BE49-F238E27FC236}">
                  <a16:creationId xmlns:a16="http://schemas.microsoft.com/office/drawing/2014/main" id="{9E78096E-99AE-A9E5-033F-84D4C2CD3B41}"/>
                </a:ext>
              </a:extLst>
            </p:cNvPr>
            <p:cNvSpPr/>
            <p:nvPr/>
          </p:nvSpPr>
          <p:spPr>
            <a:xfrm>
              <a:off x="7563917" y="2963384"/>
              <a:ext cx="615632" cy="1699260"/>
            </a:xfrm>
            <a:custGeom>
              <a:avLst/>
              <a:gdLst/>
              <a:ahLst/>
              <a:cxnLst/>
              <a:rect l="l" t="t" r="r" b="b"/>
              <a:pathLst>
                <a:path w="15020" h="41458" extrusionOk="0">
                  <a:moveTo>
                    <a:pt x="1461" y="1"/>
                  </a:moveTo>
                  <a:lnTo>
                    <a:pt x="1" y="21798"/>
                  </a:lnTo>
                  <a:lnTo>
                    <a:pt x="1" y="41457"/>
                  </a:lnTo>
                  <a:lnTo>
                    <a:pt x="5843" y="41457"/>
                  </a:lnTo>
                  <a:cubicBezTo>
                    <a:pt x="5843" y="41457"/>
                    <a:pt x="6089" y="24503"/>
                    <a:pt x="5936" y="23394"/>
                  </a:cubicBezTo>
                  <a:cubicBezTo>
                    <a:pt x="5936" y="23394"/>
                    <a:pt x="6879" y="6654"/>
                    <a:pt x="6994" y="6654"/>
                  </a:cubicBezTo>
                  <a:cubicBezTo>
                    <a:pt x="6995" y="6654"/>
                    <a:pt x="6996" y="6655"/>
                    <a:pt x="6996" y="6657"/>
                  </a:cubicBezTo>
                  <a:cubicBezTo>
                    <a:pt x="7221" y="7154"/>
                    <a:pt x="7217" y="21586"/>
                    <a:pt x="7542" y="23375"/>
                  </a:cubicBezTo>
                  <a:cubicBezTo>
                    <a:pt x="7870" y="25165"/>
                    <a:pt x="9380" y="41457"/>
                    <a:pt x="9380" y="41457"/>
                  </a:cubicBezTo>
                  <a:lnTo>
                    <a:pt x="15020" y="41457"/>
                  </a:lnTo>
                  <a:lnTo>
                    <a:pt x="13126" y="22777"/>
                  </a:lnTo>
                  <a:cubicBezTo>
                    <a:pt x="13089" y="20529"/>
                    <a:pt x="12510" y="759"/>
                    <a:pt x="12510" y="759"/>
                  </a:cubicBezTo>
                  <a:lnTo>
                    <a:pt x="146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" name="Google Shape;2676;p46">
              <a:extLst>
                <a:ext uri="{FF2B5EF4-FFF2-40B4-BE49-F238E27FC236}">
                  <a16:creationId xmlns:a16="http://schemas.microsoft.com/office/drawing/2014/main" id="{D0BC3FF0-DCFE-E554-24A9-F130D3878B79}"/>
                </a:ext>
              </a:extLst>
            </p:cNvPr>
            <p:cNvSpPr/>
            <p:nvPr/>
          </p:nvSpPr>
          <p:spPr>
            <a:xfrm>
              <a:off x="7952183" y="4598364"/>
              <a:ext cx="222029" cy="38938"/>
            </a:xfrm>
            <a:custGeom>
              <a:avLst/>
              <a:gdLst/>
              <a:ahLst/>
              <a:cxnLst/>
              <a:rect l="l" t="t" r="r" b="b"/>
              <a:pathLst>
                <a:path w="5417" h="950" extrusionOk="0">
                  <a:moveTo>
                    <a:pt x="3602" y="0"/>
                  </a:moveTo>
                  <a:cubicBezTo>
                    <a:pt x="3464" y="0"/>
                    <a:pt x="3322" y="29"/>
                    <a:pt x="3190" y="79"/>
                  </a:cubicBezTo>
                  <a:cubicBezTo>
                    <a:pt x="3003" y="146"/>
                    <a:pt x="2835" y="255"/>
                    <a:pt x="2667" y="363"/>
                  </a:cubicBezTo>
                  <a:cubicBezTo>
                    <a:pt x="2335" y="584"/>
                    <a:pt x="2021" y="789"/>
                    <a:pt x="1685" y="827"/>
                  </a:cubicBezTo>
                  <a:cubicBezTo>
                    <a:pt x="1604" y="838"/>
                    <a:pt x="1525" y="844"/>
                    <a:pt x="1448" y="844"/>
                  </a:cubicBezTo>
                  <a:cubicBezTo>
                    <a:pt x="1209" y="844"/>
                    <a:pt x="990" y="795"/>
                    <a:pt x="804" y="744"/>
                  </a:cubicBezTo>
                  <a:cubicBezTo>
                    <a:pt x="337" y="607"/>
                    <a:pt x="48" y="474"/>
                    <a:pt x="8" y="474"/>
                  </a:cubicBezTo>
                  <a:cubicBezTo>
                    <a:pt x="6" y="474"/>
                    <a:pt x="4" y="474"/>
                    <a:pt x="4" y="475"/>
                  </a:cubicBezTo>
                  <a:cubicBezTo>
                    <a:pt x="0" y="482"/>
                    <a:pt x="71" y="524"/>
                    <a:pt x="202" y="591"/>
                  </a:cubicBezTo>
                  <a:cubicBezTo>
                    <a:pt x="333" y="651"/>
                    <a:pt x="527" y="744"/>
                    <a:pt x="778" y="827"/>
                  </a:cubicBezTo>
                  <a:cubicBezTo>
                    <a:pt x="979" y="889"/>
                    <a:pt x="1224" y="950"/>
                    <a:pt x="1498" y="950"/>
                  </a:cubicBezTo>
                  <a:cubicBezTo>
                    <a:pt x="1564" y="950"/>
                    <a:pt x="1631" y="946"/>
                    <a:pt x="1700" y="939"/>
                  </a:cubicBezTo>
                  <a:cubicBezTo>
                    <a:pt x="2066" y="901"/>
                    <a:pt x="2405" y="680"/>
                    <a:pt x="2734" y="464"/>
                  </a:cubicBezTo>
                  <a:cubicBezTo>
                    <a:pt x="3022" y="269"/>
                    <a:pt x="3324" y="112"/>
                    <a:pt x="3618" y="112"/>
                  </a:cubicBezTo>
                  <a:cubicBezTo>
                    <a:pt x="3656" y="112"/>
                    <a:pt x="3694" y="115"/>
                    <a:pt x="3731" y="120"/>
                  </a:cubicBezTo>
                  <a:cubicBezTo>
                    <a:pt x="4060" y="165"/>
                    <a:pt x="4333" y="334"/>
                    <a:pt x="4579" y="423"/>
                  </a:cubicBezTo>
                  <a:cubicBezTo>
                    <a:pt x="4771" y="499"/>
                    <a:pt x="4950" y="531"/>
                    <a:pt x="5089" y="531"/>
                  </a:cubicBezTo>
                  <a:cubicBezTo>
                    <a:pt x="5128" y="531"/>
                    <a:pt x="5164" y="529"/>
                    <a:pt x="5196" y="524"/>
                  </a:cubicBezTo>
                  <a:cubicBezTo>
                    <a:pt x="5349" y="501"/>
                    <a:pt x="5417" y="453"/>
                    <a:pt x="5417" y="449"/>
                  </a:cubicBezTo>
                  <a:cubicBezTo>
                    <a:pt x="5416" y="448"/>
                    <a:pt x="5414" y="447"/>
                    <a:pt x="5410" y="447"/>
                  </a:cubicBezTo>
                  <a:cubicBezTo>
                    <a:pt x="5388" y="447"/>
                    <a:pt x="5314" y="473"/>
                    <a:pt x="5192" y="479"/>
                  </a:cubicBezTo>
                  <a:cubicBezTo>
                    <a:pt x="5181" y="479"/>
                    <a:pt x="5169" y="480"/>
                    <a:pt x="5157" y="480"/>
                  </a:cubicBezTo>
                  <a:cubicBezTo>
                    <a:pt x="5017" y="480"/>
                    <a:pt x="4826" y="441"/>
                    <a:pt x="4610" y="344"/>
                  </a:cubicBezTo>
                  <a:cubicBezTo>
                    <a:pt x="4374" y="248"/>
                    <a:pt x="4109" y="68"/>
                    <a:pt x="3746" y="12"/>
                  </a:cubicBezTo>
                  <a:cubicBezTo>
                    <a:pt x="3699" y="4"/>
                    <a:pt x="3651" y="0"/>
                    <a:pt x="360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" name="Google Shape;2677;p46">
              <a:extLst>
                <a:ext uri="{FF2B5EF4-FFF2-40B4-BE49-F238E27FC236}">
                  <a16:creationId xmlns:a16="http://schemas.microsoft.com/office/drawing/2014/main" id="{405D4378-F6AF-19DF-47B1-4421BA669F77}"/>
                </a:ext>
              </a:extLst>
            </p:cNvPr>
            <p:cNvSpPr/>
            <p:nvPr/>
          </p:nvSpPr>
          <p:spPr>
            <a:xfrm>
              <a:off x="7569164" y="4597340"/>
              <a:ext cx="236539" cy="36889"/>
            </a:xfrm>
            <a:custGeom>
              <a:avLst/>
              <a:gdLst/>
              <a:ahLst/>
              <a:cxnLst/>
              <a:rect l="l" t="t" r="r" b="b"/>
              <a:pathLst>
                <a:path w="5771" h="900" extrusionOk="0">
                  <a:moveTo>
                    <a:pt x="5115" y="0"/>
                  </a:moveTo>
                  <a:cubicBezTo>
                    <a:pt x="5062" y="0"/>
                    <a:pt x="5007" y="5"/>
                    <a:pt x="4949" y="14"/>
                  </a:cubicBezTo>
                  <a:cubicBezTo>
                    <a:pt x="4658" y="56"/>
                    <a:pt x="4355" y="235"/>
                    <a:pt x="4045" y="433"/>
                  </a:cubicBezTo>
                  <a:cubicBezTo>
                    <a:pt x="3781" y="597"/>
                    <a:pt x="3473" y="781"/>
                    <a:pt x="3129" y="781"/>
                  </a:cubicBezTo>
                  <a:cubicBezTo>
                    <a:pt x="3074" y="781"/>
                    <a:pt x="3019" y="776"/>
                    <a:pt x="2962" y="766"/>
                  </a:cubicBezTo>
                  <a:cubicBezTo>
                    <a:pt x="2555" y="698"/>
                    <a:pt x="2200" y="471"/>
                    <a:pt x="1826" y="392"/>
                  </a:cubicBezTo>
                  <a:cubicBezTo>
                    <a:pt x="1701" y="364"/>
                    <a:pt x="1580" y="352"/>
                    <a:pt x="1464" y="352"/>
                  </a:cubicBezTo>
                  <a:cubicBezTo>
                    <a:pt x="1226" y="352"/>
                    <a:pt x="1010" y="401"/>
                    <a:pt x="829" y="459"/>
                  </a:cubicBezTo>
                  <a:cubicBezTo>
                    <a:pt x="560" y="545"/>
                    <a:pt x="355" y="645"/>
                    <a:pt x="212" y="717"/>
                  </a:cubicBezTo>
                  <a:cubicBezTo>
                    <a:pt x="74" y="788"/>
                    <a:pt x="0" y="833"/>
                    <a:pt x="4" y="840"/>
                  </a:cubicBezTo>
                  <a:cubicBezTo>
                    <a:pt x="4" y="841"/>
                    <a:pt x="6" y="842"/>
                    <a:pt x="8" y="842"/>
                  </a:cubicBezTo>
                  <a:cubicBezTo>
                    <a:pt x="51" y="842"/>
                    <a:pt x="357" y="689"/>
                    <a:pt x="852" y="541"/>
                  </a:cubicBezTo>
                  <a:cubicBezTo>
                    <a:pt x="1019" y="494"/>
                    <a:pt x="1214" y="456"/>
                    <a:pt x="1423" y="456"/>
                  </a:cubicBezTo>
                  <a:cubicBezTo>
                    <a:pt x="1545" y="456"/>
                    <a:pt x="1671" y="469"/>
                    <a:pt x="1800" y="500"/>
                  </a:cubicBezTo>
                  <a:cubicBezTo>
                    <a:pt x="2151" y="578"/>
                    <a:pt x="2498" y="810"/>
                    <a:pt x="2943" y="885"/>
                  </a:cubicBezTo>
                  <a:cubicBezTo>
                    <a:pt x="3002" y="895"/>
                    <a:pt x="3061" y="899"/>
                    <a:pt x="3120" y="899"/>
                  </a:cubicBezTo>
                  <a:cubicBezTo>
                    <a:pt x="3283" y="899"/>
                    <a:pt x="3443" y="864"/>
                    <a:pt x="3586" y="807"/>
                  </a:cubicBezTo>
                  <a:cubicBezTo>
                    <a:pt x="3780" y="731"/>
                    <a:pt x="3948" y="627"/>
                    <a:pt x="4105" y="526"/>
                  </a:cubicBezTo>
                  <a:cubicBezTo>
                    <a:pt x="4415" y="321"/>
                    <a:pt x="4695" y="145"/>
                    <a:pt x="4964" y="97"/>
                  </a:cubicBezTo>
                  <a:cubicBezTo>
                    <a:pt x="5029" y="84"/>
                    <a:pt x="5092" y="78"/>
                    <a:pt x="5152" y="78"/>
                  </a:cubicBezTo>
                  <a:cubicBezTo>
                    <a:pt x="5334" y="78"/>
                    <a:pt x="5484" y="130"/>
                    <a:pt x="5580" y="186"/>
                  </a:cubicBezTo>
                  <a:cubicBezTo>
                    <a:pt x="5706" y="265"/>
                    <a:pt x="5752" y="340"/>
                    <a:pt x="5762" y="340"/>
                  </a:cubicBezTo>
                  <a:cubicBezTo>
                    <a:pt x="5762" y="340"/>
                    <a:pt x="5763" y="340"/>
                    <a:pt x="5763" y="340"/>
                  </a:cubicBezTo>
                  <a:cubicBezTo>
                    <a:pt x="5770" y="336"/>
                    <a:pt x="5737" y="247"/>
                    <a:pt x="5606" y="149"/>
                  </a:cubicBezTo>
                  <a:cubicBezTo>
                    <a:pt x="5501" y="71"/>
                    <a:pt x="5330" y="0"/>
                    <a:pt x="51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" name="Google Shape;2678;p46">
              <a:extLst>
                <a:ext uri="{FF2B5EF4-FFF2-40B4-BE49-F238E27FC236}">
                  <a16:creationId xmlns:a16="http://schemas.microsoft.com/office/drawing/2014/main" id="{77681634-7F6A-F593-93E0-89565E64C35D}"/>
                </a:ext>
              </a:extLst>
            </p:cNvPr>
            <p:cNvSpPr/>
            <p:nvPr/>
          </p:nvSpPr>
          <p:spPr>
            <a:xfrm>
              <a:off x="7968987" y="3123476"/>
              <a:ext cx="91484" cy="30946"/>
            </a:xfrm>
            <a:custGeom>
              <a:avLst/>
              <a:gdLst/>
              <a:ahLst/>
              <a:cxnLst/>
              <a:rect l="l" t="t" r="r" b="b"/>
              <a:pathLst>
                <a:path w="2232" h="755" extrusionOk="0">
                  <a:moveTo>
                    <a:pt x="16" y="0"/>
                  </a:moveTo>
                  <a:cubicBezTo>
                    <a:pt x="14" y="0"/>
                    <a:pt x="13" y="1"/>
                    <a:pt x="13" y="2"/>
                  </a:cubicBezTo>
                  <a:cubicBezTo>
                    <a:pt x="1" y="13"/>
                    <a:pt x="76" y="129"/>
                    <a:pt x="244" y="274"/>
                  </a:cubicBezTo>
                  <a:cubicBezTo>
                    <a:pt x="416" y="424"/>
                    <a:pt x="685" y="588"/>
                    <a:pt x="1017" y="677"/>
                  </a:cubicBezTo>
                  <a:cubicBezTo>
                    <a:pt x="1216" y="733"/>
                    <a:pt x="1410" y="754"/>
                    <a:pt x="1580" y="754"/>
                  </a:cubicBezTo>
                  <a:cubicBezTo>
                    <a:pt x="1694" y="754"/>
                    <a:pt x="1797" y="745"/>
                    <a:pt x="1883" y="730"/>
                  </a:cubicBezTo>
                  <a:cubicBezTo>
                    <a:pt x="2107" y="689"/>
                    <a:pt x="2231" y="629"/>
                    <a:pt x="2228" y="614"/>
                  </a:cubicBezTo>
                  <a:cubicBezTo>
                    <a:pt x="2227" y="610"/>
                    <a:pt x="2220" y="608"/>
                    <a:pt x="2208" y="608"/>
                  </a:cubicBezTo>
                  <a:cubicBezTo>
                    <a:pt x="2148" y="608"/>
                    <a:pt x="1954" y="649"/>
                    <a:pt x="1689" y="649"/>
                  </a:cubicBezTo>
                  <a:cubicBezTo>
                    <a:pt x="1503" y="649"/>
                    <a:pt x="1282" y="629"/>
                    <a:pt x="1047" y="562"/>
                  </a:cubicBezTo>
                  <a:cubicBezTo>
                    <a:pt x="429" y="400"/>
                    <a:pt x="60" y="0"/>
                    <a:pt x="1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2679;p46">
              <a:extLst>
                <a:ext uri="{FF2B5EF4-FFF2-40B4-BE49-F238E27FC236}">
                  <a16:creationId xmlns:a16="http://schemas.microsoft.com/office/drawing/2014/main" id="{B096BE00-E64B-9CEE-10E7-65535BA52D37}"/>
                </a:ext>
              </a:extLst>
            </p:cNvPr>
            <p:cNvSpPr/>
            <p:nvPr/>
          </p:nvSpPr>
          <p:spPr>
            <a:xfrm>
              <a:off x="7606666" y="3113721"/>
              <a:ext cx="56522" cy="50169"/>
            </a:xfrm>
            <a:custGeom>
              <a:avLst/>
              <a:gdLst/>
              <a:ahLst/>
              <a:cxnLst/>
              <a:rect l="l" t="t" r="r" b="b"/>
              <a:pathLst>
                <a:path w="1379" h="1224" extrusionOk="0">
                  <a:moveTo>
                    <a:pt x="1363" y="0"/>
                  </a:moveTo>
                  <a:cubicBezTo>
                    <a:pt x="1328" y="0"/>
                    <a:pt x="1235" y="438"/>
                    <a:pt x="844" y="781"/>
                  </a:cubicBezTo>
                  <a:cubicBezTo>
                    <a:pt x="452" y="1136"/>
                    <a:pt x="0" y="1174"/>
                    <a:pt x="7" y="1210"/>
                  </a:cubicBezTo>
                  <a:cubicBezTo>
                    <a:pt x="9" y="1216"/>
                    <a:pt x="41" y="1224"/>
                    <a:pt x="95" y="1224"/>
                  </a:cubicBezTo>
                  <a:cubicBezTo>
                    <a:pt x="145" y="1224"/>
                    <a:pt x="215" y="1218"/>
                    <a:pt x="299" y="1200"/>
                  </a:cubicBezTo>
                  <a:cubicBezTo>
                    <a:pt x="478" y="1158"/>
                    <a:pt x="714" y="1058"/>
                    <a:pt x="923" y="871"/>
                  </a:cubicBezTo>
                  <a:cubicBezTo>
                    <a:pt x="1132" y="684"/>
                    <a:pt x="1262" y="460"/>
                    <a:pt x="1319" y="288"/>
                  </a:cubicBezTo>
                  <a:cubicBezTo>
                    <a:pt x="1378" y="117"/>
                    <a:pt x="1378" y="5"/>
                    <a:pt x="1364" y="0"/>
                  </a:cubicBezTo>
                  <a:cubicBezTo>
                    <a:pt x="1363" y="0"/>
                    <a:pt x="1363" y="0"/>
                    <a:pt x="136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" name="Google Shape;2680;p46">
              <a:extLst>
                <a:ext uri="{FF2B5EF4-FFF2-40B4-BE49-F238E27FC236}">
                  <a16:creationId xmlns:a16="http://schemas.microsoft.com/office/drawing/2014/main" id="{802F9819-B4DA-44AE-9CD4-3F768DDD83D8}"/>
                </a:ext>
              </a:extLst>
            </p:cNvPr>
            <p:cNvSpPr/>
            <p:nvPr/>
          </p:nvSpPr>
          <p:spPr>
            <a:xfrm>
              <a:off x="6998877" y="2050375"/>
              <a:ext cx="605385" cy="670310"/>
            </a:xfrm>
            <a:custGeom>
              <a:avLst/>
              <a:gdLst/>
              <a:ahLst/>
              <a:cxnLst/>
              <a:rect l="l" t="t" r="r" b="b"/>
              <a:pathLst>
                <a:path w="14770" h="16354" extrusionOk="0">
                  <a:moveTo>
                    <a:pt x="1870" y="0"/>
                  </a:moveTo>
                  <a:cubicBezTo>
                    <a:pt x="1867" y="0"/>
                    <a:pt x="1864" y="1"/>
                    <a:pt x="1861" y="1"/>
                  </a:cubicBezTo>
                  <a:cubicBezTo>
                    <a:pt x="1357" y="23"/>
                    <a:pt x="1809" y="2462"/>
                    <a:pt x="1857" y="2694"/>
                  </a:cubicBezTo>
                  <a:cubicBezTo>
                    <a:pt x="1875" y="2779"/>
                    <a:pt x="1809" y="2827"/>
                    <a:pt x="1740" y="2827"/>
                  </a:cubicBezTo>
                  <a:cubicBezTo>
                    <a:pt x="1679" y="2827"/>
                    <a:pt x="1616" y="2790"/>
                    <a:pt x="1603" y="2709"/>
                  </a:cubicBezTo>
                  <a:cubicBezTo>
                    <a:pt x="1577" y="2530"/>
                    <a:pt x="1403" y="411"/>
                    <a:pt x="895" y="411"/>
                  </a:cubicBezTo>
                  <a:cubicBezTo>
                    <a:pt x="893" y="411"/>
                    <a:pt x="892" y="411"/>
                    <a:pt x="890" y="411"/>
                  </a:cubicBezTo>
                  <a:cubicBezTo>
                    <a:pt x="494" y="426"/>
                    <a:pt x="1245" y="2425"/>
                    <a:pt x="1031" y="2884"/>
                  </a:cubicBezTo>
                  <a:cubicBezTo>
                    <a:pt x="1010" y="2931"/>
                    <a:pt x="989" y="2952"/>
                    <a:pt x="967" y="2952"/>
                  </a:cubicBezTo>
                  <a:cubicBezTo>
                    <a:pt x="781" y="2952"/>
                    <a:pt x="586" y="1341"/>
                    <a:pt x="252" y="1341"/>
                  </a:cubicBezTo>
                  <a:cubicBezTo>
                    <a:pt x="249" y="1341"/>
                    <a:pt x="246" y="1342"/>
                    <a:pt x="244" y="1342"/>
                  </a:cubicBezTo>
                  <a:cubicBezTo>
                    <a:pt x="105" y="1352"/>
                    <a:pt x="1" y="1378"/>
                    <a:pt x="288" y="2530"/>
                  </a:cubicBezTo>
                  <a:cubicBezTo>
                    <a:pt x="426" y="3090"/>
                    <a:pt x="792" y="4071"/>
                    <a:pt x="1140" y="4953"/>
                  </a:cubicBezTo>
                  <a:lnTo>
                    <a:pt x="1128" y="4957"/>
                  </a:lnTo>
                  <a:cubicBezTo>
                    <a:pt x="1128" y="4957"/>
                    <a:pt x="3073" y="16354"/>
                    <a:pt x="8089" y="16354"/>
                  </a:cubicBezTo>
                  <a:cubicBezTo>
                    <a:pt x="8229" y="16354"/>
                    <a:pt x="8372" y="16345"/>
                    <a:pt x="8517" y="16326"/>
                  </a:cubicBezTo>
                  <a:cubicBezTo>
                    <a:pt x="14176" y="15613"/>
                    <a:pt x="14769" y="15064"/>
                    <a:pt x="14769" y="15064"/>
                  </a:cubicBezTo>
                  <a:lnTo>
                    <a:pt x="13593" y="10750"/>
                  </a:lnTo>
                  <a:cubicBezTo>
                    <a:pt x="13593" y="10750"/>
                    <a:pt x="9452" y="11830"/>
                    <a:pt x="8103" y="11830"/>
                  </a:cubicBezTo>
                  <a:cubicBezTo>
                    <a:pt x="7894" y="11830"/>
                    <a:pt x="7751" y="11804"/>
                    <a:pt x="7703" y="11744"/>
                  </a:cubicBezTo>
                  <a:cubicBezTo>
                    <a:pt x="5696" y="9263"/>
                    <a:pt x="4681" y="5850"/>
                    <a:pt x="4363" y="4624"/>
                  </a:cubicBezTo>
                  <a:cubicBezTo>
                    <a:pt x="4412" y="4449"/>
                    <a:pt x="4467" y="4243"/>
                    <a:pt x="4550" y="4004"/>
                  </a:cubicBezTo>
                  <a:cubicBezTo>
                    <a:pt x="4617" y="3799"/>
                    <a:pt x="4726" y="3609"/>
                    <a:pt x="4860" y="3437"/>
                  </a:cubicBezTo>
                  <a:cubicBezTo>
                    <a:pt x="5021" y="3231"/>
                    <a:pt x="5248" y="2966"/>
                    <a:pt x="5417" y="2858"/>
                  </a:cubicBezTo>
                  <a:cubicBezTo>
                    <a:pt x="5626" y="2727"/>
                    <a:pt x="5566" y="2409"/>
                    <a:pt x="5341" y="2395"/>
                  </a:cubicBezTo>
                  <a:cubicBezTo>
                    <a:pt x="5336" y="2395"/>
                    <a:pt x="5330" y="2394"/>
                    <a:pt x="5324" y="2394"/>
                  </a:cubicBezTo>
                  <a:cubicBezTo>
                    <a:pt x="5088" y="2394"/>
                    <a:pt x="4520" y="2744"/>
                    <a:pt x="4098" y="3395"/>
                  </a:cubicBezTo>
                  <a:cubicBezTo>
                    <a:pt x="4009" y="3532"/>
                    <a:pt x="3933" y="3588"/>
                    <a:pt x="3867" y="3588"/>
                  </a:cubicBezTo>
                  <a:cubicBezTo>
                    <a:pt x="3611" y="3588"/>
                    <a:pt x="3518" y="2724"/>
                    <a:pt x="3471" y="2361"/>
                  </a:cubicBezTo>
                  <a:cubicBezTo>
                    <a:pt x="3414" y="1909"/>
                    <a:pt x="3176" y="513"/>
                    <a:pt x="3022" y="418"/>
                  </a:cubicBezTo>
                  <a:cubicBezTo>
                    <a:pt x="2977" y="391"/>
                    <a:pt x="2934" y="377"/>
                    <a:pt x="2893" y="377"/>
                  </a:cubicBezTo>
                  <a:cubicBezTo>
                    <a:pt x="2732" y="377"/>
                    <a:pt x="2621" y="588"/>
                    <a:pt x="2675" y="949"/>
                  </a:cubicBezTo>
                  <a:cubicBezTo>
                    <a:pt x="2742" y="1409"/>
                    <a:pt x="2847" y="2772"/>
                    <a:pt x="2607" y="2790"/>
                  </a:cubicBezTo>
                  <a:cubicBezTo>
                    <a:pt x="2606" y="2790"/>
                    <a:pt x="2605" y="2790"/>
                    <a:pt x="2604" y="2790"/>
                  </a:cubicBezTo>
                  <a:cubicBezTo>
                    <a:pt x="2367" y="2790"/>
                    <a:pt x="2114" y="494"/>
                    <a:pt x="2114" y="494"/>
                  </a:cubicBezTo>
                  <a:cubicBezTo>
                    <a:pt x="2114" y="494"/>
                    <a:pt x="2136" y="0"/>
                    <a:pt x="18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56" name="Google Shape;2681;p46">
              <a:extLst>
                <a:ext uri="{FF2B5EF4-FFF2-40B4-BE49-F238E27FC236}">
                  <a16:creationId xmlns:a16="http://schemas.microsoft.com/office/drawing/2014/main" id="{C067838F-D44C-C3FA-F445-1EAC4D9A3686}"/>
                </a:ext>
              </a:extLst>
            </p:cNvPr>
            <p:cNvGrpSpPr/>
            <p:nvPr/>
          </p:nvGrpSpPr>
          <p:grpSpPr>
            <a:xfrm>
              <a:off x="5819039" y="2060417"/>
              <a:ext cx="1596955" cy="1097563"/>
              <a:chOff x="5819039" y="2060417"/>
              <a:chExt cx="1596955" cy="1097563"/>
            </a:xfrm>
          </p:grpSpPr>
          <p:sp>
            <p:nvSpPr>
              <p:cNvPr id="256" name="Google Shape;2682;p46">
                <a:extLst>
                  <a:ext uri="{FF2B5EF4-FFF2-40B4-BE49-F238E27FC236}">
                    <a16:creationId xmlns:a16="http://schemas.microsoft.com/office/drawing/2014/main" id="{FBF1F1B6-2977-BC7D-4E52-B5DE9F460FAC}"/>
                  </a:ext>
                </a:extLst>
              </p:cNvPr>
              <p:cNvSpPr/>
              <p:nvPr/>
            </p:nvSpPr>
            <p:spPr>
              <a:xfrm>
                <a:off x="7240616" y="2327401"/>
                <a:ext cx="23773" cy="5082"/>
              </a:xfrm>
              <a:custGeom>
                <a:avLst/>
                <a:gdLst/>
                <a:ahLst/>
                <a:cxnLst/>
                <a:rect l="l" t="t" r="r" b="b"/>
                <a:pathLst>
                  <a:path w="580" h="124" extrusionOk="0">
                    <a:moveTo>
                      <a:pt x="234" y="0"/>
                    </a:moveTo>
                    <a:cubicBezTo>
                      <a:pt x="104" y="0"/>
                      <a:pt x="3" y="21"/>
                      <a:pt x="0" y="51"/>
                    </a:cubicBezTo>
                    <a:cubicBezTo>
                      <a:pt x="0" y="84"/>
                      <a:pt x="127" y="114"/>
                      <a:pt x="288" y="122"/>
                    </a:cubicBezTo>
                    <a:cubicBezTo>
                      <a:pt x="311" y="123"/>
                      <a:pt x="333" y="123"/>
                      <a:pt x="354" y="123"/>
                    </a:cubicBezTo>
                    <a:cubicBezTo>
                      <a:pt x="482" y="123"/>
                      <a:pt x="576" y="105"/>
                      <a:pt x="579" y="77"/>
                    </a:cubicBezTo>
                    <a:cubicBezTo>
                      <a:pt x="579" y="43"/>
                      <a:pt x="452" y="10"/>
                      <a:pt x="292" y="2"/>
                    </a:cubicBezTo>
                    <a:cubicBezTo>
                      <a:pt x="272" y="1"/>
                      <a:pt x="252" y="0"/>
                      <a:pt x="2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7" name="Google Shape;2683;p46">
                <a:extLst>
                  <a:ext uri="{FF2B5EF4-FFF2-40B4-BE49-F238E27FC236}">
                    <a16:creationId xmlns:a16="http://schemas.microsoft.com/office/drawing/2014/main" id="{5D7A5428-9EF7-9C72-2004-A032242FA5CC}"/>
                  </a:ext>
                </a:extLst>
              </p:cNvPr>
              <p:cNvSpPr/>
              <p:nvPr/>
            </p:nvSpPr>
            <p:spPr>
              <a:xfrm>
                <a:off x="7310744" y="2325310"/>
                <a:ext cx="46562" cy="6066"/>
              </a:xfrm>
              <a:custGeom>
                <a:avLst/>
                <a:gdLst/>
                <a:ahLst/>
                <a:cxnLst/>
                <a:rect l="l" t="t" r="r" b="b"/>
                <a:pathLst>
                  <a:path w="1136" h="148" extrusionOk="0">
                    <a:moveTo>
                      <a:pt x="901" y="0"/>
                    </a:moveTo>
                    <a:cubicBezTo>
                      <a:pt x="806" y="0"/>
                      <a:pt x="688" y="5"/>
                      <a:pt x="561" y="16"/>
                    </a:cubicBezTo>
                    <a:cubicBezTo>
                      <a:pt x="251" y="38"/>
                      <a:pt x="0" y="87"/>
                      <a:pt x="0" y="116"/>
                    </a:cubicBezTo>
                    <a:cubicBezTo>
                      <a:pt x="0" y="137"/>
                      <a:pt x="98" y="148"/>
                      <a:pt x="245" y="148"/>
                    </a:cubicBezTo>
                    <a:cubicBezTo>
                      <a:pt x="338" y="148"/>
                      <a:pt x="451" y="144"/>
                      <a:pt x="571" y="135"/>
                    </a:cubicBezTo>
                    <a:cubicBezTo>
                      <a:pt x="885" y="109"/>
                      <a:pt x="1135" y="64"/>
                      <a:pt x="1132" y="30"/>
                    </a:cubicBezTo>
                    <a:cubicBezTo>
                      <a:pt x="1130" y="11"/>
                      <a:pt x="1039" y="0"/>
                      <a:pt x="9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8" name="Google Shape;2684;p46">
                <a:extLst>
                  <a:ext uri="{FF2B5EF4-FFF2-40B4-BE49-F238E27FC236}">
                    <a16:creationId xmlns:a16="http://schemas.microsoft.com/office/drawing/2014/main" id="{28D06295-94F2-07CA-65A8-04B6C50477CD}"/>
                  </a:ext>
                </a:extLst>
              </p:cNvPr>
              <p:cNvSpPr/>
              <p:nvPr/>
            </p:nvSpPr>
            <p:spPr>
              <a:xfrm>
                <a:off x="5820392" y="2062917"/>
                <a:ext cx="1595602" cy="1094858"/>
              </a:xfrm>
              <a:custGeom>
                <a:avLst/>
                <a:gdLst/>
                <a:ahLst/>
                <a:cxnLst/>
                <a:rect l="l" t="t" r="r" b="b"/>
                <a:pathLst>
                  <a:path w="38929" h="26712" extrusionOk="0">
                    <a:moveTo>
                      <a:pt x="3321" y="0"/>
                    </a:moveTo>
                    <a:cubicBezTo>
                      <a:pt x="2417" y="0"/>
                      <a:pt x="1649" y="696"/>
                      <a:pt x="1585" y="1614"/>
                    </a:cubicBezTo>
                    <a:lnTo>
                      <a:pt x="71" y="22385"/>
                    </a:lnTo>
                    <a:cubicBezTo>
                      <a:pt x="1" y="23342"/>
                      <a:pt x="721" y="24174"/>
                      <a:pt x="1678" y="24245"/>
                    </a:cubicBezTo>
                    <a:lnTo>
                      <a:pt x="35484" y="26707"/>
                    </a:lnTo>
                    <a:cubicBezTo>
                      <a:pt x="35528" y="26710"/>
                      <a:pt x="35571" y="26712"/>
                      <a:pt x="35614" y="26712"/>
                    </a:cubicBezTo>
                    <a:cubicBezTo>
                      <a:pt x="36518" y="26712"/>
                      <a:pt x="37280" y="26013"/>
                      <a:pt x="37349" y="25100"/>
                    </a:cubicBezTo>
                    <a:lnTo>
                      <a:pt x="38861" y="4330"/>
                    </a:lnTo>
                    <a:cubicBezTo>
                      <a:pt x="38928" y="3374"/>
                      <a:pt x="38207" y="2537"/>
                      <a:pt x="37251" y="2470"/>
                    </a:cubicBezTo>
                    <a:lnTo>
                      <a:pt x="3445" y="5"/>
                    </a:lnTo>
                    <a:cubicBezTo>
                      <a:pt x="3403" y="2"/>
                      <a:pt x="3362" y="0"/>
                      <a:pt x="332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9" name="Google Shape;2685;p46">
                <a:extLst>
                  <a:ext uri="{FF2B5EF4-FFF2-40B4-BE49-F238E27FC236}">
                    <a16:creationId xmlns:a16="http://schemas.microsoft.com/office/drawing/2014/main" id="{53C09732-3779-4BE2-BC2F-16332971816D}"/>
                  </a:ext>
                </a:extLst>
              </p:cNvPr>
              <p:cNvSpPr/>
              <p:nvPr/>
            </p:nvSpPr>
            <p:spPr>
              <a:xfrm>
                <a:off x="5819039" y="2060417"/>
                <a:ext cx="1596627" cy="1097563"/>
              </a:xfrm>
              <a:custGeom>
                <a:avLst/>
                <a:gdLst/>
                <a:ahLst/>
                <a:cxnLst/>
                <a:rect l="l" t="t" r="r" b="b"/>
                <a:pathLst>
                  <a:path w="38954" h="26778" extrusionOk="0">
                    <a:moveTo>
                      <a:pt x="3354" y="1"/>
                    </a:moveTo>
                    <a:cubicBezTo>
                      <a:pt x="2860" y="1"/>
                      <a:pt x="2372" y="213"/>
                      <a:pt x="2035" y="573"/>
                    </a:cubicBezTo>
                    <a:cubicBezTo>
                      <a:pt x="1856" y="768"/>
                      <a:pt x="1718" y="1003"/>
                      <a:pt x="1636" y="1257"/>
                    </a:cubicBezTo>
                    <a:cubicBezTo>
                      <a:pt x="1550" y="1514"/>
                      <a:pt x="1554" y="1780"/>
                      <a:pt x="1532" y="2034"/>
                    </a:cubicBezTo>
                    <a:cubicBezTo>
                      <a:pt x="1457" y="3057"/>
                      <a:pt x="1382" y="4073"/>
                      <a:pt x="1307" y="5081"/>
                    </a:cubicBezTo>
                    <a:cubicBezTo>
                      <a:pt x="1161" y="7098"/>
                      <a:pt x="1016" y="9089"/>
                      <a:pt x="874" y="11043"/>
                    </a:cubicBezTo>
                    <a:cubicBezTo>
                      <a:pt x="590" y="14950"/>
                      <a:pt x="318" y="18719"/>
                      <a:pt x="56" y="22312"/>
                    </a:cubicBezTo>
                    <a:cubicBezTo>
                      <a:pt x="0" y="22763"/>
                      <a:pt x="108" y="23249"/>
                      <a:pt x="381" y="23620"/>
                    </a:cubicBezTo>
                    <a:cubicBezTo>
                      <a:pt x="650" y="23992"/>
                      <a:pt x="1061" y="24254"/>
                      <a:pt x="1509" y="24332"/>
                    </a:cubicBezTo>
                    <a:cubicBezTo>
                      <a:pt x="2394" y="24422"/>
                      <a:pt x="3250" y="24467"/>
                      <a:pt x="4102" y="24534"/>
                    </a:cubicBezTo>
                    <a:cubicBezTo>
                      <a:pt x="5805" y="24658"/>
                      <a:pt x="7455" y="24777"/>
                      <a:pt x="9050" y="24889"/>
                    </a:cubicBezTo>
                    <a:cubicBezTo>
                      <a:pt x="12244" y="25121"/>
                      <a:pt x="15221" y="25333"/>
                      <a:pt x="17936" y="25532"/>
                    </a:cubicBezTo>
                    <a:cubicBezTo>
                      <a:pt x="23367" y="25916"/>
                      <a:pt x="27759" y="26230"/>
                      <a:pt x="30800" y="26450"/>
                    </a:cubicBezTo>
                    <a:cubicBezTo>
                      <a:pt x="32317" y="26555"/>
                      <a:pt x="33496" y="26637"/>
                      <a:pt x="34296" y="26693"/>
                    </a:cubicBezTo>
                    <a:cubicBezTo>
                      <a:pt x="34696" y="26719"/>
                      <a:pt x="35002" y="26738"/>
                      <a:pt x="35208" y="26753"/>
                    </a:cubicBezTo>
                    <a:cubicBezTo>
                      <a:pt x="35413" y="26764"/>
                      <a:pt x="35517" y="26768"/>
                      <a:pt x="35517" y="26768"/>
                    </a:cubicBezTo>
                    <a:cubicBezTo>
                      <a:pt x="35517" y="26768"/>
                      <a:pt x="35413" y="26757"/>
                      <a:pt x="35208" y="26742"/>
                    </a:cubicBezTo>
                    <a:cubicBezTo>
                      <a:pt x="35002" y="26723"/>
                      <a:pt x="34699" y="26701"/>
                      <a:pt x="34300" y="26667"/>
                    </a:cubicBezTo>
                    <a:cubicBezTo>
                      <a:pt x="33496" y="26607"/>
                      <a:pt x="32320" y="26518"/>
                      <a:pt x="30804" y="26402"/>
                    </a:cubicBezTo>
                    <a:cubicBezTo>
                      <a:pt x="27763" y="26178"/>
                      <a:pt x="23370" y="25849"/>
                      <a:pt x="17940" y="25446"/>
                    </a:cubicBezTo>
                    <a:cubicBezTo>
                      <a:pt x="15225" y="25247"/>
                      <a:pt x="12251" y="25027"/>
                      <a:pt x="9058" y="24792"/>
                    </a:cubicBezTo>
                    <a:cubicBezTo>
                      <a:pt x="7463" y="24673"/>
                      <a:pt x="5812" y="24553"/>
                      <a:pt x="4109" y="24430"/>
                    </a:cubicBezTo>
                    <a:cubicBezTo>
                      <a:pt x="3261" y="24363"/>
                      <a:pt x="2387" y="24314"/>
                      <a:pt x="1528" y="24228"/>
                    </a:cubicBezTo>
                    <a:cubicBezTo>
                      <a:pt x="1109" y="24153"/>
                      <a:pt x="721" y="23906"/>
                      <a:pt x="471" y="23556"/>
                    </a:cubicBezTo>
                    <a:cubicBezTo>
                      <a:pt x="217" y="23204"/>
                      <a:pt x="113" y="22760"/>
                      <a:pt x="168" y="22320"/>
                    </a:cubicBezTo>
                    <a:cubicBezTo>
                      <a:pt x="430" y="18729"/>
                      <a:pt x="706" y="14957"/>
                      <a:pt x="994" y="11051"/>
                    </a:cubicBezTo>
                    <a:cubicBezTo>
                      <a:pt x="1135" y="9097"/>
                      <a:pt x="1281" y="7110"/>
                      <a:pt x="1427" y="5089"/>
                    </a:cubicBezTo>
                    <a:cubicBezTo>
                      <a:pt x="1502" y="4081"/>
                      <a:pt x="1576" y="3064"/>
                      <a:pt x="1651" y="2042"/>
                    </a:cubicBezTo>
                    <a:cubicBezTo>
                      <a:pt x="1673" y="1783"/>
                      <a:pt x="1673" y="1530"/>
                      <a:pt x="1752" y="1294"/>
                    </a:cubicBezTo>
                    <a:cubicBezTo>
                      <a:pt x="1826" y="1059"/>
                      <a:pt x="1957" y="839"/>
                      <a:pt x="2125" y="656"/>
                    </a:cubicBezTo>
                    <a:cubicBezTo>
                      <a:pt x="2439" y="318"/>
                      <a:pt x="2895" y="121"/>
                      <a:pt x="3360" y="121"/>
                    </a:cubicBezTo>
                    <a:cubicBezTo>
                      <a:pt x="3399" y="121"/>
                      <a:pt x="3438" y="122"/>
                      <a:pt x="3478" y="125"/>
                    </a:cubicBezTo>
                    <a:cubicBezTo>
                      <a:pt x="11762" y="730"/>
                      <a:pt x="19658" y="1302"/>
                      <a:pt x="26837" y="1825"/>
                    </a:cubicBezTo>
                    <a:cubicBezTo>
                      <a:pt x="30430" y="2083"/>
                      <a:pt x="33841" y="2329"/>
                      <a:pt x="37034" y="2561"/>
                    </a:cubicBezTo>
                    <a:cubicBezTo>
                      <a:pt x="37235" y="2576"/>
                      <a:pt x="37430" y="2587"/>
                      <a:pt x="37616" y="2639"/>
                    </a:cubicBezTo>
                    <a:cubicBezTo>
                      <a:pt x="37799" y="2691"/>
                      <a:pt x="37975" y="2773"/>
                      <a:pt x="38132" y="2885"/>
                    </a:cubicBezTo>
                    <a:cubicBezTo>
                      <a:pt x="38446" y="3106"/>
                      <a:pt x="38677" y="3431"/>
                      <a:pt x="38782" y="3793"/>
                    </a:cubicBezTo>
                    <a:cubicBezTo>
                      <a:pt x="38897" y="4152"/>
                      <a:pt x="38827" y="4536"/>
                      <a:pt x="38808" y="4914"/>
                    </a:cubicBezTo>
                    <a:cubicBezTo>
                      <a:pt x="38778" y="5295"/>
                      <a:pt x="38752" y="5669"/>
                      <a:pt x="38726" y="6038"/>
                    </a:cubicBezTo>
                    <a:cubicBezTo>
                      <a:pt x="38618" y="7521"/>
                      <a:pt x="38516" y="8944"/>
                      <a:pt x="38420" y="10299"/>
                    </a:cubicBezTo>
                    <a:cubicBezTo>
                      <a:pt x="38031" y="15731"/>
                      <a:pt x="37718" y="20127"/>
                      <a:pt x="37501" y="23167"/>
                    </a:cubicBezTo>
                    <a:cubicBezTo>
                      <a:pt x="37449" y="23925"/>
                      <a:pt x="37399" y="24598"/>
                      <a:pt x="37359" y="25184"/>
                    </a:cubicBezTo>
                    <a:cubicBezTo>
                      <a:pt x="37306" y="25771"/>
                      <a:pt x="36982" y="26200"/>
                      <a:pt x="36660" y="26428"/>
                    </a:cubicBezTo>
                    <a:cubicBezTo>
                      <a:pt x="36339" y="26663"/>
                      <a:pt x="36029" y="26735"/>
                      <a:pt x="35827" y="26757"/>
                    </a:cubicBezTo>
                    <a:cubicBezTo>
                      <a:pt x="35745" y="26766"/>
                      <a:pt x="35679" y="26768"/>
                      <a:pt x="35628" y="26768"/>
                    </a:cubicBezTo>
                    <a:cubicBezTo>
                      <a:pt x="35577" y="26768"/>
                      <a:pt x="35543" y="26766"/>
                      <a:pt x="35527" y="26766"/>
                    </a:cubicBezTo>
                    <a:cubicBezTo>
                      <a:pt x="35520" y="26766"/>
                      <a:pt x="35517" y="26766"/>
                      <a:pt x="35517" y="26768"/>
                    </a:cubicBezTo>
                    <a:cubicBezTo>
                      <a:pt x="35517" y="26768"/>
                      <a:pt x="35544" y="26771"/>
                      <a:pt x="35596" y="26775"/>
                    </a:cubicBezTo>
                    <a:cubicBezTo>
                      <a:pt x="35616" y="26777"/>
                      <a:pt x="35640" y="26778"/>
                      <a:pt x="35667" y="26778"/>
                    </a:cubicBezTo>
                    <a:cubicBezTo>
                      <a:pt x="35711" y="26778"/>
                      <a:pt x="35765" y="26775"/>
                      <a:pt x="35827" y="26768"/>
                    </a:cubicBezTo>
                    <a:cubicBezTo>
                      <a:pt x="36032" y="26749"/>
                      <a:pt x="36346" y="26685"/>
                      <a:pt x="36675" y="26447"/>
                    </a:cubicBezTo>
                    <a:cubicBezTo>
                      <a:pt x="37004" y="26219"/>
                      <a:pt x="37337" y="25785"/>
                      <a:pt x="37392" y="25188"/>
                    </a:cubicBezTo>
                    <a:cubicBezTo>
                      <a:pt x="37437" y="24601"/>
                      <a:pt x="37489" y="23929"/>
                      <a:pt x="37549" y="23171"/>
                    </a:cubicBezTo>
                    <a:cubicBezTo>
                      <a:pt x="37773" y="20131"/>
                      <a:pt x="38102" y="15735"/>
                      <a:pt x="38506" y="10308"/>
                    </a:cubicBezTo>
                    <a:cubicBezTo>
                      <a:pt x="38602" y="8948"/>
                      <a:pt x="38711" y="7529"/>
                      <a:pt x="38819" y="6045"/>
                    </a:cubicBezTo>
                    <a:cubicBezTo>
                      <a:pt x="38845" y="5676"/>
                      <a:pt x="38871" y="5298"/>
                      <a:pt x="38901" y="4921"/>
                    </a:cubicBezTo>
                    <a:cubicBezTo>
                      <a:pt x="38913" y="4731"/>
                      <a:pt x="38931" y="4544"/>
                      <a:pt x="38942" y="4350"/>
                    </a:cubicBezTo>
                    <a:cubicBezTo>
                      <a:pt x="38954" y="4155"/>
                      <a:pt x="38928" y="3957"/>
                      <a:pt x="38871" y="3767"/>
                    </a:cubicBezTo>
                    <a:cubicBezTo>
                      <a:pt x="38763" y="3383"/>
                      <a:pt x="38520" y="3038"/>
                      <a:pt x="38188" y="2807"/>
                    </a:cubicBezTo>
                    <a:cubicBezTo>
                      <a:pt x="38023" y="2688"/>
                      <a:pt x="37841" y="2598"/>
                      <a:pt x="37642" y="2542"/>
                    </a:cubicBezTo>
                    <a:cubicBezTo>
                      <a:pt x="37444" y="2486"/>
                      <a:pt x="37239" y="2478"/>
                      <a:pt x="37041" y="2464"/>
                    </a:cubicBezTo>
                    <a:cubicBezTo>
                      <a:pt x="33848" y="2228"/>
                      <a:pt x="30438" y="1978"/>
                      <a:pt x="26848" y="1713"/>
                    </a:cubicBezTo>
                    <a:cubicBezTo>
                      <a:pt x="19665" y="1190"/>
                      <a:pt x="11773" y="611"/>
                      <a:pt x="3485" y="6"/>
                    </a:cubicBezTo>
                    <a:cubicBezTo>
                      <a:pt x="3441" y="2"/>
                      <a:pt x="3398" y="1"/>
                      <a:pt x="33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0" name="Google Shape;2686;p46">
                <a:extLst>
                  <a:ext uri="{FF2B5EF4-FFF2-40B4-BE49-F238E27FC236}">
                    <a16:creationId xmlns:a16="http://schemas.microsoft.com/office/drawing/2014/main" id="{F1562F0B-5A90-4DA3-D3C0-699B16386993}"/>
                  </a:ext>
                </a:extLst>
              </p:cNvPr>
              <p:cNvSpPr/>
              <p:nvPr/>
            </p:nvSpPr>
            <p:spPr>
              <a:xfrm>
                <a:off x="5950524" y="2700990"/>
                <a:ext cx="29306" cy="87016"/>
              </a:xfrm>
              <a:custGeom>
                <a:avLst/>
                <a:gdLst/>
                <a:ahLst/>
                <a:cxnLst/>
                <a:rect l="l" t="t" r="r" b="b"/>
                <a:pathLst>
                  <a:path w="715" h="2123" extrusionOk="0">
                    <a:moveTo>
                      <a:pt x="12" y="1"/>
                    </a:moveTo>
                    <a:lnTo>
                      <a:pt x="1" y="192"/>
                    </a:lnTo>
                    <a:lnTo>
                      <a:pt x="486" y="228"/>
                    </a:lnTo>
                    <a:lnTo>
                      <a:pt x="348" y="2107"/>
                    </a:lnTo>
                    <a:lnTo>
                      <a:pt x="561" y="2122"/>
                    </a:lnTo>
                    <a:lnTo>
                      <a:pt x="714" y="53"/>
                    </a:lnTo>
                    <a:lnTo>
                      <a:pt x="12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1" name="Google Shape;2687;p46">
                <a:extLst>
                  <a:ext uri="{FF2B5EF4-FFF2-40B4-BE49-F238E27FC236}">
                    <a16:creationId xmlns:a16="http://schemas.microsoft.com/office/drawing/2014/main" id="{93286E14-8AD2-3FD1-4A9E-66B16EB127E8}"/>
                  </a:ext>
                </a:extLst>
              </p:cNvPr>
              <p:cNvSpPr/>
              <p:nvPr/>
            </p:nvSpPr>
            <p:spPr>
              <a:xfrm>
                <a:off x="6001347" y="2706359"/>
                <a:ext cx="61153" cy="88082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2149" extrusionOk="0">
                    <a:moveTo>
                      <a:pt x="725" y="1"/>
                    </a:moveTo>
                    <a:cubicBezTo>
                      <a:pt x="451" y="1"/>
                      <a:pt x="222" y="86"/>
                      <a:pt x="68" y="247"/>
                    </a:cubicBezTo>
                    <a:lnTo>
                      <a:pt x="209" y="385"/>
                    </a:lnTo>
                    <a:cubicBezTo>
                      <a:pt x="338" y="257"/>
                      <a:pt x="505" y="195"/>
                      <a:pt x="705" y="195"/>
                    </a:cubicBezTo>
                    <a:cubicBezTo>
                      <a:pt x="732" y="195"/>
                      <a:pt x="760" y="196"/>
                      <a:pt x="789" y="199"/>
                    </a:cubicBezTo>
                    <a:cubicBezTo>
                      <a:pt x="1106" y="221"/>
                      <a:pt x="1263" y="381"/>
                      <a:pt x="1248" y="621"/>
                    </a:cubicBezTo>
                    <a:cubicBezTo>
                      <a:pt x="1237" y="762"/>
                      <a:pt x="1181" y="897"/>
                      <a:pt x="931" y="1109"/>
                    </a:cubicBezTo>
                    <a:lnTo>
                      <a:pt x="12" y="1890"/>
                    </a:lnTo>
                    <a:lnTo>
                      <a:pt x="1" y="2040"/>
                    </a:lnTo>
                    <a:lnTo>
                      <a:pt x="1450" y="2148"/>
                    </a:lnTo>
                    <a:lnTo>
                      <a:pt x="1464" y="1957"/>
                    </a:lnTo>
                    <a:lnTo>
                      <a:pt x="326" y="1876"/>
                    </a:lnTo>
                    <a:lnTo>
                      <a:pt x="1080" y="1233"/>
                    </a:lnTo>
                    <a:cubicBezTo>
                      <a:pt x="1379" y="983"/>
                      <a:pt x="1454" y="811"/>
                      <a:pt x="1469" y="613"/>
                    </a:cubicBezTo>
                    <a:cubicBezTo>
                      <a:pt x="1491" y="266"/>
                      <a:pt x="1240" y="34"/>
                      <a:pt x="823" y="4"/>
                    </a:cubicBezTo>
                    <a:cubicBezTo>
                      <a:pt x="790" y="2"/>
                      <a:pt x="757" y="1"/>
                      <a:pt x="725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2" name="Google Shape;2688;p46">
                <a:extLst>
                  <a:ext uri="{FF2B5EF4-FFF2-40B4-BE49-F238E27FC236}">
                    <a16:creationId xmlns:a16="http://schemas.microsoft.com/office/drawing/2014/main" id="{767AA3B9-2DEB-40D6-7ECD-4A73E5893D21}"/>
                  </a:ext>
                </a:extLst>
              </p:cNvPr>
              <p:cNvSpPr/>
              <p:nvPr/>
            </p:nvSpPr>
            <p:spPr>
              <a:xfrm>
                <a:off x="6078197" y="2713983"/>
                <a:ext cx="74146" cy="85623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089" extrusionOk="0">
                    <a:moveTo>
                      <a:pt x="1207" y="1"/>
                    </a:moveTo>
                    <a:lnTo>
                      <a:pt x="12" y="1290"/>
                    </a:lnTo>
                    <a:lnTo>
                      <a:pt x="1" y="1443"/>
                    </a:lnTo>
                    <a:lnTo>
                      <a:pt x="1166" y="1528"/>
                    </a:lnTo>
                    <a:lnTo>
                      <a:pt x="1129" y="2074"/>
                    </a:lnTo>
                    <a:lnTo>
                      <a:pt x="1342" y="2089"/>
                    </a:lnTo>
                    <a:lnTo>
                      <a:pt x="1379" y="1544"/>
                    </a:lnTo>
                    <a:lnTo>
                      <a:pt x="1794" y="1573"/>
                    </a:lnTo>
                    <a:lnTo>
                      <a:pt x="1808" y="1387"/>
                    </a:lnTo>
                    <a:lnTo>
                      <a:pt x="1394" y="1357"/>
                    </a:lnTo>
                    <a:lnTo>
                      <a:pt x="1427" y="875"/>
                    </a:lnTo>
                    <a:lnTo>
                      <a:pt x="1222" y="864"/>
                    </a:lnTo>
                    <a:lnTo>
                      <a:pt x="1185" y="1342"/>
                    </a:lnTo>
                    <a:lnTo>
                      <a:pt x="289" y="1275"/>
                    </a:lnTo>
                    <a:lnTo>
                      <a:pt x="1442" y="16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3" name="Google Shape;2689;p46">
                <a:extLst>
                  <a:ext uri="{FF2B5EF4-FFF2-40B4-BE49-F238E27FC236}">
                    <a16:creationId xmlns:a16="http://schemas.microsoft.com/office/drawing/2014/main" id="{4731A9E9-180D-203F-33D9-B5925A95A1D6}"/>
                  </a:ext>
                </a:extLst>
              </p:cNvPr>
              <p:cNvSpPr/>
              <p:nvPr/>
            </p:nvSpPr>
            <p:spPr>
              <a:xfrm>
                <a:off x="6208165" y="2723327"/>
                <a:ext cx="74146" cy="85787"/>
              </a:xfrm>
              <a:custGeom>
                <a:avLst/>
                <a:gdLst/>
                <a:ahLst/>
                <a:cxnLst/>
                <a:rect l="l" t="t" r="r" b="b"/>
                <a:pathLst>
                  <a:path w="1809" h="2093" extrusionOk="0">
                    <a:moveTo>
                      <a:pt x="1207" y="1"/>
                    </a:moveTo>
                    <a:lnTo>
                      <a:pt x="12" y="1293"/>
                    </a:lnTo>
                    <a:lnTo>
                      <a:pt x="1" y="1447"/>
                    </a:lnTo>
                    <a:lnTo>
                      <a:pt x="1166" y="1533"/>
                    </a:lnTo>
                    <a:lnTo>
                      <a:pt x="1129" y="2078"/>
                    </a:lnTo>
                    <a:lnTo>
                      <a:pt x="1342" y="2093"/>
                    </a:lnTo>
                    <a:lnTo>
                      <a:pt x="1379" y="1547"/>
                    </a:lnTo>
                    <a:lnTo>
                      <a:pt x="1793" y="1577"/>
                    </a:lnTo>
                    <a:lnTo>
                      <a:pt x="1809" y="1390"/>
                    </a:lnTo>
                    <a:lnTo>
                      <a:pt x="1394" y="1361"/>
                    </a:lnTo>
                    <a:lnTo>
                      <a:pt x="1428" y="879"/>
                    </a:lnTo>
                    <a:lnTo>
                      <a:pt x="1222" y="864"/>
                    </a:lnTo>
                    <a:lnTo>
                      <a:pt x="1185" y="1345"/>
                    </a:lnTo>
                    <a:lnTo>
                      <a:pt x="288" y="1278"/>
                    </a:lnTo>
                    <a:lnTo>
                      <a:pt x="1443" y="19"/>
                    </a:lnTo>
                    <a:lnTo>
                      <a:pt x="1207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4" name="Google Shape;2690;p46">
                <a:extLst>
                  <a:ext uri="{FF2B5EF4-FFF2-40B4-BE49-F238E27FC236}">
                    <a16:creationId xmlns:a16="http://schemas.microsoft.com/office/drawing/2014/main" id="{F5BE1700-249C-3802-F7C6-DA7ECE2FEA40}"/>
                  </a:ext>
                </a:extLst>
              </p:cNvPr>
              <p:cNvSpPr/>
              <p:nvPr/>
            </p:nvSpPr>
            <p:spPr>
              <a:xfrm>
                <a:off x="6293745" y="2727180"/>
                <a:ext cx="63408" cy="87139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126" extrusionOk="0">
                    <a:moveTo>
                      <a:pt x="386" y="1"/>
                    </a:moveTo>
                    <a:lnTo>
                      <a:pt x="202" y="1032"/>
                    </a:lnTo>
                    <a:lnTo>
                      <a:pt x="643" y="1061"/>
                    </a:lnTo>
                    <a:cubicBezTo>
                      <a:pt x="1170" y="1103"/>
                      <a:pt x="1323" y="1278"/>
                      <a:pt x="1305" y="1543"/>
                    </a:cubicBezTo>
                    <a:cubicBezTo>
                      <a:pt x="1287" y="1779"/>
                      <a:pt x="1112" y="1931"/>
                      <a:pt x="807" y="1931"/>
                    </a:cubicBezTo>
                    <a:cubicBezTo>
                      <a:pt x="783" y="1931"/>
                      <a:pt x="758" y="1930"/>
                      <a:pt x="733" y="1928"/>
                    </a:cubicBezTo>
                    <a:cubicBezTo>
                      <a:pt x="467" y="1909"/>
                      <a:pt x="240" y="1789"/>
                      <a:pt x="117" y="1644"/>
                    </a:cubicBezTo>
                    <a:lnTo>
                      <a:pt x="0" y="1804"/>
                    </a:lnTo>
                    <a:cubicBezTo>
                      <a:pt x="146" y="1977"/>
                      <a:pt x="423" y="2099"/>
                      <a:pt x="722" y="2122"/>
                    </a:cubicBezTo>
                    <a:cubicBezTo>
                      <a:pt x="755" y="2124"/>
                      <a:pt x="787" y="2125"/>
                      <a:pt x="818" y="2125"/>
                    </a:cubicBezTo>
                    <a:cubicBezTo>
                      <a:pt x="1263" y="2125"/>
                      <a:pt x="1496" y="1878"/>
                      <a:pt x="1517" y="1551"/>
                    </a:cubicBezTo>
                    <a:cubicBezTo>
                      <a:pt x="1547" y="1184"/>
                      <a:pt x="1327" y="923"/>
                      <a:pt x="703" y="878"/>
                    </a:cubicBezTo>
                    <a:lnTo>
                      <a:pt x="438" y="856"/>
                    </a:lnTo>
                    <a:lnTo>
                      <a:pt x="557" y="202"/>
                    </a:lnTo>
                    <a:lnTo>
                      <a:pt x="1502" y="273"/>
                    </a:lnTo>
                    <a:lnTo>
                      <a:pt x="1517" y="82"/>
                    </a:lnTo>
                    <a:lnTo>
                      <a:pt x="386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5" name="Google Shape;2691;p46">
                <a:extLst>
                  <a:ext uri="{FF2B5EF4-FFF2-40B4-BE49-F238E27FC236}">
                    <a16:creationId xmlns:a16="http://schemas.microsoft.com/office/drawing/2014/main" id="{66BD176B-BDBC-F52E-40AB-DDDAB89A0D91}"/>
                  </a:ext>
                </a:extLst>
              </p:cNvPr>
              <p:cNvSpPr/>
              <p:nvPr/>
            </p:nvSpPr>
            <p:spPr>
              <a:xfrm>
                <a:off x="6375349" y="2734230"/>
                <a:ext cx="65744" cy="8632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106" extrusionOk="0">
                    <a:moveTo>
                      <a:pt x="815" y="1025"/>
                    </a:moveTo>
                    <a:cubicBezTo>
                      <a:pt x="834" y="1025"/>
                      <a:pt x="854" y="1026"/>
                      <a:pt x="874" y="1027"/>
                    </a:cubicBezTo>
                    <a:cubicBezTo>
                      <a:pt x="1196" y="1050"/>
                      <a:pt x="1383" y="1236"/>
                      <a:pt x="1364" y="1510"/>
                    </a:cubicBezTo>
                    <a:cubicBezTo>
                      <a:pt x="1346" y="1771"/>
                      <a:pt x="1148" y="1925"/>
                      <a:pt x="874" y="1925"/>
                    </a:cubicBezTo>
                    <a:cubicBezTo>
                      <a:pt x="858" y="1925"/>
                      <a:pt x="842" y="1925"/>
                      <a:pt x="826" y="1924"/>
                    </a:cubicBezTo>
                    <a:cubicBezTo>
                      <a:pt x="467" y="1898"/>
                      <a:pt x="295" y="1666"/>
                      <a:pt x="310" y="1438"/>
                    </a:cubicBezTo>
                    <a:cubicBezTo>
                      <a:pt x="328" y="1197"/>
                      <a:pt x="532" y="1025"/>
                      <a:pt x="815" y="1025"/>
                    </a:cubicBezTo>
                    <a:close/>
                    <a:moveTo>
                      <a:pt x="991" y="1"/>
                    </a:moveTo>
                    <a:cubicBezTo>
                      <a:pt x="472" y="1"/>
                      <a:pt x="96" y="338"/>
                      <a:pt x="49" y="1008"/>
                    </a:cubicBezTo>
                    <a:cubicBezTo>
                      <a:pt x="0" y="1658"/>
                      <a:pt x="273" y="2062"/>
                      <a:pt x="822" y="2103"/>
                    </a:cubicBezTo>
                    <a:cubicBezTo>
                      <a:pt x="846" y="2105"/>
                      <a:pt x="869" y="2106"/>
                      <a:pt x="891" y="2106"/>
                    </a:cubicBezTo>
                    <a:cubicBezTo>
                      <a:pt x="1259" y="2106"/>
                      <a:pt x="1548" y="1883"/>
                      <a:pt x="1573" y="1520"/>
                    </a:cubicBezTo>
                    <a:cubicBezTo>
                      <a:pt x="1603" y="1139"/>
                      <a:pt x="1334" y="878"/>
                      <a:pt x="923" y="848"/>
                    </a:cubicBezTo>
                    <a:cubicBezTo>
                      <a:pt x="899" y="846"/>
                      <a:pt x="875" y="845"/>
                      <a:pt x="851" y="845"/>
                    </a:cubicBezTo>
                    <a:cubicBezTo>
                      <a:pt x="594" y="845"/>
                      <a:pt x="371" y="956"/>
                      <a:pt x="262" y="1158"/>
                    </a:cubicBezTo>
                    <a:cubicBezTo>
                      <a:pt x="262" y="1095"/>
                      <a:pt x="262" y="1034"/>
                      <a:pt x="266" y="986"/>
                    </a:cubicBezTo>
                    <a:cubicBezTo>
                      <a:pt x="305" y="455"/>
                      <a:pt x="586" y="189"/>
                      <a:pt x="994" y="189"/>
                    </a:cubicBezTo>
                    <a:cubicBezTo>
                      <a:pt x="1016" y="189"/>
                      <a:pt x="1039" y="189"/>
                      <a:pt x="1062" y="191"/>
                    </a:cubicBezTo>
                    <a:cubicBezTo>
                      <a:pt x="1214" y="202"/>
                      <a:pt x="1357" y="239"/>
                      <a:pt x="1457" y="317"/>
                    </a:cubicBezTo>
                    <a:lnTo>
                      <a:pt x="1555" y="153"/>
                    </a:lnTo>
                    <a:cubicBezTo>
                      <a:pt x="1431" y="64"/>
                      <a:pt x="1259" y="19"/>
                      <a:pt x="1072" y="4"/>
                    </a:cubicBezTo>
                    <a:cubicBezTo>
                      <a:pt x="1045" y="2"/>
                      <a:pt x="1018" y="1"/>
                      <a:pt x="9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6" name="Google Shape;2692;p46">
                <a:extLst>
                  <a:ext uri="{FF2B5EF4-FFF2-40B4-BE49-F238E27FC236}">
                    <a16:creationId xmlns:a16="http://schemas.microsoft.com/office/drawing/2014/main" id="{E4D1DB5C-BC9C-370A-E99E-5B2882320B0D}"/>
                  </a:ext>
                </a:extLst>
              </p:cNvPr>
              <p:cNvSpPr/>
              <p:nvPr/>
            </p:nvSpPr>
            <p:spPr>
              <a:xfrm>
                <a:off x="6493554" y="2741279"/>
                <a:ext cx="63408" cy="87590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2137" extrusionOk="0">
                    <a:moveTo>
                      <a:pt x="217" y="0"/>
                    </a:moveTo>
                    <a:lnTo>
                      <a:pt x="202" y="187"/>
                    </a:lnTo>
                    <a:lnTo>
                      <a:pt x="1262" y="265"/>
                    </a:lnTo>
                    <a:lnTo>
                      <a:pt x="635" y="941"/>
                    </a:lnTo>
                    <a:lnTo>
                      <a:pt x="624" y="1098"/>
                    </a:lnTo>
                    <a:lnTo>
                      <a:pt x="773" y="1109"/>
                    </a:lnTo>
                    <a:cubicBezTo>
                      <a:pt x="1154" y="1139"/>
                      <a:pt x="1319" y="1315"/>
                      <a:pt x="1300" y="1562"/>
                    </a:cubicBezTo>
                    <a:cubicBezTo>
                      <a:pt x="1283" y="1799"/>
                      <a:pt x="1110" y="1941"/>
                      <a:pt x="817" y="1941"/>
                    </a:cubicBezTo>
                    <a:cubicBezTo>
                      <a:pt x="792" y="1941"/>
                      <a:pt x="766" y="1940"/>
                      <a:pt x="740" y="1938"/>
                    </a:cubicBezTo>
                    <a:cubicBezTo>
                      <a:pt x="471" y="1920"/>
                      <a:pt x="239" y="1800"/>
                      <a:pt x="116" y="1655"/>
                    </a:cubicBezTo>
                    <a:lnTo>
                      <a:pt x="0" y="1815"/>
                    </a:lnTo>
                    <a:cubicBezTo>
                      <a:pt x="145" y="1988"/>
                      <a:pt x="426" y="2114"/>
                      <a:pt x="724" y="2133"/>
                    </a:cubicBezTo>
                    <a:cubicBezTo>
                      <a:pt x="758" y="2135"/>
                      <a:pt x="791" y="2137"/>
                      <a:pt x="823" y="2137"/>
                    </a:cubicBezTo>
                    <a:cubicBezTo>
                      <a:pt x="1261" y="2137"/>
                      <a:pt x="1496" y="1900"/>
                      <a:pt x="1520" y="1576"/>
                    </a:cubicBezTo>
                    <a:cubicBezTo>
                      <a:pt x="1543" y="1248"/>
                      <a:pt x="1338" y="997"/>
                      <a:pt x="897" y="941"/>
                    </a:cubicBezTo>
                    <a:lnTo>
                      <a:pt x="1535" y="247"/>
                    </a:lnTo>
                    <a:lnTo>
                      <a:pt x="1546" y="97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7" name="Google Shape;2693;p46">
                <a:extLst>
                  <a:ext uri="{FF2B5EF4-FFF2-40B4-BE49-F238E27FC236}">
                    <a16:creationId xmlns:a16="http://schemas.microsoft.com/office/drawing/2014/main" id="{46E58F2A-4A27-795B-9AD3-CB01E5E1E497}"/>
                  </a:ext>
                </a:extLst>
              </p:cNvPr>
              <p:cNvSpPr/>
              <p:nvPr/>
            </p:nvSpPr>
            <p:spPr>
              <a:xfrm>
                <a:off x="6576347" y="2748903"/>
                <a:ext cx="65744" cy="86361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107" extrusionOk="0">
                    <a:moveTo>
                      <a:pt x="825" y="1022"/>
                    </a:moveTo>
                    <a:cubicBezTo>
                      <a:pt x="843" y="1022"/>
                      <a:pt x="860" y="1023"/>
                      <a:pt x="878" y="1024"/>
                    </a:cubicBezTo>
                    <a:cubicBezTo>
                      <a:pt x="1196" y="1047"/>
                      <a:pt x="1387" y="1237"/>
                      <a:pt x="1364" y="1510"/>
                    </a:cubicBezTo>
                    <a:cubicBezTo>
                      <a:pt x="1346" y="1766"/>
                      <a:pt x="1151" y="1923"/>
                      <a:pt x="881" y="1923"/>
                    </a:cubicBezTo>
                    <a:cubicBezTo>
                      <a:pt x="863" y="1923"/>
                      <a:pt x="845" y="1922"/>
                      <a:pt x="826" y="1921"/>
                    </a:cubicBezTo>
                    <a:cubicBezTo>
                      <a:pt x="471" y="1895"/>
                      <a:pt x="296" y="1667"/>
                      <a:pt x="314" y="1438"/>
                    </a:cubicBezTo>
                    <a:cubicBezTo>
                      <a:pt x="332" y="1196"/>
                      <a:pt x="536" y="1022"/>
                      <a:pt x="825" y="1022"/>
                    </a:cubicBezTo>
                    <a:close/>
                    <a:moveTo>
                      <a:pt x="985" y="1"/>
                    </a:moveTo>
                    <a:cubicBezTo>
                      <a:pt x="470" y="1"/>
                      <a:pt x="99" y="341"/>
                      <a:pt x="49" y="1005"/>
                    </a:cubicBezTo>
                    <a:cubicBezTo>
                      <a:pt x="1" y="1659"/>
                      <a:pt x="273" y="2062"/>
                      <a:pt x="823" y="2104"/>
                    </a:cubicBezTo>
                    <a:cubicBezTo>
                      <a:pt x="846" y="2105"/>
                      <a:pt x="869" y="2106"/>
                      <a:pt x="892" y="2106"/>
                    </a:cubicBezTo>
                    <a:cubicBezTo>
                      <a:pt x="1262" y="2106"/>
                      <a:pt x="1549" y="1883"/>
                      <a:pt x="1577" y="1517"/>
                    </a:cubicBezTo>
                    <a:cubicBezTo>
                      <a:pt x="1603" y="1140"/>
                      <a:pt x="1335" y="878"/>
                      <a:pt x="923" y="849"/>
                    </a:cubicBezTo>
                    <a:cubicBezTo>
                      <a:pt x="898" y="847"/>
                      <a:pt x="874" y="846"/>
                      <a:pt x="850" y="846"/>
                    </a:cubicBezTo>
                    <a:cubicBezTo>
                      <a:pt x="593" y="846"/>
                      <a:pt x="375" y="954"/>
                      <a:pt x="266" y="1155"/>
                    </a:cubicBezTo>
                    <a:cubicBezTo>
                      <a:pt x="262" y="1092"/>
                      <a:pt x="266" y="1035"/>
                      <a:pt x="270" y="987"/>
                    </a:cubicBezTo>
                    <a:cubicBezTo>
                      <a:pt x="308" y="458"/>
                      <a:pt x="584" y="189"/>
                      <a:pt x="988" y="189"/>
                    </a:cubicBezTo>
                    <a:cubicBezTo>
                      <a:pt x="1012" y="189"/>
                      <a:pt x="1036" y="190"/>
                      <a:pt x="1061" y="192"/>
                    </a:cubicBezTo>
                    <a:cubicBezTo>
                      <a:pt x="1218" y="202"/>
                      <a:pt x="1357" y="240"/>
                      <a:pt x="1457" y="318"/>
                    </a:cubicBezTo>
                    <a:lnTo>
                      <a:pt x="1554" y="154"/>
                    </a:lnTo>
                    <a:cubicBezTo>
                      <a:pt x="1431" y="64"/>
                      <a:pt x="1259" y="19"/>
                      <a:pt x="1073" y="4"/>
                    </a:cubicBezTo>
                    <a:cubicBezTo>
                      <a:pt x="1043" y="2"/>
                      <a:pt x="1014" y="1"/>
                      <a:pt x="985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8" name="Google Shape;2694;p46">
                <a:extLst>
                  <a:ext uri="{FF2B5EF4-FFF2-40B4-BE49-F238E27FC236}">
                    <a16:creationId xmlns:a16="http://schemas.microsoft.com/office/drawing/2014/main" id="{5330759A-0CEF-28AF-DDEE-3CF27C1D3EB9}"/>
                  </a:ext>
                </a:extLst>
              </p:cNvPr>
              <p:cNvSpPr/>
              <p:nvPr/>
            </p:nvSpPr>
            <p:spPr>
              <a:xfrm>
                <a:off x="6659304" y="2752715"/>
                <a:ext cx="64063" cy="86894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2120" extrusionOk="0">
                    <a:moveTo>
                      <a:pt x="42" y="1"/>
                    </a:moveTo>
                    <a:lnTo>
                      <a:pt x="1" y="580"/>
                    </a:lnTo>
                    <a:lnTo>
                      <a:pt x="211" y="595"/>
                    </a:lnTo>
                    <a:lnTo>
                      <a:pt x="237" y="207"/>
                    </a:lnTo>
                    <a:lnTo>
                      <a:pt x="1301" y="285"/>
                    </a:lnTo>
                    <a:lnTo>
                      <a:pt x="315" y="2100"/>
                    </a:lnTo>
                    <a:lnTo>
                      <a:pt x="543" y="2119"/>
                    </a:lnTo>
                    <a:lnTo>
                      <a:pt x="1552" y="263"/>
                    </a:lnTo>
                    <a:lnTo>
                      <a:pt x="1562" y="11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9" name="Google Shape;2695;p46">
                <a:extLst>
                  <a:ext uri="{FF2B5EF4-FFF2-40B4-BE49-F238E27FC236}">
                    <a16:creationId xmlns:a16="http://schemas.microsoft.com/office/drawing/2014/main" id="{4139AAA3-E60D-AE76-14C8-7E9E47C85641}"/>
                  </a:ext>
                </a:extLst>
              </p:cNvPr>
              <p:cNvSpPr/>
              <p:nvPr/>
            </p:nvSpPr>
            <p:spPr>
              <a:xfrm>
                <a:off x="6780583" y="2761609"/>
                <a:ext cx="64022" cy="86853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119" extrusionOk="0">
                    <a:moveTo>
                      <a:pt x="41" y="1"/>
                    </a:moveTo>
                    <a:lnTo>
                      <a:pt x="0" y="576"/>
                    </a:lnTo>
                    <a:lnTo>
                      <a:pt x="210" y="591"/>
                    </a:lnTo>
                    <a:lnTo>
                      <a:pt x="236" y="206"/>
                    </a:lnTo>
                    <a:lnTo>
                      <a:pt x="1300" y="281"/>
                    </a:lnTo>
                    <a:lnTo>
                      <a:pt x="314" y="2100"/>
                    </a:lnTo>
                    <a:lnTo>
                      <a:pt x="542" y="2119"/>
                    </a:lnTo>
                    <a:lnTo>
                      <a:pt x="1551" y="263"/>
                    </a:lnTo>
                    <a:lnTo>
                      <a:pt x="1562" y="113"/>
                    </a:lnTo>
                    <a:lnTo>
                      <a:pt x="41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0" name="Google Shape;2696;p46">
                <a:extLst>
                  <a:ext uri="{FF2B5EF4-FFF2-40B4-BE49-F238E27FC236}">
                    <a16:creationId xmlns:a16="http://schemas.microsoft.com/office/drawing/2014/main" id="{0CFAB775-F0AD-7F93-02A6-F2D1FAC7AE29}"/>
                  </a:ext>
                </a:extLst>
              </p:cNvPr>
              <p:cNvSpPr/>
              <p:nvPr/>
            </p:nvSpPr>
            <p:spPr>
              <a:xfrm>
                <a:off x="6856818" y="2768945"/>
                <a:ext cx="67547" cy="86607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2113" extrusionOk="0">
                    <a:moveTo>
                      <a:pt x="850" y="181"/>
                    </a:moveTo>
                    <a:cubicBezTo>
                      <a:pt x="872" y="181"/>
                      <a:pt x="895" y="182"/>
                      <a:pt x="919" y="184"/>
                    </a:cubicBezTo>
                    <a:cubicBezTo>
                      <a:pt x="1229" y="206"/>
                      <a:pt x="1424" y="363"/>
                      <a:pt x="1408" y="599"/>
                    </a:cubicBezTo>
                    <a:cubicBezTo>
                      <a:pt x="1391" y="806"/>
                      <a:pt x="1217" y="934"/>
                      <a:pt x="936" y="934"/>
                    </a:cubicBezTo>
                    <a:cubicBezTo>
                      <a:pt x="914" y="934"/>
                      <a:pt x="891" y="933"/>
                      <a:pt x="867" y="932"/>
                    </a:cubicBezTo>
                    <a:cubicBezTo>
                      <a:pt x="546" y="905"/>
                      <a:pt x="367" y="748"/>
                      <a:pt x="381" y="520"/>
                    </a:cubicBezTo>
                    <a:cubicBezTo>
                      <a:pt x="398" y="306"/>
                      <a:pt x="575" y="181"/>
                      <a:pt x="850" y="181"/>
                    </a:cubicBezTo>
                    <a:close/>
                    <a:moveTo>
                      <a:pt x="772" y="1096"/>
                    </a:moveTo>
                    <a:cubicBezTo>
                      <a:pt x="799" y="1096"/>
                      <a:pt x="827" y="1097"/>
                      <a:pt x="856" y="1099"/>
                    </a:cubicBezTo>
                    <a:cubicBezTo>
                      <a:pt x="1222" y="1125"/>
                      <a:pt x="1427" y="1301"/>
                      <a:pt x="1408" y="1555"/>
                    </a:cubicBezTo>
                    <a:cubicBezTo>
                      <a:pt x="1391" y="1792"/>
                      <a:pt x="1193" y="1931"/>
                      <a:pt x="876" y="1931"/>
                    </a:cubicBezTo>
                    <a:cubicBezTo>
                      <a:pt x="849" y="1931"/>
                      <a:pt x="821" y="1930"/>
                      <a:pt x="793" y="1928"/>
                    </a:cubicBezTo>
                    <a:cubicBezTo>
                      <a:pt x="426" y="1902"/>
                      <a:pt x="224" y="1727"/>
                      <a:pt x="243" y="1469"/>
                    </a:cubicBezTo>
                    <a:cubicBezTo>
                      <a:pt x="260" y="1235"/>
                      <a:pt x="452" y="1096"/>
                      <a:pt x="772" y="1096"/>
                    </a:cubicBezTo>
                    <a:close/>
                    <a:moveTo>
                      <a:pt x="838" y="1"/>
                    </a:moveTo>
                    <a:cubicBezTo>
                      <a:pt x="454" y="1"/>
                      <a:pt x="193" y="187"/>
                      <a:pt x="169" y="498"/>
                    </a:cubicBezTo>
                    <a:cubicBezTo>
                      <a:pt x="153" y="715"/>
                      <a:pt x="258" y="879"/>
                      <a:pt x="464" y="976"/>
                    </a:cubicBezTo>
                    <a:cubicBezTo>
                      <a:pt x="198" y="1044"/>
                      <a:pt x="45" y="1208"/>
                      <a:pt x="27" y="1458"/>
                    </a:cubicBezTo>
                    <a:cubicBezTo>
                      <a:pt x="0" y="1823"/>
                      <a:pt x="284" y="2074"/>
                      <a:pt x="781" y="2108"/>
                    </a:cubicBezTo>
                    <a:cubicBezTo>
                      <a:pt x="820" y="2111"/>
                      <a:pt x="857" y="2112"/>
                      <a:pt x="894" y="2112"/>
                    </a:cubicBezTo>
                    <a:cubicBezTo>
                      <a:pt x="1324" y="2112"/>
                      <a:pt x="1605" y="1911"/>
                      <a:pt x="1629" y="1573"/>
                    </a:cubicBezTo>
                    <a:cubicBezTo>
                      <a:pt x="1644" y="1327"/>
                      <a:pt x="1513" y="1140"/>
                      <a:pt x="1260" y="1036"/>
                    </a:cubicBezTo>
                    <a:cubicBezTo>
                      <a:pt x="1479" y="968"/>
                      <a:pt x="1606" y="819"/>
                      <a:pt x="1625" y="606"/>
                    </a:cubicBezTo>
                    <a:cubicBezTo>
                      <a:pt x="1648" y="266"/>
                      <a:pt x="1372" y="35"/>
                      <a:pt x="934" y="5"/>
                    </a:cubicBezTo>
                    <a:cubicBezTo>
                      <a:pt x="901" y="2"/>
                      <a:pt x="869" y="1"/>
                      <a:pt x="83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1" name="Google Shape;2697;p46">
                <a:extLst>
                  <a:ext uri="{FF2B5EF4-FFF2-40B4-BE49-F238E27FC236}">
                    <a16:creationId xmlns:a16="http://schemas.microsoft.com/office/drawing/2014/main" id="{984307BC-E1D4-70A5-303E-575336EC2ED8}"/>
                  </a:ext>
                </a:extLst>
              </p:cNvPr>
              <p:cNvSpPr/>
              <p:nvPr/>
            </p:nvSpPr>
            <p:spPr>
              <a:xfrm>
                <a:off x="6943627" y="2774847"/>
                <a:ext cx="65703" cy="86320"/>
              </a:xfrm>
              <a:custGeom>
                <a:avLst/>
                <a:gdLst/>
                <a:ahLst/>
                <a:cxnLst/>
                <a:rect l="l" t="t" r="r" b="b"/>
                <a:pathLst>
                  <a:path w="1603" h="2106" extrusionOk="0">
                    <a:moveTo>
                      <a:pt x="723" y="184"/>
                    </a:moveTo>
                    <a:cubicBezTo>
                      <a:pt x="741" y="184"/>
                      <a:pt x="759" y="185"/>
                      <a:pt x="778" y="186"/>
                    </a:cubicBezTo>
                    <a:cubicBezTo>
                      <a:pt x="1136" y="212"/>
                      <a:pt x="1307" y="440"/>
                      <a:pt x="1293" y="667"/>
                    </a:cubicBezTo>
                    <a:cubicBezTo>
                      <a:pt x="1275" y="911"/>
                      <a:pt x="1068" y="1084"/>
                      <a:pt x="778" y="1084"/>
                    </a:cubicBezTo>
                    <a:cubicBezTo>
                      <a:pt x="760" y="1084"/>
                      <a:pt x="743" y="1084"/>
                      <a:pt x="725" y="1082"/>
                    </a:cubicBezTo>
                    <a:cubicBezTo>
                      <a:pt x="407" y="1060"/>
                      <a:pt x="221" y="869"/>
                      <a:pt x="240" y="597"/>
                    </a:cubicBezTo>
                    <a:cubicBezTo>
                      <a:pt x="257" y="341"/>
                      <a:pt x="452" y="184"/>
                      <a:pt x="723" y="184"/>
                    </a:cubicBezTo>
                    <a:close/>
                    <a:moveTo>
                      <a:pt x="710" y="0"/>
                    </a:moveTo>
                    <a:cubicBezTo>
                      <a:pt x="340" y="0"/>
                      <a:pt x="54" y="224"/>
                      <a:pt x="30" y="589"/>
                    </a:cubicBezTo>
                    <a:cubicBezTo>
                      <a:pt x="0" y="967"/>
                      <a:pt x="269" y="1228"/>
                      <a:pt x="680" y="1258"/>
                    </a:cubicBezTo>
                    <a:cubicBezTo>
                      <a:pt x="705" y="1260"/>
                      <a:pt x="729" y="1261"/>
                      <a:pt x="753" y="1261"/>
                    </a:cubicBezTo>
                    <a:cubicBezTo>
                      <a:pt x="1010" y="1261"/>
                      <a:pt x="1228" y="1153"/>
                      <a:pt x="1338" y="952"/>
                    </a:cubicBezTo>
                    <a:cubicBezTo>
                      <a:pt x="1341" y="1012"/>
                      <a:pt x="1338" y="1071"/>
                      <a:pt x="1338" y="1119"/>
                    </a:cubicBezTo>
                    <a:cubicBezTo>
                      <a:pt x="1299" y="1649"/>
                      <a:pt x="1020" y="1918"/>
                      <a:pt x="614" y="1918"/>
                    </a:cubicBezTo>
                    <a:cubicBezTo>
                      <a:pt x="590" y="1918"/>
                      <a:pt x="566" y="1917"/>
                      <a:pt x="542" y="1915"/>
                    </a:cubicBezTo>
                    <a:cubicBezTo>
                      <a:pt x="389" y="1904"/>
                      <a:pt x="247" y="1867"/>
                      <a:pt x="146" y="1788"/>
                    </a:cubicBezTo>
                    <a:lnTo>
                      <a:pt x="49" y="1953"/>
                    </a:lnTo>
                    <a:cubicBezTo>
                      <a:pt x="172" y="2043"/>
                      <a:pt x="344" y="2087"/>
                      <a:pt x="531" y="2102"/>
                    </a:cubicBezTo>
                    <a:cubicBezTo>
                      <a:pt x="561" y="2104"/>
                      <a:pt x="591" y="2105"/>
                      <a:pt x="621" y="2105"/>
                    </a:cubicBezTo>
                    <a:cubicBezTo>
                      <a:pt x="1135" y="2105"/>
                      <a:pt x="1505" y="1765"/>
                      <a:pt x="1554" y="1101"/>
                    </a:cubicBezTo>
                    <a:cubicBezTo>
                      <a:pt x="1602" y="447"/>
                      <a:pt x="1330" y="43"/>
                      <a:pt x="781" y="3"/>
                    </a:cubicBezTo>
                    <a:cubicBezTo>
                      <a:pt x="757" y="1"/>
                      <a:pt x="733" y="0"/>
                      <a:pt x="71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2" name="Google Shape;2698;p46">
                <a:extLst>
                  <a:ext uri="{FF2B5EF4-FFF2-40B4-BE49-F238E27FC236}">
                    <a16:creationId xmlns:a16="http://schemas.microsoft.com/office/drawing/2014/main" id="{CF58221F-BE23-AE58-F083-25547DAE1372}"/>
                  </a:ext>
                </a:extLst>
              </p:cNvPr>
              <p:cNvSpPr/>
              <p:nvPr/>
            </p:nvSpPr>
            <p:spPr>
              <a:xfrm>
                <a:off x="7066997" y="2782470"/>
                <a:ext cx="29429" cy="86812"/>
              </a:xfrm>
              <a:custGeom>
                <a:avLst/>
                <a:gdLst/>
                <a:ahLst/>
                <a:cxnLst/>
                <a:rect l="l" t="t" r="r" b="b"/>
                <a:pathLst>
                  <a:path w="718" h="2118" extrusionOk="0">
                    <a:moveTo>
                      <a:pt x="16" y="0"/>
                    </a:moveTo>
                    <a:lnTo>
                      <a:pt x="1" y="186"/>
                    </a:lnTo>
                    <a:lnTo>
                      <a:pt x="490" y="224"/>
                    </a:lnTo>
                    <a:lnTo>
                      <a:pt x="352" y="2103"/>
                    </a:lnTo>
                    <a:lnTo>
                      <a:pt x="564" y="2117"/>
                    </a:lnTo>
                    <a:lnTo>
                      <a:pt x="718" y="4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3" name="Google Shape;2699;p46">
                <a:extLst>
                  <a:ext uri="{FF2B5EF4-FFF2-40B4-BE49-F238E27FC236}">
                    <a16:creationId xmlns:a16="http://schemas.microsoft.com/office/drawing/2014/main" id="{D8ADDB97-0E47-7502-5699-5B35AF5EE534}"/>
                  </a:ext>
                </a:extLst>
              </p:cNvPr>
              <p:cNvSpPr/>
              <p:nvPr/>
            </p:nvSpPr>
            <p:spPr>
              <a:xfrm>
                <a:off x="7117861" y="2787676"/>
                <a:ext cx="61235" cy="88041"/>
              </a:xfrm>
              <a:custGeom>
                <a:avLst/>
                <a:gdLst/>
                <a:ahLst/>
                <a:cxnLst/>
                <a:rect l="l" t="t" r="r" b="b"/>
                <a:pathLst>
                  <a:path w="1494" h="2148" extrusionOk="0">
                    <a:moveTo>
                      <a:pt x="727" y="0"/>
                    </a:moveTo>
                    <a:cubicBezTo>
                      <a:pt x="453" y="0"/>
                      <a:pt x="224" y="85"/>
                      <a:pt x="71" y="246"/>
                    </a:cubicBezTo>
                    <a:lnTo>
                      <a:pt x="213" y="388"/>
                    </a:lnTo>
                    <a:cubicBezTo>
                      <a:pt x="341" y="256"/>
                      <a:pt x="504" y="194"/>
                      <a:pt x="708" y="194"/>
                    </a:cubicBezTo>
                    <a:cubicBezTo>
                      <a:pt x="735" y="194"/>
                      <a:pt x="763" y="195"/>
                      <a:pt x="792" y="198"/>
                    </a:cubicBezTo>
                    <a:cubicBezTo>
                      <a:pt x="1109" y="220"/>
                      <a:pt x="1266" y="380"/>
                      <a:pt x="1247" y="620"/>
                    </a:cubicBezTo>
                    <a:cubicBezTo>
                      <a:pt x="1240" y="761"/>
                      <a:pt x="1183" y="896"/>
                      <a:pt x="933" y="1109"/>
                    </a:cubicBezTo>
                    <a:lnTo>
                      <a:pt x="11" y="1890"/>
                    </a:lnTo>
                    <a:lnTo>
                      <a:pt x="0" y="2043"/>
                    </a:lnTo>
                    <a:lnTo>
                      <a:pt x="1452" y="2147"/>
                    </a:lnTo>
                    <a:lnTo>
                      <a:pt x="1468" y="1957"/>
                    </a:lnTo>
                    <a:lnTo>
                      <a:pt x="328" y="1875"/>
                    </a:lnTo>
                    <a:lnTo>
                      <a:pt x="1083" y="1236"/>
                    </a:lnTo>
                    <a:cubicBezTo>
                      <a:pt x="1378" y="982"/>
                      <a:pt x="1457" y="811"/>
                      <a:pt x="1468" y="613"/>
                    </a:cubicBezTo>
                    <a:cubicBezTo>
                      <a:pt x="1494" y="265"/>
                      <a:pt x="1244" y="33"/>
                      <a:pt x="825" y="4"/>
                    </a:cubicBezTo>
                    <a:cubicBezTo>
                      <a:pt x="792" y="2"/>
                      <a:pt x="759" y="0"/>
                      <a:pt x="72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4" name="Google Shape;2700;p46">
                <a:extLst>
                  <a:ext uri="{FF2B5EF4-FFF2-40B4-BE49-F238E27FC236}">
                    <a16:creationId xmlns:a16="http://schemas.microsoft.com/office/drawing/2014/main" id="{4965592D-2F2D-DE2D-DCD1-3D499E2792E4}"/>
                  </a:ext>
                </a:extLst>
              </p:cNvPr>
              <p:cNvSpPr/>
              <p:nvPr/>
            </p:nvSpPr>
            <p:spPr>
              <a:xfrm>
                <a:off x="7192825" y="2792225"/>
                <a:ext cx="63572" cy="87631"/>
              </a:xfrm>
              <a:custGeom>
                <a:avLst/>
                <a:gdLst/>
                <a:ahLst/>
                <a:cxnLst/>
                <a:rect l="l" t="t" r="r" b="b"/>
                <a:pathLst>
                  <a:path w="1551" h="2138" extrusionOk="0">
                    <a:moveTo>
                      <a:pt x="221" y="0"/>
                    </a:moveTo>
                    <a:lnTo>
                      <a:pt x="206" y="188"/>
                    </a:lnTo>
                    <a:lnTo>
                      <a:pt x="1264" y="266"/>
                    </a:lnTo>
                    <a:lnTo>
                      <a:pt x="640" y="942"/>
                    </a:lnTo>
                    <a:lnTo>
                      <a:pt x="628" y="1099"/>
                    </a:lnTo>
                    <a:lnTo>
                      <a:pt x="774" y="1110"/>
                    </a:lnTo>
                    <a:cubicBezTo>
                      <a:pt x="1159" y="1136"/>
                      <a:pt x="1323" y="1312"/>
                      <a:pt x="1304" y="1562"/>
                    </a:cubicBezTo>
                    <a:cubicBezTo>
                      <a:pt x="1288" y="1800"/>
                      <a:pt x="1115" y="1942"/>
                      <a:pt x="817" y="1942"/>
                    </a:cubicBezTo>
                    <a:cubicBezTo>
                      <a:pt x="792" y="1942"/>
                      <a:pt x="767" y="1941"/>
                      <a:pt x="740" y="1939"/>
                    </a:cubicBezTo>
                    <a:cubicBezTo>
                      <a:pt x="471" y="1921"/>
                      <a:pt x="240" y="1801"/>
                      <a:pt x="116" y="1652"/>
                    </a:cubicBezTo>
                    <a:lnTo>
                      <a:pt x="1" y="1812"/>
                    </a:lnTo>
                    <a:cubicBezTo>
                      <a:pt x="151" y="1988"/>
                      <a:pt x="430" y="2112"/>
                      <a:pt x="730" y="2134"/>
                    </a:cubicBezTo>
                    <a:cubicBezTo>
                      <a:pt x="763" y="2136"/>
                      <a:pt x="794" y="2138"/>
                      <a:pt x="825" y="2138"/>
                    </a:cubicBezTo>
                    <a:cubicBezTo>
                      <a:pt x="1261" y="2138"/>
                      <a:pt x="1500" y="1901"/>
                      <a:pt x="1521" y="1577"/>
                    </a:cubicBezTo>
                    <a:cubicBezTo>
                      <a:pt x="1547" y="1245"/>
                      <a:pt x="1342" y="998"/>
                      <a:pt x="901" y="942"/>
                    </a:cubicBezTo>
                    <a:lnTo>
                      <a:pt x="1540" y="247"/>
                    </a:lnTo>
                    <a:lnTo>
                      <a:pt x="1551" y="98"/>
                    </a:lnTo>
                    <a:lnTo>
                      <a:pt x="221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5" name="Google Shape;2701;p46">
                <a:extLst>
                  <a:ext uri="{FF2B5EF4-FFF2-40B4-BE49-F238E27FC236}">
                    <a16:creationId xmlns:a16="http://schemas.microsoft.com/office/drawing/2014/main" id="{7468C9D4-B6D3-B981-9B70-55339E476177}"/>
                  </a:ext>
                </a:extLst>
              </p:cNvPr>
              <p:cNvSpPr/>
              <p:nvPr/>
            </p:nvSpPr>
            <p:spPr>
              <a:xfrm>
                <a:off x="6594586" y="2896781"/>
                <a:ext cx="682032" cy="86402"/>
              </a:xfrm>
              <a:custGeom>
                <a:avLst/>
                <a:gdLst/>
                <a:ahLst/>
                <a:cxnLst/>
                <a:rect l="l" t="t" r="r" b="b"/>
                <a:pathLst>
                  <a:path w="16640" h="2108" extrusionOk="0">
                    <a:moveTo>
                      <a:pt x="68" y="1"/>
                    </a:moveTo>
                    <a:lnTo>
                      <a:pt x="0" y="901"/>
                    </a:lnTo>
                    <a:lnTo>
                      <a:pt x="16577" y="2107"/>
                    </a:lnTo>
                    <a:lnTo>
                      <a:pt x="16640" y="1207"/>
                    </a:lnTo>
                    <a:lnTo>
                      <a:pt x="68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6" name="Google Shape;2702;p46">
                <a:extLst>
                  <a:ext uri="{FF2B5EF4-FFF2-40B4-BE49-F238E27FC236}">
                    <a16:creationId xmlns:a16="http://schemas.microsoft.com/office/drawing/2014/main" id="{F3D84E8B-DC4C-FE6C-3379-8130F2417EFF}"/>
                  </a:ext>
                </a:extLst>
              </p:cNvPr>
              <p:cNvSpPr/>
              <p:nvPr/>
            </p:nvSpPr>
            <p:spPr>
              <a:xfrm>
                <a:off x="6920183" y="2994492"/>
                <a:ext cx="351099" cy="62178"/>
              </a:xfrm>
              <a:custGeom>
                <a:avLst/>
                <a:gdLst/>
                <a:ahLst/>
                <a:cxnLst/>
                <a:rect l="l" t="t" r="r" b="b"/>
                <a:pathLst>
                  <a:path w="8566" h="1517" extrusionOk="0">
                    <a:moveTo>
                      <a:pt x="64" y="0"/>
                    </a:moveTo>
                    <a:lnTo>
                      <a:pt x="0" y="897"/>
                    </a:lnTo>
                    <a:lnTo>
                      <a:pt x="8502" y="1516"/>
                    </a:lnTo>
                    <a:lnTo>
                      <a:pt x="8566" y="62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7" name="Google Shape;2703;p46">
                <a:extLst>
                  <a:ext uri="{FF2B5EF4-FFF2-40B4-BE49-F238E27FC236}">
                    <a16:creationId xmlns:a16="http://schemas.microsoft.com/office/drawing/2014/main" id="{792AC611-CB37-805E-1B68-43975BAF07C8}"/>
                  </a:ext>
                </a:extLst>
              </p:cNvPr>
              <p:cNvSpPr/>
              <p:nvPr/>
            </p:nvSpPr>
            <p:spPr>
              <a:xfrm>
                <a:off x="5934580" y="2416915"/>
                <a:ext cx="297528" cy="227153"/>
              </a:xfrm>
              <a:custGeom>
                <a:avLst/>
                <a:gdLst/>
                <a:ahLst/>
                <a:cxnLst/>
                <a:rect l="l" t="t" r="r" b="b"/>
                <a:pathLst>
                  <a:path w="7259" h="5542" extrusionOk="0">
                    <a:moveTo>
                      <a:pt x="1402" y="0"/>
                    </a:moveTo>
                    <a:cubicBezTo>
                      <a:pt x="805" y="0"/>
                      <a:pt x="302" y="460"/>
                      <a:pt x="259" y="1064"/>
                    </a:cubicBezTo>
                    <a:lnTo>
                      <a:pt x="46" y="3973"/>
                    </a:lnTo>
                    <a:cubicBezTo>
                      <a:pt x="1" y="4605"/>
                      <a:pt x="476" y="5154"/>
                      <a:pt x="1107" y="5199"/>
                    </a:cubicBezTo>
                    <a:lnTo>
                      <a:pt x="5776" y="5539"/>
                    </a:lnTo>
                    <a:cubicBezTo>
                      <a:pt x="5803" y="5541"/>
                      <a:pt x="5831" y="5542"/>
                      <a:pt x="5859" y="5542"/>
                    </a:cubicBezTo>
                    <a:cubicBezTo>
                      <a:pt x="6454" y="5542"/>
                      <a:pt x="6958" y="5085"/>
                      <a:pt x="7001" y="4482"/>
                    </a:cubicBezTo>
                    <a:lnTo>
                      <a:pt x="7213" y="1568"/>
                    </a:lnTo>
                    <a:cubicBezTo>
                      <a:pt x="7258" y="937"/>
                      <a:pt x="6784" y="391"/>
                      <a:pt x="6157" y="343"/>
                    </a:cubicBezTo>
                    <a:lnTo>
                      <a:pt x="1484" y="3"/>
                    </a:lnTo>
                    <a:cubicBezTo>
                      <a:pt x="1457" y="1"/>
                      <a:pt x="1429" y="0"/>
                      <a:pt x="140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278" name="Google Shape;2704;p46">
                <a:extLst>
                  <a:ext uri="{FF2B5EF4-FFF2-40B4-BE49-F238E27FC236}">
                    <a16:creationId xmlns:a16="http://schemas.microsoft.com/office/drawing/2014/main" id="{BB753F76-23FF-19DA-70C9-2A45570B931A}"/>
                  </a:ext>
                </a:extLst>
              </p:cNvPr>
              <p:cNvGrpSpPr/>
              <p:nvPr/>
            </p:nvGrpSpPr>
            <p:grpSpPr>
              <a:xfrm>
                <a:off x="5937326" y="2478845"/>
                <a:ext cx="288793" cy="99682"/>
                <a:chOff x="5937326" y="2478845"/>
                <a:chExt cx="288793" cy="99682"/>
              </a:xfrm>
            </p:grpSpPr>
            <p:sp>
              <p:nvSpPr>
                <p:cNvPr id="280" name="Google Shape;2705;p46">
                  <a:extLst>
                    <a:ext uri="{FF2B5EF4-FFF2-40B4-BE49-F238E27FC236}">
                      <a16:creationId xmlns:a16="http://schemas.microsoft.com/office/drawing/2014/main" id="{48AA6AB4-81C5-8B51-CCEC-4B9150762C51}"/>
                    </a:ext>
                  </a:extLst>
                </p:cNvPr>
                <p:cNvSpPr/>
                <p:nvPr/>
              </p:nvSpPr>
              <p:spPr>
                <a:xfrm>
                  <a:off x="5937326" y="2478845"/>
                  <a:ext cx="196207" cy="996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432" extrusionOk="0">
                      <a:moveTo>
                        <a:pt x="158" y="1"/>
                      </a:moveTo>
                      <a:lnTo>
                        <a:pt x="135" y="333"/>
                      </a:lnTo>
                      <a:lnTo>
                        <a:pt x="3714" y="595"/>
                      </a:lnTo>
                      <a:cubicBezTo>
                        <a:pt x="4125" y="621"/>
                        <a:pt x="4438" y="987"/>
                        <a:pt x="4409" y="1398"/>
                      </a:cubicBezTo>
                      <a:cubicBezTo>
                        <a:pt x="4380" y="1794"/>
                        <a:pt x="4052" y="2095"/>
                        <a:pt x="3660" y="2095"/>
                      </a:cubicBezTo>
                      <a:cubicBezTo>
                        <a:pt x="3642" y="2095"/>
                        <a:pt x="3624" y="2094"/>
                        <a:pt x="3606" y="2093"/>
                      </a:cubicBezTo>
                      <a:lnTo>
                        <a:pt x="28" y="1831"/>
                      </a:lnTo>
                      <a:lnTo>
                        <a:pt x="1" y="2167"/>
                      </a:lnTo>
                      <a:lnTo>
                        <a:pt x="3583" y="2429"/>
                      </a:lnTo>
                      <a:cubicBezTo>
                        <a:pt x="3608" y="2431"/>
                        <a:pt x="3633" y="2432"/>
                        <a:pt x="3658" y="2432"/>
                      </a:cubicBezTo>
                      <a:cubicBezTo>
                        <a:pt x="4224" y="2432"/>
                        <a:pt x="4702" y="1996"/>
                        <a:pt x="4745" y="1424"/>
                      </a:cubicBezTo>
                      <a:cubicBezTo>
                        <a:pt x="4786" y="826"/>
                        <a:pt x="4338" y="304"/>
                        <a:pt x="3740" y="263"/>
                      </a:cubicBezTo>
                      <a:lnTo>
                        <a:pt x="158" y="1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81" name="Google Shape;2706;p46">
                  <a:extLst>
                    <a:ext uri="{FF2B5EF4-FFF2-40B4-BE49-F238E27FC236}">
                      <a16:creationId xmlns:a16="http://schemas.microsoft.com/office/drawing/2014/main" id="{0405EA69-CB91-B290-1573-3B47F416AC79}"/>
                    </a:ext>
                  </a:extLst>
                </p:cNvPr>
                <p:cNvSpPr/>
                <p:nvPr/>
              </p:nvSpPr>
              <p:spPr>
                <a:xfrm>
                  <a:off x="6124430" y="2529873"/>
                  <a:ext cx="101690" cy="209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1" h="512" extrusionOk="0">
                      <a:moveTo>
                        <a:pt x="23" y="0"/>
                      </a:moveTo>
                      <a:lnTo>
                        <a:pt x="1" y="333"/>
                      </a:lnTo>
                      <a:lnTo>
                        <a:pt x="2459" y="512"/>
                      </a:lnTo>
                      <a:lnTo>
                        <a:pt x="2481" y="179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434343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279" name="Google Shape;2707;p46">
                <a:extLst>
                  <a:ext uri="{FF2B5EF4-FFF2-40B4-BE49-F238E27FC236}">
                    <a16:creationId xmlns:a16="http://schemas.microsoft.com/office/drawing/2014/main" id="{817F5797-FA96-2666-5D7D-E31350FA79D1}"/>
                  </a:ext>
                </a:extLst>
              </p:cNvPr>
              <p:cNvSpPr/>
              <p:nvPr/>
            </p:nvSpPr>
            <p:spPr>
              <a:xfrm>
                <a:off x="5990486" y="2240797"/>
                <a:ext cx="737611" cy="116404"/>
              </a:xfrm>
              <a:custGeom>
                <a:avLst/>
                <a:gdLst/>
                <a:ahLst/>
                <a:cxnLst/>
                <a:rect l="l" t="t" r="r" b="b"/>
                <a:pathLst>
                  <a:path w="17996" h="2840" extrusionOk="0">
                    <a:moveTo>
                      <a:pt x="112" y="1"/>
                    </a:moveTo>
                    <a:lnTo>
                      <a:pt x="0" y="1536"/>
                    </a:lnTo>
                    <a:lnTo>
                      <a:pt x="17884" y="2840"/>
                    </a:lnTo>
                    <a:lnTo>
                      <a:pt x="17996" y="1304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57" name="Google Shape;2708;p46">
              <a:extLst>
                <a:ext uri="{FF2B5EF4-FFF2-40B4-BE49-F238E27FC236}">
                  <a16:creationId xmlns:a16="http://schemas.microsoft.com/office/drawing/2014/main" id="{B2ACE596-88DD-CF9B-B0DD-B34B2B40DDAB}"/>
                </a:ext>
              </a:extLst>
            </p:cNvPr>
            <p:cNvSpPr/>
            <p:nvPr/>
          </p:nvSpPr>
          <p:spPr>
            <a:xfrm>
              <a:off x="7676753" y="2025250"/>
              <a:ext cx="25125" cy="133250"/>
            </a:xfrm>
            <a:custGeom>
              <a:avLst/>
              <a:gdLst/>
              <a:ahLst/>
              <a:cxnLst/>
              <a:rect l="l" t="t" r="r" b="b"/>
              <a:pathLst>
                <a:path w="613" h="3251" extrusionOk="0">
                  <a:moveTo>
                    <a:pt x="613" y="1"/>
                  </a:moveTo>
                  <a:cubicBezTo>
                    <a:pt x="187" y="404"/>
                    <a:pt x="1" y="1017"/>
                    <a:pt x="30" y="1600"/>
                  </a:cubicBezTo>
                  <a:cubicBezTo>
                    <a:pt x="61" y="2186"/>
                    <a:pt x="288" y="2746"/>
                    <a:pt x="583" y="3250"/>
                  </a:cubicBezTo>
                  <a:lnTo>
                    <a:pt x="61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" name="Google Shape;2709;p46">
              <a:extLst>
                <a:ext uri="{FF2B5EF4-FFF2-40B4-BE49-F238E27FC236}">
                  <a16:creationId xmlns:a16="http://schemas.microsoft.com/office/drawing/2014/main" id="{397C3CB5-7E04-DE28-C977-E3B6D3746C54}"/>
                </a:ext>
              </a:extLst>
            </p:cNvPr>
            <p:cNvSpPr/>
            <p:nvPr/>
          </p:nvSpPr>
          <p:spPr>
            <a:xfrm>
              <a:off x="7690689" y="2008569"/>
              <a:ext cx="230432" cy="460290"/>
            </a:xfrm>
            <a:custGeom>
              <a:avLst/>
              <a:gdLst/>
              <a:ahLst/>
              <a:cxnLst/>
              <a:rect l="l" t="t" r="r" b="b"/>
              <a:pathLst>
                <a:path w="5622" h="11230" extrusionOk="0">
                  <a:moveTo>
                    <a:pt x="2724" y="1"/>
                  </a:moveTo>
                  <a:lnTo>
                    <a:pt x="90" y="1290"/>
                  </a:lnTo>
                  <a:cubicBezTo>
                    <a:pt x="90" y="1290"/>
                    <a:pt x="0" y="4598"/>
                    <a:pt x="90" y="6029"/>
                  </a:cubicBezTo>
                  <a:cubicBezTo>
                    <a:pt x="176" y="7463"/>
                    <a:pt x="1626" y="7617"/>
                    <a:pt x="1626" y="7617"/>
                  </a:cubicBezTo>
                  <a:cubicBezTo>
                    <a:pt x="1626" y="7617"/>
                    <a:pt x="1581" y="8408"/>
                    <a:pt x="1536" y="9242"/>
                  </a:cubicBezTo>
                  <a:cubicBezTo>
                    <a:pt x="1480" y="10273"/>
                    <a:pt x="2260" y="11154"/>
                    <a:pt x="3288" y="11225"/>
                  </a:cubicBezTo>
                  <a:cubicBezTo>
                    <a:pt x="3333" y="11228"/>
                    <a:pt x="3378" y="11229"/>
                    <a:pt x="3422" y="11229"/>
                  </a:cubicBezTo>
                  <a:cubicBezTo>
                    <a:pt x="4424" y="11229"/>
                    <a:pt x="5265" y="10440"/>
                    <a:pt x="5308" y="9425"/>
                  </a:cubicBezTo>
                  <a:lnTo>
                    <a:pt x="5622" y="2197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" name="Google Shape;2710;p46">
              <a:extLst>
                <a:ext uri="{FF2B5EF4-FFF2-40B4-BE49-F238E27FC236}">
                  <a16:creationId xmlns:a16="http://schemas.microsoft.com/office/drawing/2014/main" id="{CBC3878E-B93E-B3DA-A78F-73EC9DEAB7E1}"/>
                </a:ext>
              </a:extLst>
            </p:cNvPr>
            <p:cNvSpPr/>
            <p:nvPr/>
          </p:nvSpPr>
          <p:spPr>
            <a:xfrm>
              <a:off x="7713641" y="2152636"/>
              <a:ext cx="15083" cy="15206"/>
            </a:xfrm>
            <a:custGeom>
              <a:avLst/>
              <a:gdLst/>
              <a:ahLst/>
              <a:cxnLst/>
              <a:rect l="l" t="t" r="r" b="b"/>
              <a:pathLst>
                <a:path w="368" h="371" extrusionOk="0">
                  <a:moveTo>
                    <a:pt x="184" y="0"/>
                  </a:moveTo>
                  <a:cubicBezTo>
                    <a:pt x="83" y="0"/>
                    <a:pt x="1" y="83"/>
                    <a:pt x="1" y="183"/>
                  </a:cubicBezTo>
                  <a:cubicBezTo>
                    <a:pt x="1" y="288"/>
                    <a:pt x="83" y="371"/>
                    <a:pt x="184" y="371"/>
                  </a:cubicBezTo>
                  <a:cubicBezTo>
                    <a:pt x="285" y="371"/>
                    <a:pt x="367" y="288"/>
                    <a:pt x="367" y="183"/>
                  </a:cubicBezTo>
                  <a:cubicBezTo>
                    <a:pt x="367" y="83"/>
                    <a:pt x="285" y="0"/>
                    <a:pt x="1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" name="Google Shape;2711;p46">
              <a:extLst>
                <a:ext uri="{FF2B5EF4-FFF2-40B4-BE49-F238E27FC236}">
                  <a16:creationId xmlns:a16="http://schemas.microsoft.com/office/drawing/2014/main" id="{7DBF8D68-E130-D21F-1F2B-E1568D676796}"/>
                </a:ext>
              </a:extLst>
            </p:cNvPr>
            <p:cNvSpPr/>
            <p:nvPr/>
          </p:nvSpPr>
          <p:spPr>
            <a:xfrm>
              <a:off x="7698353" y="2142963"/>
              <a:ext cx="30495" cy="9222"/>
            </a:xfrm>
            <a:custGeom>
              <a:avLst/>
              <a:gdLst/>
              <a:ahLst/>
              <a:cxnLst/>
              <a:rect l="l" t="t" r="r" b="b"/>
              <a:pathLst>
                <a:path w="744" h="225" extrusionOk="0">
                  <a:moveTo>
                    <a:pt x="396" y="0"/>
                  </a:moveTo>
                  <a:cubicBezTo>
                    <a:pt x="385" y="0"/>
                    <a:pt x="374" y="1"/>
                    <a:pt x="363" y="2"/>
                  </a:cubicBezTo>
                  <a:cubicBezTo>
                    <a:pt x="239" y="9"/>
                    <a:pt x="135" y="61"/>
                    <a:pt x="79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6" y="224"/>
                    <a:pt x="20" y="224"/>
                  </a:cubicBezTo>
                  <a:cubicBezTo>
                    <a:pt x="59" y="224"/>
                    <a:pt x="189" y="127"/>
                    <a:pt x="370" y="121"/>
                  </a:cubicBezTo>
                  <a:cubicBezTo>
                    <a:pt x="384" y="120"/>
                    <a:pt x="398" y="119"/>
                    <a:pt x="412" y="119"/>
                  </a:cubicBezTo>
                  <a:cubicBezTo>
                    <a:pt x="563" y="119"/>
                    <a:pt x="680" y="181"/>
                    <a:pt x="722" y="181"/>
                  </a:cubicBezTo>
                  <a:cubicBezTo>
                    <a:pt x="728" y="181"/>
                    <a:pt x="733" y="180"/>
                    <a:pt x="736" y="176"/>
                  </a:cubicBezTo>
                  <a:cubicBezTo>
                    <a:pt x="744" y="166"/>
                    <a:pt x="722" y="121"/>
                    <a:pt x="658" y="76"/>
                  </a:cubicBezTo>
                  <a:cubicBezTo>
                    <a:pt x="597" y="35"/>
                    <a:pt x="505" y="0"/>
                    <a:pt x="3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" name="Google Shape;2712;p46">
              <a:extLst>
                <a:ext uri="{FF2B5EF4-FFF2-40B4-BE49-F238E27FC236}">
                  <a16:creationId xmlns:a16="http://schemas.microsoft.com/office/drawing/2014/main" id="{5A2901A9-691D-8828-2236-61FE62DC3E3F}"/>
                </a:ext>
              </a:extLst>
            </p:cNvPr>
            <p:cNvSpPr/>
            <p:nvPr/>
          </p:nvSpPr>
          <p:spPr>
            <a:xfrm>
              <a:off x="7800778" y="2152636"/>
              <a:ext cx="15206" cy="15206"/>
            </a:xfrm>
            <a:custGeom>
              <a:avLst/>
              <a:gdLst/>
              <a:ahLst/>
              <a:cxnLst/>
              <a:rect l="l" t="t" r="r" b="b"/>
              <a:pathLst>
                <a:path w="371" h="371" extrusionOk="0">
                  <a:moveTo>
                    <a:pt x="183" y="0"/>
                  </a:moveTo>
                  <a:cubicBezTo>
                    <a:pt x="83" y="0"/>
                    <a:pt x="0" y="83"/>
                    <a:pt x="0" y="183"/>
                  </a:cubicBezTo>
                  <a:cubicBezTo>
                    <a:pt x="0" y="288"/>
                    <a:pt x="83" y="371"/>
                    <a:pt x="183" y="371"/>
                  </a:cubicBezTo>
                  <a:cubicBezTo>
                    <a:pt x="288" y="371"/>
                    <a:pt x="370" y="288"/>
                    <a:pt x="370" y="183"/>
                  </a:cubicBezTo>
                  <a:cubicBezTo>
                    <a:pt x="370" y="83"/>
                    <a:pt x="288" y="0"/>
                    <a:pt x="1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" name="Google Shape;2713;p46">
              <a:extLst>
                <a:ext uri="{FF2B5EF4-FFF2-40B4-BE49-F238E27FC236}">
                  <a16:creationId xmlns:a16="http://schemas.microsoft.com/office/drawing/2014/main" id="{B5423A5F-B77A-A98F-02E6-BE7FC0093084}"/>
                </a:ext>
              </a:extLst>
            </p:cNvPr>
            <p:cNvSpPr/>
            <p:nvPr/>
          </p:nvSpPr>
          <p:spPr>
            <a:xfrm>
              <a:off x="7788196" y="2142963"/>
              <a:ext cx="30536" cy="9222"/>
            </a:xfrm>
            <a:custGeom>
              <a:avLst/>
              <a:gdLst/>
              <a:ahLst/>
              <a:cxnLst/>
              <a:rect l="l" t="t" r="r" b="b"/>
              <a:pathLst>
                <a:path w="745" h="225" extrusionOk="0">
                  <a:moveTo>
                    <a:pt x="393" y="0"/>
                  </a:moveTo>
                  <a:cubicBezTo>
                    <a:pt x="382" y="0"/>
                    <a:pt x="370" y="1"/>
                    <a:pt x="359" y="2"/>
                  </a:cubicBezTo>
                  <a:cubicBezTo>
                    <a:pt x="236" y="9"/>
                    <a:pt x="135" y="61"/>
                    <a:pt x="76" y="114"/>
                  </a:cubicBezTo>
                  <a:cubicBezTo>
                    <a:pt x="19" y="166"/>
                    <a:pt x="1" y="210"/>
                    <a:pt x="12" y="221"/>
                  </a:cubicBezTo>
                  <a:cubicBezTo>
                    <a:pt x="14" y="223"/>
                    <a:pt x="17" y="224"/>
                    <a:pt x="21" y="224"/>
                  </a:cubicBezTo>
                  <a:cubicBezTo>
                    <a:pt x="59" y="224"/>
                    <a:pt x="187" y="127"/>
                    <a:pt x="367" y="121"/>
                  </a:cubicBezTo>
                  <a:cubicBezTo>
                    <a:pt x="382" y="120"/>
                    <a:pt x="396" y="119"/>
                    <a:pt x="410" y="119"/>
                  </a:cubicBezTo>
                  <a:cubicBezTo>
                    <a:pt x="563" y="119"/>
                    <a:pt x="681" y="181"/>
                    <a:pt x="720" y="181"/>
                  </a:cubicBezTo>
                  <a:cubicBezTo>
                    <a:pt x="726" y="181"/>
                    <a:pt x="731" y="180"/>
                    <a:pt x="733" y="176"/>
                  </a:cubicBezTo>
                  <a:cubicBezTo>
                    <a:pt x="745" y="166"/>
                    <a:pt x="718" y="121"/>
                    <a:pt x="655" y="76"/>
                  </a:cubicBezTo>
                  <a:cubicBezTo>
                    <a:pt x="597" y="35"/>
                    <a:pt x="502" y="0"/>
                    <a:pt x="3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" name="Google Shape;2714;p46">
              <a:extLst>
                <a:ext uri="{FF2B5EF4-FFF2-40B4-BE49-F238E27FC236}">
                  <a16:creationId xmlns:a16="http://schemas.microsoft.com/office/drawing/2014/main" id="{84226601-9513-FB2B-2E17-227402842B79}"/>
                </a:ext>
              </a:extLst>
            </p:cNvPr>
            <p:cNvSpPr/>
            <p:nvPr/>
          </p:nvSpPr>
          <p:spPr>
            <a:xfrm>
              <a:off x="7747045" y="2228091"/>
              <a:ext cx="44266" cy="22912"/>
            </a:xfrm>
            <a:custGeom>
              <a:avLst/>
              <a:gdLst/>
              <a:ahLst/>
              <a:cxnLst/>
              <a:rect l="l" t="t" r="r" b="b"/>
              <a:pathLst>
                <a:path w="1080" h="559" extrusionOk="0">
                  <a:moveTo>
                    <a:pt x="953" y="1"/>
                  </a:moveTo>
                  <a:cubicBezTo>
                    <a:pt x="710" y="121"/>
                    <a:pt x="273" y="296"/>
                    <a:pt x="1" y="330"/>
                  </a:cubicBezTo>
                  <a:cubicBezTo>
                    <a:pt x="1" y="330"/>
                    <a:pt x="160" y="559"/>
                    <a:pt x="441" y="559"/>
                  </a:cubicBezTo>
                  <a:cubicBezTo>
                    <a:pt x="505" y="559"/>
                    <a:pt x="577" y="546"/>
                    <a:pt x="654" y="516"/>
                  </a:cubicBezTo>
                  <a:cubicBezTo>
                    <a:pt x="1080" y="349"/>
                    <a:pt x="953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" name="Google Shape;2715;p46">
              <a:extLst>
                <a:ext uri="{FF2B5EF4-FFF2-40B4-BE49-F238E27FC236}">
                  <a16:creationId xmlns:a16="http://schemas.microsoft.com/office/drawing/2014/main" id="{938B3D55-4548-F487-7470-50EB35BF8251}"/>
                </a:ext>
              </a:extLst>
            </p:cNvPr>
            <p:cNvSpPr/>
            <p:nvPr/>
          </p:nvSpPr>
          <p:spPr>
            <a:xfrm>
              <a:off x="7757169" y="2294571"/>
              <a:ext cx="77917" cy="40865"/>
            </a:xfrm>
            <a:custGeom>
              <a:avLst/>
              <a:gdLst/>
              <a:ahLst/>
              <a:cxnLst/>
              <a:rect l="l" t="t" r="r" b="b"/>
              <a:pathLst>
                <a:path w="1901" h="997" extrusionOk="0">
                  <a:moveTo>
                    <a:pt x="1900" y="0"/>
                  </a:moveTo>
                  <a:lnTo>
                    <a:pt x="1900" y="0"/>
                  </a:lnTo>
                  <a:cubicBezTo>
                    <a:pt x="1000" y="628"/>
                    <a:pt x="67" y="639"/>
                    <a:pt x="4" y="639"/>
                  </a:cubicBezTo>
                  <a:cubicBezTo>
                    <a:pt x="1" y="639"/>
                    <a:pt x="0" y="639"/>
                    <a:pt x="0" y="639"/>
                  </a:cubicBezTo>
                  <a:lnTo>
                    <a:pt x="0" y="639"/>
                  </a:lnTo>
                  <a:lnTo>
                    <a:pt x="33" y="994"/>
                  </a:lnTo>
                  <a:cubicBezTo>
                    <a:pt x="73" y="995"/>
                    <a:pt x="112" y="996"/>
                    <a:pt x="150" y="996"/>
                  </a:cubicBezTo>
                  <a:cubicBezTo>
                    <a:pt x="1494" y="996"/>
                    <a:pt x="1900" y="0"/>
                    <a:pt x="190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2716;p46">
              <a:extLst>
                <a:ext uri="{FF2B5EF4-FFF2-40B4-BE49-F238E27FC236}">
                  <a16:creationId xmlns:a16="http://schemas.microsoft.com/office/drawing/2014/main" id="{633788A2-9BFA-05BB-BE2A-E7038E890DD8}"/>
                </a:ext>
              </a:extLst>
            </p:cNvPr>
            <p:cNvSpPr/>
            <p:nvPr/>
          </p:nvSpPr>
          <p:spPr>
            <a:xfrm>
              <a:off x="7912057" y="2156488"/>
              <a:ext cx="50415" cy="51972"/>
            </a:xfrm>
            <a:custGeom>
              <a:avLst/>
              <a:gdLst/>
              <a:ahLst/>
              <a:cxnLst/>
              <a:rect l="l" t="t" r="r" b="b"/>
              <a:pathLst>
                <a:path w="1230" h="1268" extrusionOk="0">
                  <a:moveTo>
                    <a:pt x="650" y="1"/>
                  </a:moveTo>
                  <a:cubicBezTo>
                    <a:pt x="634" y="1"/>
                    <a:pt x="618" y="2"/>
                    <a:pt x="602" y="3"/>
                  </a:cubicBezTo>
                  <a:cubicBezTo>
                    <a:pt x="363" y="30"/>
                    <a:pt x="173" y="227"/>
                    <a:pt x="86" y="448"/>
                  </a:cubicBezTo>
                  <a:cubicBezTo>
                    <a:pt x="0" y="672"/>
                    <a:pt x="0" y="919"/>
                    <a:pt x="8" y="1158"/>
                  </a:cubicBezTo>
                  <a:lnTo>
                    <a:pt x="34" y="1187"/>
                  </a:lnTo>
                  <a:cubicBezTo>
                    <a:pt x="155" y="1240"/>
                    <a:pt x="288" y="1267"/>
                    <a:pt x="420" y="1267"/>
                  </a:cubicBezTo>
                  <a:cubicBezTo>
                    <a:pt x="564" y="1267"/>
                    <a:pt x="706" y="1235"/>
                    <a:pt x="830" y="1165"/>
                  </a:cubicBezTo>
                  <a:cubicBezTo>
                    <a:pt x="1069" y="1031"/>
                    <a:pt x="1229" y="747"/>
                    <a:pt x="1185" y="474"/>
                  </a:cubicBezTo>
                  <a:cubicBezTo>
                    <a:pt x="1142" y="217"/>
                    <a:pt x="905" y="1"/>
                    <a:pt x="65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" name="Google Shape;2717;p46">
              <a:extLst>
                <a:ext uri="{FF2B5EF4-FFF2-40B4-BE49-F238E27FC236}">
                  <a16:creationId xmlns:a16="http://schemas.microsoft.com/office/drawing/2014/main" id="{FF1DA216-A9CF-72CD-659F-E465520A0091}"/>
                </a:ext>
              </a:extLst>
            </p:cNvPr>
            <p:cNvSpPr/>
            <p:nvPr/>
          </p:nvSpPr>
          <p:spPr>
            <a:xfrm>
              <a:off x="7929107" y="2168784"/>
              <a:ext cx="21887" cy="29593"/>
            </a:xfrm>
            <a:custGeom>
              <a:avLst/>
              <a:gdLst/>
              <a:ahLst/>
              <a:cxnLst/>
              <a:rect l="l" t="t" r="r" b="b"/>
              <a:pathLst>
                <a:path w="534" h="722" extrusionOk="0">
                  <a:moveTo>
                    <a:pt x="261" y="1"/>
                  </a:moveTo>
                  <a:cubicBezTo>
                    <a:pt x="234" y="1"/>
                    <a:pt x="208" y="5"/>
                    <a:pt x="186" y="10"/>
                  </a:cubicBezTo>
                  <a:cubicBezTo>
                    <a:pt x="55" y="47"/>
                    <a:pt x="3" y="103"/>
                    <a:pt x="7" y="115"/>
                  </a:cubicBezTo>
                  <a:cubicBezTo>
                    <a:pt x="8" y="119"/>
                    <a:pt x="14" y="121"/>
                    <a:pt x="22" y="121"/>
                  </a:cubicBezTo>
                  <a:cubicBezTo>
                    <a:pt x="50" y="121"/>
                    <a:pt x="114" y="101"/>
                    <a:pt x="198" y="96"/>
                  </a:cubicBezTo>
                  <a:cubicBezTo>
                    <a:pt x="204" y="95"/>
                    <a:pt x="210" y="95"/>
                    <a:pt x="217" y="95"/>
                  </a:cubicBezTo>
                  <a:cubicBezTo>
                    <a:pt x="264" y="95"/>
                    <a:pt x="318" y="108"/>
                    <a:pt x="354" y="141"/>
                  </a:cubicBezTo>
                  <a:cubicBezTo>
                    <a:pt x="395" y="178"/>
                    <a:pt x="410" y="253"/>
                    <a:pt x="406" y="331"/>
                  </a:cubicBezTo>
                  <a:cubicBezTo>
                    <a:pt x="395" y="496"/>
                    <a:pt x="291" y="611"/>
                    <a:pt x="189" y="637"/>
                  </a:cubicBezTo>
                  <a:cubicBezTo>
                    <a:pt x="156" y="647"/>
                    <a:pt x="126" y="650"/>
                    <a:pt x="101" y="650"/>
                  </a:cubicBezTo>
                  <a:cubicBezTo>
                    <a:pt x="66" y="650"/>
                    <a:pt x="40" y="645"/>
                    <a:pt x="24" y="645"/>
                  </a:cubicBezTo>
                  <a:cubicBezTo>
                    <a:pt x="17" y="645"/>
                    <a:pt x="13" y="646"/>
                    <a:pt x="10" y="649"/>
                  </a:cubicBezTo>
                  <a:cubicBezTo>
                    <a:pt x="0" y="656"/>
                    <a:pt x="56" y="722"/>
                    <a:pt x="174" y="722"/>
                  </a:cubicBezTo>
                  <a:cubicBezTo>
                    <a:pt x="185" y="722"/>
                    <a:pt x="196" y="721"/>
                    <a:pt x="208" y="720"/>
                  </a:cubicBezTo>
                  <a:cubicBezTo>
                    <a:pt x="272" y="712"/>
                    <a:pt x="358" y="679"/>
                    <a:pt x="417" y="608"/>
                  </a:cubicBezTo>
                  <a:cubicBezTo>
                    <a:pt x="481" y="541"/>
                    <a:pt x="518" y="443"/>
                    <a:pt x="526" y="339"/>
                  </a:cubicBezTo>
                  <a:cubicBezTo>
                    <a:pt x="534" y="241"/>
                    <a:pt x="511" y="125"/>
                    <a:pt x="425" y="58"/>
                  </a:cubicBezTo>
                  <a:cubicBezTo>
                    <a:pt x="371" y="14"/>
                    <a:pt x="313" y="1"/>
                    <a:pt x="26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" name="Google Shape;2718;p46">
              <a:extLst>
                <a:ext uri="{FF2B5EF4-FFF2-40B4-BE49-F238E27FC236}">
                  <a16:creationId xmlns:a16="http://schemas.microsoft.com/office/drawing/2014/main" id="{F26C5D6D-F818-29AF-E19D-2C28FD655310}"/>
                </a:ext>
              </a:extLst>
            </p:cNvPr>
            <p:cNvSpPr/>
            <p:nvPr/>
          </p:nvSpPr>
          <p:spPr>
            <a:xfrm>
              <a:off x="7669130" y="1993363"/>
              <a:ext cx="263673" cy="172393"/>
            </a:xfrm>
            <a:custGeom>
              <a:avLst/>
              <a:gdLst/>
              <a:ahLst/>
              <a:cxnLst/>
              <a:rect l="l" t="t" r="r" b="b"/>
              <a:pathLst>
                <a:path w="6433" h="4206" extrusionOk="0">
                  <a:moveTo>
                    <a:pt x="3021" y="0"/>
                  </a:moveTo>
                  <a:cubicBezTo>
                    <a:pt x="2150" y="0"/>
                    <a:pt x="1279" y="330"/>
                    <a:pt x="635" y="921"/>
                  </a:cubicBezTo>
                  <a:cubicBezTo>
                    <a:pt x="0" y="1709"/>
                    <a:pt x="848" y="2209"/>
                    <a:pt x="1270" y="2538"/>
                  </a:cubicBezTo>
                  <a:cubicBezTo>
                    <a:pt x="1535" y="2745"/>
                    <a:pt x="2224" y="3224"/>
                    <a:pt x="2925" y="3224"/>
                  </a:cubicBezTo>
                  <a:cubicBezTo>
                    <a:pt x="3083" y="3224"/>
                    <a:pt x="3241" y="3200"/>
                    <a:pt x="3395" y="3143"/>
                  </a:cubicBezTo>
                  <a:cubicBezTo>
                    <a:pt x="3100" y="2743"/>
                    <a:pt x="2760" y="2568"/>
                    <a:pt x="2629" y="2187"/>
                  </a:cubicBezTo>
                  <a:lnTo>
                    <a:pt x="2629" y="2187"/>
                  </a:lnTo>
                  <a:cubicBezTo>
                    <a:pt x="2973" y="2673"/>
                    <a:pt x="3336" y="3038"/>
                    <a:pt x="3926" y="3098"/>
                  </a:cubicBezTo>
                  <a:cubicBezTo>
                    <a:pt x="3806" y="2755"/>
                    <a:pt x="3642" y="2056"/>
                    <a:pt x="3769" y="2026"/>
                  </a:cubicBezTo>
                  <a:lnTo>
                    <a:pt x="3769" y="2026"/>
                  </a:lnTo>
                  <a:cubicBezTo>
                    <a:pt x="3903" y="3195"/>
                    <a:pt x="4859" y="4205"/>
                    <a:pt x="5682" y="4205"/>
                  </a:cubicBezTo>
                  <a:cubicBezTo>
                    <a:pt x="5821" y="4205"/>
                    <a:pt x="5957" y="4176"/>
                    <a:pt x="6084" y="4114"/>
                  </a:cubicBezTo>
                  <a:cubicBezTo>
                    <a:pt x="6432" y="3263"/>
                    <a:pt x="6308" y="2250"/>
                    <a:pt x="5812" y="1481"/>
                  </a:cubicBezTo>
                  <a:cubicBezTo>
                    <a:pt x="5315" y="708"/>
                    <a:pt x="4467" y="185"/>
                    <a:pt x="3560" y="43"/>
                  </a:cubicBezTo>
                  <a:cubicBezTo>
                    <a:pt x="3382" y="15"/>
                    <a:pt x="3201" y="0"/>
                    <a:pt x="30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" name="Google Shape;2720;p46">
              <a:extLst>
                <a:ext uri="{FF2B5EF4-FFF2-40B4-BE49-F238E27FC236}">
                  <a16:creationId xmlns:a16="http://schemas.microsoft.com/office/drawing/2014/main" id="{6D12B2A9-CF94-18F2-C692-0CF39B9B2150}"/>
                </a:ext>
              </a:extLst>
            </p:cNvPr>
            <p:cNvSpPr/>
            <p:nvPr/>
          </p:nvSpPr>
          <p:spPr>
            <a:xfrm>
              <a:off x="7457229" y="2394823"/>
              <a:ext cx="653915" cy="794461"/>
            </a:xfrm>
            <a:custGeom>
              <a:avLst/>
              <a:gdLst/>
              <a:ahLst/>
              <a:cxnLst/>
              <a:rect l="l" t="t" r="r" b="b"/>
              <a:pathLst>
                <a:path w="15954" h="19383" extrusionOk="0">
                  <a:moveTo>
                    <a:pt x="11004" y="1"/>
                  </a:moveTo>
                  <a:cubicBezTo>
                    <a:pt x="11004" y="1"/>
                    <a:pt x="11055" y="343"/>
                    <a:pt x="9871" y="343"/>
                  </a:cubicBezTo>
                  <a:cubicBezTo>
                    <a:pt x="9305" y="343"/>
                    <a:pt x="8458" y="265"/>
                    <a:pt x="7187" y="34"/>
                  </a:cubicBezTo>
                  <a:cubicBezTo>
                    <a:pt x="7127" y="23"/>
                    <a:pt x="7060" y="18"/>
                    <a:pt x="6986" y="18"/>
                  </a:cubicBezTo>
                  <a:cubicBezTo>
                    <a:pt x="5279" y="18"/>
                    <a:pt x="1" y="2790"/>
                    <a:pt x="1" y="2790"/>
                  </a:cubicBezTo>
                  <a:lnTo>
                    <a:pt x="1879" y="7359"/>
                  </a:lnTo>
                  <a:lnTo>
                    <a:pt x="4042" y="6907"/>
                  </a:lnTo>
                  <a:lnTo>
                    <a:pt x="4710" y="10548"/>
                  </a:lnTo>
                  <a:cubicBezTo>
                    <a:pt x="3803" y="13551"/>
                    <a:pt x="3317" y="16218"/>
                    <a:pt x="3317" y="16218"/>
                  </a:cubicBezTo>
                  <a:lnTo>
                    <a:pt x="8382" y="19382"/>
                  </a:lnTo>
                  <a:lnTo>
                    <a:pt x="9167" y="17899"/>
                  </a:lnTo>
                  <a:lnTo>
                    <a:pt x="10418" y="19091"/>
                  </a:lnTo>
                  <a:lnTo>
                    <a:pt x="15819" y="16218"/>
                  </a:lnTo>
                  <a:cubicBezTo>
                    <a:pt x="15150" y="12749"/>
                    <a:pt x="13466" y="11852"/>
                    <a:pt x="13466" y="11288"/>
                  </a:cubicBezTo>
                  <a:cubicBezTo>
                    <a:pt x="13466" y="9686"/>
                    <a:pt x="13230" y="11243"/>
                    <a:pt x="14590" y="5895"/>
                  </a:cubicBezTo>
                  <a:cubicBezTo>
                    <a:pt x="15953" y="549"/>
                    <a:pt x="11004" y="1"/>
                    <a:pt x="1100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170" name="Google Shape;2721;p46">
              <a:extLst>
                <a:ext uri="{FF2B5EF4-FFF2-40B4-BE49-F238E27FC236}">
                  <a16:creationId xmlns:a16="http://schemas.microsoft.com/office/drawing/2014/main" id="{CCCFE2B0-2E6E-7372-63DD-1C31ED7861FD}"/>
                </a:ext>
              </a:extLst>
            </p:cNvPr>
            <p:cNvSpPr/>
            <p:nvPr/>
          </p:nvSpPr>
          <p:spPr>
            <a:xfrm>
              <a:off x="7749914" y="2394823"/>
              <a:ext cx="158376" cy="153621"/>
            </a:xfrm>
            <a:custGeom>
              <a:avLst/>
              <a:gdLst/>
              <a:ahLst/>
              <a:cxnLst/>
              <a:rect l="l" t="t" r="r" b="b"/>
              <a:pathLst>
                <a:path w="3864" h="3748" extrusionOk="0">
                  <a:moveTo>
                    <a:pt x="3863" y="1"/>
                  </a:moveTo>
                  <a:lnTo>
                    <a:pt x="46" y="34"/>
                  </a:lnTo>
                  <a:cubicBezTo>
                    <a:pt x="46" y="34"/>
                    <a:pt x="1" y="3747"/>
                    <a:pt x="856" y="3747"/>
                  </a:cubicBezTo>
                  <a:cubicBezTo>
                    <a:pt x="884" y="3747"/>
                    <a:pt x="913" y="3743"/>
                    <a:pt x="943" y="3735"/>
                  </a:cubicBezTo>
                  <a:cubicBezTo>
                    <a:pt x="1887" y="3478"/>
                    <a:pt x="3785" y="1775"/>
                    <a:pt x="386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" name="Google Shape;2751;p46">
              <a:extLst>
                <a:ext uri="{FF2B5EF4-FFF2-40B4-BE49-F238E27FC236}">
                  <a16:creationId xmlns:a16="http://schemas.microsoft.com/office/drawing/2014/main" id="{C940EC30-AF7D-DBD3-9D9B-19CF9ADC6953}"/>
                </a:ext>
              </a:extLst>
            </p:cNvPr>
            <p:cNvSpPr/>
            <p:nvPr/>
          </p:nvSpPr>
          <p:spPr>
            <a:xfrm>
              <a:off x="7913737" y="2393143"/>
              <a:ext cx="5246" cy="4017"/>
            </a:xfrm>
            <a:custGeom>
              <a:avLst/>
              <a:gdLst/>
              <a:ahLst/>
              <a:cxnLst/>
              <a:rect l="l" t="t" r="r" b="b"/>
              <a:pathLst>
                <a:path w="128" h="98" extrusionOk="0">
                  <a:moveTo>
                    <a:pt x="128" y="0"/>
                  </a:moveTo>
                  <a:lnTo>
                    <a:pt x="64" y="49"/>
                  </a:lnTo>
                  <a:cubicBezTo>
                    <a:pt x="86" y="33"/>
                    <a:pt x="107" y="17"/>
                    <a:pt x="128" y="0"/>
                  </a:cubicBezTo>
                  <a:close/>
                  <a:moveTo>
                    <a:pt x="64" y="49"/>
                  </a:moveTo>
                  <a:cubicBezTo>
                    <a:pt x="43" y="65"/>
                    <a:pt x="21" y="81"/>
                    <a:pt x="1" y="97"/>
                  </a:cubicBezTo>
                  <a:lnTo>
                    <a:pt x="64" y="49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760;p46">
              <a:extLst>
                <a:ext uri="{FF2B5EF4-FFF2-40B4-BE49-F238E27FC236}">
                  <a16:creationId xmlns:a16="http://schemas.microsoft.com/office/drawing/2014/main" id="{AA8CF4C9-49F8-1E18-E916-846D0B52D2AB}"/>
                </a:ext>
              </a:extLst>
            </p:cNvPr>
            <p:cNvSpPr/>
            <p:nvPr/>
          </p:nvSpPr>
          <p:spPr>
            <a:xfrm>
              <a:off x="7630070" y="3071054"/>
              <a:ext cx="9222" cy="12501"/>
            </a:xfrm>
            <a:custGeom>
              <a:avLst/>
              <a:gdLst/>
              <a:ahLst/>
              <a:cxnLst/>
              <a:rect l="l" t="t" r="r" b="b"/>
              <a:pathLst>
                <a:path w="225" h="305" extrusionOk="0">
                  <a:moveTo>
                    <a:pt x="42" y="1"/>
                  </a:moveTo>
                  <a:cubicBezTo>
                    <a:pt x="38" y="1"/>
                    <a:pt x="34" y="1"/>
                    <a:pt x="31" y="3"/>
                  </a:cubicBezTo>
                  <a:cubicBezTo>
                    <a:pt x="0" y="18"/>
                    <a:pt x="16" y="100"/>
                    <a:pt x="60" y="182"/>
                  </a:cubicBezTo>
                  <a:cubicBezTo>
                    <a:pt x="100" y="255"/>
                    <a:pt x="154" y="304"/>
                    <a:pt x="184" y="304"/>
                  </a:cubicBezTo>
                  <a:cubicBezTo>
                    <a:pt x="188" y="304"/>
                    <a:pt x="192" y="303"/>
                    <a:pt x="195" y="302"/>
                  </a:cubicBezTo>
                  <a:cubicBezTo>
                    <a:pt x="224" y="287"/>
                    <a:pt x="214" y="205"/>
                    <a:pt x="165" y="122"/>
                  </a:cubicBezTo>
                  <a:cubicBezTo>
                    <a:pt x="126" y="50"/>
                    <a:pt x="74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761;p46">
              <a:extLst>
                <a:ext uri="{FF2B5EF4-FFF2-40B4-BE49-F238E27FC236}">
                  <a16:creationId xmlns:a16="http://schemas.microsoft.com/office/drawing/2014/main" id="{9C63B6B5-CC07-1CFC-642B-2749FC38B6EE}"/>
                </a:ext>
              </a:extLst>
            </p:cNvPr>
            <p:cNvSpPr/>
            <p:nvPr/>
          </p:nvSpPr>
          <p:spPr>
            <a:xfrm>
              <a:off x="7639579" y="3071054"/>
              <a:ext cx="7993" cy="12501"/>
            </a:xfrm>
            <a:custGeom>
              <a:avLst/>
              <a:gdLst/>
              <a:ahLst/>
              <a:cxnLst/>
              <a:rect l="l" t="t" r="r" b="b"/>
              <a:pathLst>
                <a:path w="195" h="305" extrusionOk="0">
                  <a:moveTo>
                    <a:pt x="41" y="1"/>
                  </a:moveTo>
                  <a:cubicBezTo>
                    <a:pt x="37" y="1"/>
                    <a:pt x="33" y="1"/>
                    <a:pt x="30" y="3"/>
                  </a:cubicBezTo>
                  <a:cubicBezTo>
                    <a:pt x="0" y="18"/>
                    <a:pt x="4" y="93"/>
                    <a:pt x="41" y="179"/>
                  </a:cubicBezTo>
                  <a:cubicBezTo>
                    <a:pt x="74" y="252"/>
                    <a:pt x="123" y="304"/>
                    <a:pt x="154" y="304"/>
                  </a:cubicBezTo>
                  <a:cubicBezTo>
                    <a:pt x="158" y="304"/>
                    <a:pt x="161" y="303"/>
                    <a:pt x="165" y="302"/>
                  </a:cubicBezTo>
                  <a:cubicBezTo>
                    <a:pt x="194" y="287"/>
                    <a:pt x="187" y="212"/>
                    <a:pt x="153" y="127"/>
                  </a:cubicBezTo>
                  <a:cubicBezTo>
                    <a:pt x="120" y="53"/>
                    <a:pt x="72" y="1"/>
                    <a:pt x="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762;p46">
              <a:extLst>
                <a:ext uri="{FF2B5EF4-FFF2-40B4-BE49-F238E27FC236}">
                  <a16:creationId xmlns:a16="http://schemas.microsoft.com/office/drawing/2014/main" id="{402407B2-2495-D79C-090E-F23DFBC60084}"/>
                </a:ext>
              </a:extLst>
            </p:cNvPr>
            <p:cNvSpPr/>
            <p:nvPr/>
          </p:nvSpPr>
          <p:spPr>
            <a:xfrm>
              <a:off x="7654580" y="3087449"/>
              <a:ext cx="12583" cy="11558"/>
            </a:xfrm>
            <a:custGeom>
              <a:avLst/>
              <a:gdLst/>
              <a:ahLst/>
              <a:cxnLst/>
              <a:rect l="l" t="t" r="r" b="b"/>
              <a:pathLst>
                <a:path w="307" h="282" extrusionOk="0">
                  <a:moveTo>
                    <a:pt x="159" y="0"/>
                  </a:moveTo>
                  <a:cubicBezTo>
                    <a:pt x="111" y="0"/>
                    <a:pt x="88" y="31"/>
                    <a:pt x="97" y="41"/>
                  </a:cubicBezTo>
                  <a:cubicBezTo>
                    <a:pt x="109" y="55"/>
                    <a:pt x="138" y="55"/>
                    <a:pt x="161" y="81"/>
                  </a:cubicBezTo>
                  <a:cubicBezTo>
                    <a:pt x="187" y="111"/>
                    <a:pt x="190" y="134"/>
                    <a:pt x="157" y="156"/>
                  </a:cubicBezTo>
                  <a:cubicBezTo>
                    <a:pt x="146" y="162"/>
                    <a:pt x="137" y="165"/>
                    <a:pt x="129" y="165"/>
                  </a:cubicBezTo>
                  <a:cubicBezTo>
                    <a:pt x="112" y="165"/>
                    <a:pt x="100" y="152"/>
                    <a:pt x="90" y="126"/>
                  </a:cubicBezTo>
                  <a:cubicBezTo>
                    <a:pt x="78" y="93"/>
                    <a:pt x="93" y="63"/>
                    <a:pt x="83" y="51"/>
                  </a:cubicBezTo>
                  <a:cubicBezTo>
                    <a:pt x="82" y="48"/>
                    <a:pt x="77" y="46"/>
                    <a:pt x="71" y="46"/>
                  </a:cubicBezTo>
                  <a:cubicBezTo>
                    <a:pt x="52" y="46"/>
                    <a:pt x="16" y="66"/>
                    <a:pt x="7" y="122"/>
                  </a:cubicBezTo>
                  <a:cubicBezTo>
                    <a:pt x="0" y="160"/>
                    <a:pt x="7" y="208"/>
                    <a:pt x="49" y="249"/>
                  </a:cubicBezTo>
                  <a:cubicBezTo>
                    <a:pt x="72" y="271"/>
                    <a:pt x="105" y="281"/>
                    <a:pt x="138" y="281"/>
                  </a:cubicBezTo>
                  <a:cubicBezTo>
                    <a:pt x="168" y="281"/>
                    <a:pt x="198" y="273"/>
                    <a:pt x="221" y="257"/>
                  </a:cubicBezTo>
                  <a:cubicBezTo>
                    <a:pt x="273" y="227"/>
                    <a:pt x="307" y="160"/>
                    <a:pt x="292" y="100"/>
                  </a:cubicBezTo>
                  <a:cubicBezTo>
                    <a:pt x="273" y="44"/>
                    <a:pt x="232" y="18"/>
                    <a:pt x="198" y="7"/>
                  </a:cubicBezTo>
                  <a:cubicBezTo>
                    <a:pt x="184" y="2"/>
                    <a:pt x="170" y="0"/>
                    <a:pt x="1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763;p46">
              <a:extLst>
                <a:ext uri="{FF2B5EF4-FFF2-40B4-BE49-F238E27FC236}">
                  <a16:creationId xmlns:a16="http://schemas.microsoft.com/office/drawing/2014/main" id="{C79CABDE-2DAC-FA33-623E-45B4D9273047}"/>
                </a:ext>
              </a:extLst>
            </p:cNvPr>
            <p:cNvSpPr/>
            <p:nvPr/>
          </p:nvSpPr>
          <p:spPr>
            <a:xfrm>
              <a:off x="7675401" y="3095236"/>
              <a:ext cx="12583" cy="9017"/>
            </a:xfrm>
            <a:custGeom>
              <a:avLst/>
              <a:gdLst/>
              <a:ahLst/>
              <a:cxnLst/>
              <a:rect l="l" t="t" r="r" b="b"/>
              <a:pathLst>
                <a:path w="307" h="220" extrusionOk="0">
                  <a:moveTo>
                    <a:pt x="256" y="0"/>
                  </a:moveTo>
                  <a:cubicBezTo>
                    <a:pt x="223" y="0"/>
                    <a:pt x="170" y="23"/>
                    <a:pt x="116" y="63"/>
                  </a:cubicBezTo>
                  <a:cubicBezTo>
                    <a:pt x="41" y="115"/>
                    <a:pt x="1" y="182"/>
                    <a:pt x="18" y="209"/>
                  </a:cubicBezTo>
                  <a:cubicBezTo>
                    <a:pt x="25" y="216"/>
                    <a:pt x="35" y="220"/>
                    <a:pt x="48" y="220"/>
                  </a:cubicBezTo>
                  <a:cubicBezTo>
                    <a:pt x="83" y="220"/>
                    <a:pt x="136" y="197"/>
                    <a:pt x="187" y="156"/>
                  </a:cubicBezTo>
                  <a:cubicBezTo>
                    <a:pt x="261" y="104"/>
                    <a:pt x="306" y="37"/>
                    <a:pt x="284" y="11"/>
                  </a:cubicBezTo>
                  <a:cubicBezTo>
                    <a:pt x="278" y="4"/>
                    <a:pt x="269" y="0"/>
                    <a:pt x="2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" name="Google Shape;2764;p46">
              <a:extLst>
                <a:ext uri="{FF2B5EF4-FFF2-40B4-BE49-F238E27FC236}">
                  <a16:creationId xmlns:a16="http://schemas.microsoft.com/office/drawing/2014/main" id="{4A1B37E3-2BF2-22A7-6093-AC9B16D5C90D}"/>
                </a:ext>
              </a:extLst>
            </p:cNvPr>
            <p:cNvSpPr/>
            <p:nvPr/>
          </p:nvSpPr>
          <p:spPr>
            <a:xfrm>
              <a:off x="7687779" y="3104212"/>
              <a:ext cx="9386" cy="6066"/>
            </a:xfrm>
            <a:custGeom>
              <a:avLst/>
              <a:gdLst/>
              <a:ahLst/>
              <a:cxnLst/>
              <a:rect l="l" t="t" r="r" b="b"/>
              <a:pathLst>
                <a:path w="229" h="148" extrusionOk="0">
                  <a:moveTo>
                    <a:pt x="164" y="1"/>
                  </a:moveTo>
                  <a:cubicBezTo>
                    <a:pt x="142" y="1"/>
                    <a:pt x="115" y="7"/>
                    <a:pt x="90" y="20"/>
                  </a:cubicBezTo>
                  <a:cubicBezTo>
                    <a:pt x="35" y="46"/>
                    <a:pt x="1" y="94"/>
                    <a:pt x="16" y="125"/>
                  </a:cubicBezTo>
                  <a:cubicBezTo>
                    <a:pt x="23" y="140"/>
                    <a:pt x="42" y="147"/>
                    <a:pt x="66" y="147"/>
                  </a:cubicBezTo>
                  <a:cubicBezTo>
                    <a:pt x="88" y="147"/>
                    <a:pt x="115" y="141"/>
                    <a:pt x="142" y="128"/>
                  </a:cubicBezTo>
                  <a:cubicBezTo>
                    <a:pt x="199" y="98"/>
                    <a:pt x="228" y="53"/>
                    <a:pt x="214" y="23"/>
                  </a:cubicBezTo>
                  <a:cubicBezTo>
                    <a:pt x="206" y="8"/>
                    <a:pt x="187" y="1"/>
                    <a:pt x="1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" name="Google Shape;2765;p46">
              <a:extLst>
                <a:ext uri="{FF2B5EF4-FFF2-40B4-BE49-F238E27FC236}">
                  <a16:creationId xmlns:a16="http://schemas.microsoft.com/office/drawing/2014/main" id="{31C3CD78-7652-73F0-E49D-1AAF4CE9C058}"/>
                </a:ext>
              </a:extLst>
            </p:cNvPr>
            <p:cNvSpPr/>
            <p:nvPr/>
          </p:nvSpPr>
          <p:spPr>
            <a:xfrm>
              <a:off x="7706428" y="3110647"/>
              <a:ext cx="5738" cy="9550"/>
            </a:xfrm>
            <a:custGeom>
              <a:avLst/>
              <a:gdLst/>
              <a:ahLst/>
              <a:cxnLst/>
              <a:rect l="l" t="t" r="r" b="b"/>
              <a:pathLst>
                <a:path w="140" h="233" extrusionOk="0">
                  <a:moveTo>
                    <a:pt x="57" y="1"/>
                  </a:moveTo>
                  <a:cubicBezTo>
                    <a:pt x="56" y="1"/>
                    <a:pt x="55" y="1"/>
                    <a:pt x="54" y="1"/>
                  </a:cubicBezTo>
                  <a:cubicBezTo>
                    <a:pt x="20" y="4"/>
                    <a:pt x="1" y="61"/>
                    <a:pt x="9" y="125"/>
                  </a:cubicBezTo>
                  <a:cubicBezTo>
                    <a:pt x="19" y="185"/>
                    <a:pt x="51" y="232"/>
                    <a:pt x="83" y="232"/>
                  </a:cubicBezTo>
                  <a:cubicBezTo>
                    <a:pt x="84" y="232"/>
                    <a:pt x="86" y="232"/>
                    <a:pt x="87" y="232"/>
                  </a:cubicBezTo>
                  <a:cubicBezTo>
                    <a:pt x="121" y="229"/>
                    <a:pt x="140" y="173"/>
                    <a:pt x="128" y="109"/>
                  </a:cubicBezTo>
                  <a:cubicBezTo>
                    <a:pt x="121" y="48"/>
                    <a:pt x="89" y="1"/>
                    <a:pt x="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2766;p46">
              <a:extLst>
                <a:ext uri="{FF2B5EF4-FFF2-40B4-BE49-F238E27FC236}">
                  <a16:creationId xmlns:a16="http://schemas.microsoft.com/office/drawing/2014/main" id="{20FDE7A8-9783-C0E7-02D9-983322450219}"/>
                </a:ext>
              </a:extLst>
            </p:cNvPr>
            <p:cNvSpPr/>
            <p:nvPr/>
          </p:nvSpPr>
          <p:spPr>
            <a:xfrm>
              <a:off x="7727741" y="3117779"/>
              <a:ext cx="14264" cy="13157"/>
            </a:xfrm>
            <a:custGeom>
              <a:avLst/>
              <a:gdLst/>
              <a:ahLst/>
              <a:cxnLst/>
              <a:rect l="l" t="t" r="r" b="b"/>
              <a:pathLst>
                <a:path w="348" h="321" extrusionOk="0">
                  <a:moveTo>
                    <a:pt x="177" y="1"/>
                  </a:moveTo>
                  <a:cubicBezTo>
                    <a:pt x="115" y="1"/>
                    <a:pt x="89" y="41"/>
                    <a:pt x="101" y="47"/>
                  </a:cubicBezTo>
                  <a:cubicBezTo>
                    <a:pt x="108" y="63"/>
                    <a:pt x="146" y="55"/>
                    <a:pt x="184" y="85"/>
                  </a:cubicBezTo>
                  <a:cubicBezTo>
                    <a:pt x="221" y="115"/>
                    <a:pt x="236" y="159"/>
                    <a:pt x="187" y="189"/>
                  </a:cubicBezTo>
                  <a:cubicBezTo>
                    <a:pt x="173" y="197"/>
                    <a:pt x="160" y="201"/>
                    <a:pt x="148" y="201"/>
                  </a:cubicBezTo>
                  <a:cubicBezTo>
                    <a:pt x="118" y="201"/>
                    <a:pt x="98" y="176"/>
                    <a:pt x="91" y="141"/>
                  </a:cubicBezTo>
                  <a:cubicBezTo>
                    <a:pt x="82" y="96"/>
                    <a:pt x="105" y="66"/>
                    <a:pt x="94" y="51"/>
                  </a:cubicBezTo>
                  <a:cubicBezTo>
                    <a:pt x="94" y="47"/>
                    <a:pt x="90" y="45"/>
                    <a:pt x="84" y="45"/>
                  </a:cubicBezTo>
                  <a:cubicBezTo>
                    <a:pt x="64" y="45"/>
                    <a:pt x="20" y="68"/>
                    <a:pt x="8" y="137"/>
                  </a:cubicBezTo>
                  <a:cubicBezTo>
                    <a:pt x="1" y="178"/>
                    <a:pt x="5" y="234"/>
                    <a:pt x="53" y="282"/>
                  </a:cubicBezTo>
                  <a:cubicBezTo>
                    <a:pt x="80" y="308"/>
                    <a:pt x="117" y="320"/>
                    <a:pt x="154" y="320"/>
                  </a:cubicBezTo>
                  <a:cubicBezTo>
                    <a:pt x="188" y="320"/>
                    <a:pt x="222" y="310"/>
                    <a:pt x="251" y="290"/>
                  </a:cubicBezTo>
                  <a:cubicBezTo>
                    <a:pt x="307" y="256"/>
                    <a:pt x="348" y="178"/>
                    <a:pt x="325" y="111"/>
                  </a:cubicBezTo>
                  <a:cubicBezTo>
                    <a:pt x="307" y="47"/>
                    <a:pt x="255" y="18"/>
                    <a:pt x="217" y="6"/>
                  </a:cubicBezTo>
                  <a:cubicBezTo>
                    <a:pt x="202" y="2"/>
                    <a:pt x="189" y="1"/>
                    <a:pt x="17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2767;p46">
              <a:extLst>
                <a:ext uri="{FF2B5EF4-FFF2-40B4-BE49-F238E27FC236}">
                  <a16:creationId xmlns:a16="http://schemas.microsoft.com/office/drawing/2014/main" id="{BCCAF62A-CD3A-6069-6160-14B2548F6F4C}"/>
                </a:ext>
              </a:extLst>
            </p:cNvPr>
            <p:cNvSpPr/>
            <p:nvPr/>
          </p:nvSpPr>
          <p:spPr>
            <a:xfrm>
              <a:off x="7747045" y="3129378"/>
              <a:ext cx="11354" cy="9099"/>
            </a:xfrm>
            <a:custGeom>
              <a:avLst/>
              <a:gdLst/>
              <a:ahLst/>
              <a:cxnLst/>
              <a:rect l="l" t="t" r="r" b="b"/>
              <a:pathLst>
                <a:path w="277" h="222" extrusionOk="0">
                  <a:moveTo>
                    <a:pt x="227" y="1"/>
                  </a:moveTo>
                  <a:cubicBezTo>
                    <a:pt x="195" y="1"/>
                    <a:pt x="144" y="26"/>
                    <a:pt x="97" y="66"/>
                  </a:cubicBezTo>
                  <a:cubicBezTo>
                    <a:pt x="34" y="119"/>
                    <a:pt x="1" y="187"/>
                    <a:pt x="23" y="213"/>
                  </a:cubicBezTo>
                  <a:cubicBezTo>
                    <a:pt x="28" y="218"/>
                    <a:pt x="36" y="221"/>
                    <a:pt x="46" y="221"/>
                  </a:cubicBezTo>
                  <a:cubicBezTo>
                    <a:pt x="77" y="221"/>
                    <a:pt x="129" y="198"/>
                    <a:pt x="175" y="156"/>
                  </a:cubicBezTo>
                  <a:cubicBezTo>
                    <a:pt x="239" y="100"/>
                    <a:pt x="277" y="37"/>
                    <a:pt x="254" y="11"/>
                  </a:cubicBezTo>
                  <a:cubicBezTo>
                    <a:pt x="248" y="4"/>
                    <a:pt x="239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768;p46">
              <a:extLst>
                <a:ext uri="{FF2B5EF4-FFF2-40B4-BE49-F238E27FC236}">
                  <a16:creationId xmlns:a16="http://schemas.microsoft.com/office/drawing/2014/main" id="{8F387AD4-E035-5E5D-9C56-A00BF1E5A03D}"/>
                </a:ext>
              </a:extLst>
            </p:cNvPr>
            <p:cNvSpPr/>
            <p:nvPr/>
          </p:nvSpPr>
          <p:spPr>
            <a:xfrm>
              <a:off x="7763399" y="3139419"/>
              <a:ext cx="11968" cy="6886"/>
            </a:xfrm>
            <a:custGeom>
              <a:avLst/>
              <a:gdLst/>
              <a:ahLst/>
              <a:cxnLst/>
              <a:rect l="l" t="t" r="r" b="b"/>
              <a:pathLst>
                <a:path w="292" h="168" extrusionOk="0">
                  <a:moveTo>
                    <a:pt x="235" y="1"/>
                  </a:moveTo>
                  <a:cubicBezTo>
                    <a:pt x="206" y="1"/>
                    <a:pt x="164" y="17"/>
                    <a:pt x="121" y="35"/>
                  </a:cubicBezTo>
                  <a:cubicBezTo>
                    <a:pt x="53" y="64"/>
                    <a:pt x="0" y="98"/>
                    <a:pt x="0" y="132"/>
                  </a:cubicBezTo>
                  <a:cubicBezTo>
                    <a:pt x="3" y="152"/>
                    <a:pt x="33" y="168"/>
                    <a:pt x="76" y="168"/>
                  </a:cubicBezTo>
                  <a:cubicBezTo>
                    <a:pt x="103" y="168"/>
                    <a:pt x="136" y="161"/>
                    <a:pt x="169" y="147"/>
                  </a:cubicBezTo>
                  <a:cubicBezTo>
                    <a:pt x="255" y="109"/>
                    <a:pt x="292" y="35"/>
                    <a:pt x="266" y="12"/>
                  </a:cubicBezTo>
                  <a:cubicBezTo>
                    <a:pt x="259" y="4"/>
                    <a:pt x="24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769;p46">
              <a:extLst>
                <a:ext uri="{FF2B5EF4-FFF2-40B4-BE49-F238E27FC236}">
                  <a16:creationId xmlns:a16="http://schemas.microsoft.com/office/drawing/2014/main" id="{A56D4169-1FE4-F5FF-B87D-9102B5CAE6AD}"/>
                </a:ext>
              </a:extLst>
            </p:cNvPr>
            <p:cNvSpPr/>
            <p:nvPr/>
          </p:nvSpPr>
          <p:spPr>
            <a:xfrm>
              <a:off x="7782703" y="3150076"/>
              <a:ext cx="6312" cy="8484"/>
            </a:xfrm>
            <a:custGeom>
              <a:avLst/>
              <a:gdLst/>
              <a:ahLst/>
              <a:cxnLst/>
              <a:rect l="l" t="t" r="r" b="b"/>
              <a:pathLst>
                <a:path w="154" h="207" extrusionOk="0">
                  <a:moveTo>
                    <a:pt x="54" y="1"/>
                  </a:moveTo>
                  <a:cubicBezTo>
                    <a:pt x="49" y="1"/>
                    <a:pt x="45" y="1"/>
                    <a:pt x="41" y="2"/>
                  </a:cubicBezTo>
                  <a:cubicBezTo>
                    <a:pt x="12" y="14"/>
                    <a:pt x="0" y="66"/>
                    <a:pt x="19" y="122"/>
                  </a:cubicBezTo>
                  <a:cubicBezTo>
                    <a:pt x="35" y="171"/>
                    <a:pt x="69" y="206"/>
                    <a:pt x="97" y="206"/>
                  </a:cubicBezTo>
                  <a:cubicBezTo>
                    <a:pt x="101" y="206"/>
                    <a:pt x="105" y="206"/>
                    <a:pt x="109" y="204"/>
                  </a:cubicBezTo>
                  <a:cubicBezTo>
                    <a:pt x="143" y="193"/>
                    <a:pt x="153" y="141"/>
                    <a:pt x="135" y="85"/>
                  </a:cubicBezTo>
                  <a:cubicBezTo>
                    <a:pt x="119" y="35"/>
                    <a:pt x="85" y="1"/>
                    <a:pt x="5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" name="Google Shape;2770;p46">
              <a:extLst>
                <a:ext uri="{FF2B5EF4-FFF2-40B4-BE49-F238E27FC236}">
                  <a16:creationId xmlns:a16="http://schemas.microsoft.com/office/drawing/2014/main" id="{900B9058-1D04-8833-9975-5EC85944E36A}"/>
                </a:ext>
              </a:extLst>
            </p:cNvPr>
            <p:cNvSpPr/>
            <p:nvPr/>
          </p:nvSpPr>
          <p:spPr>
            <a:xfrm>
              <a:off x="7798647" y="3147084"/>
              <a:ext cx="13649" cy="12050"/>
            </a:xfrm>
            <a:custGeom>
              <a:avLst/>
              <a:gdLst/>
              <a:ahLst/>
              <a:cxnLst/>
              <a:rect l="l" t="t" r="r" b="b"/>
              <a:pathLst>
                <a:path w="333" h="294" extrusionOk="0">
                  <a:moveTo>
                    <a:pt x="128" y="71"/>
                  </a:moveTo>
                  <a:lnTo>
                    <a:pt x="128" y="71"/>
                  </a:lnTo>
                  <a:cubicBezTo>
                    <a:pt x="138" y="73"/>
                    <a:pt x="149" y="76"/>
                    <a:pt x="161" y="83"/>
                  </a:cubicBezTo>
                  <a:cubicBezTo>
                    <a:pt x="202" y="110"/>
                    <a:pt x="216" y="139"/>
                    <a:pt x="171" y="165"/>
                  </a:cubicBezTo>
                  <a:cubicBezTo>
                    <a:pt x="160" y="173"/>
                    <a:pt x="150" y="176"/>
                    <a:pt x="142" y="176"/>
                  </a:cubicBezTo>
                  <a:cubicBezTo>
                    <a:pt x="122" y="176"/>
                    <a:pt x="112" y="155"/>
                    <a:pt x="112" y="120"/>
                  </a:cubicBezTo>
                  <a:cubicBezTo>
                    <a:pt x="112" y="98"/>
                    <a:pt x="121" y="83"/>
                    <a:pt x="128" y="71"/>
                  </a:cubicBezTo>
                  <a:close/>
                  <a:moveTo>
                    <a:pt x="164" y="0"/>
                  </a:moveTo>
                  <a:cubicBezTo>
                    <a:pt x="115" y="0"/>
                    <a:pt x="88" y="23"/>
                    <a:pt x="78" y="42"/>
                  </a:cubicBezTo>
                  <a:lnTo>
                    <a:pt x="78" y="42"/>
                  </a:lnTo>
                  <a:cubicBezTo>
                    <a:pt x="62" y="51"/>
                    <a:pt x="46" y="66"/>
                    <a:pt x="33" y="91"/>
                  </a:cubicBezTo>
                  <a:cubicBezTo>
                    <a:pt x="14" y="127"/>
                    <a:pt x="0" y="188"/>
                    <a:pt x="45" y="244"/>
                  </a:cubicBezTo>
                  <a:cubicBezTo>
                    <a:pt x="70" y="277"/>
                    <a:pt x="111" y="293"/>
                    <a:pt x="151" y="293"/>
                  </a:cubicBezTo>
                  <a:cubicBezTo>
                    <a:pt x="182" y="293"/>
                    <a:pt x="212" y="284"/>
                    <a:pt x="235" y="266"/>
                  </a:cubicBezTo>
                  <a:cubicBezTo>
                    <a:pt x="295" y="236"/>
                    <a:pt x="333" y="150"/>
                    <a:pt x="302" y="87"/>
                  </a:cubicBezTo>
                  <a:cubicBezTo>
                    <a:pt x="273" y="23"/>
                    <a:pt x="216" y="5"/>
                    <a:pt x="179" y="1"/>
                  </a:cubicBezTo>
                  <a:cubicBezTo>
                    <a:pt x="174" y="1"/>
                    <a:pt x="169" y="0"/>
                    <a:pt x="1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" name="Google Shape;2771;p46">
              <a:extLst>
                <a:ext uri="{FF2B5EF4-FFF2-40B4-BE49-F238E27FC236}">
                  <a16:creationId xmlns:a16="http://schemas.microsoft.com/office/drawing/2014/main" id="{61F2A726-871E-1204-FF6D-B7CD36D1BFA1}"/>
                </a:ext>
              </a:extLst>
            </p:cNvPr>
            <p:cNvSpPr/>
            <p:nvPr/>
          </p:nvSpPr>
          <p:spPr>
            <a:xfrm>
              <a:off x="7809509" y="3129378"/>
              <a:ext cx="7050" cy="7337"/>
            </a:xfrm>
            <a:custGeom>
              <a:avLst/>
              <a:gdLst/>
              <a:ahLst/>
              <a:cxnLst/>
              <a:rect l="l" t="t" r="r" b="b"/>
              <a:pathLst>
                <a:path w="172" h="179" extrusionOk="0">
                  <a:moveTo>
                    <a:pt x="50" y="1"/>
                  </a:moveTo>
                  <a:cubicBezTo>
                    <a:pt x="42" y="1"/>
                    <a:pt x="34" y="3"/>
                    <a:pt x="26" y="7"/>
                  </a:cubicBezTo>
                  <a:cubicBezTo>
                    <a:pt x="0" y="26"/>
                    <a:pt x="4" y="78"/>
                    <a:pt x="37" y="123"/>
                  </a:cubicBezTo>
                  <a:cubicBezTo>
                    <a:pt x="63" y="159"/>
                    <a:pt x="94" y="179"/>
                    <a:pt x="120" y="179"/>
                  </a:cubicBezTo>
                  <a:cubicBezTo>
                    <a:pt x="129" y="179"/>
                    <a:pt x="138" y="176"/>
                    <a:pt x="146" y="171"/>
                  </a:cubicBezTo>
                  <a:cubicBezTo>
                    <a:pt x="172" y="152"/>
                    <a:pt x="168" y="100"/>
                    <a:pt x="135" y="56"/>
                  </a:cubicBezTo>
                  <a:cubicBezTo>
                    <a:pt x="109" y="22"/>
                    <a:pt x="77" y="1"/>
                    <a:pt x="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2772;p46">
              <a:extLst>
                <a:ext uri="{FF2B5EF4-FFF2-40B4-BE49-F238E27FC236}">
                  <a16:creationId xmlns:a16="http://schemas.microsoft.com/office/drawing/2014/main" id="{9E117E6E-588D-8A63-2403-5107AE2502E1}"/>
                </a:ext>
              </a:extLst>
            </p:cNvPr>
            <p:cNvSpPr/>
            <p:nvPr/>
          </p:nvSpPr>
          <p:spPr>
            <a:xfrm>
              <a:off x="7815739" y="3119582"/>
              <a:ext cx="7419" cy="6558"/>
            </a:xfrm>
            <a:custGeom>
              <a:avLst/>
              <a:gdLst/>
              <a:ahLst/>
              <a:cxnLst/>
              <a:rect l="l" t="t" r="r" b="b"/>
              <a:pathLst>
                <a:path w="181" h="160" extrusionOk="0">
                  <a:moveTo>
                    <a:pt x="57" y="0"/>
                  </a:moveTo>
                  <a:cubicBezTo>
                    <a:pt x="43" y="0"/>
                    <a:pt x="32" y="5"/>
                    <a:pt x="23" y="14"/>
                  </a:cubicBezTo>
                  <a:cubicBezTo>
                    <a:pt x="1" y="37"/>
                    <a:pt x="13" y="86"/>
                    <a:pt x="46" y="123"/>
                  </a:cubicBezTo>
                  <a:cubicBezTo>
                    <a:pt x="69" y="146"/>
                    <a:pt x="97" y="159"/>
                    <a:pt x="121" y="159"/>
                  </a:cubicBezTo>
                  <a:cubicBezTo>
                    <a:pt x="135" y="159"/>
                    <a:pt x="148" y="155"/>
                    <a:pt x="158" y="145"/>
                  </a:cubicBezTo>
                  <a:cubicBezTo>
                    <a:pt x="180" y="123"/>
                    <a:pt x="169" y="74"/>
                    <a:pt x="132" y="37"/>
                  </a:cubicBezTo>
                  <a:cubicBezTo>
                    <a:pt x="109" y="13"/>
                    <a:pt x="80" y="0"/>
                    <a:pt x="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2773;p46">
              <a:extLst>
                <a:ext uri="{FF2B5EF4-FFF2-40B4-BE49-F238E27FC236}">
                  <a16:creationId xmlns:a16="http://schemas.microsoft.com/office/drawing/2014/main" id="{8A777DD1-1130-C248-379F-A720BE3BFC4B}"/>
                </a:ext>
              </a:extLst>
            </p:cNvPr>
            <p:cNvSpPr/>
            <p:nvPr/>
          </p:nvSpPr>
          <p:spPr>
            <a:xfrm>
              <a:off x="7825288" y="3102901"/>
              <a:ext cx="11354" cy="9796"/>
            </a:xfrm>
            <a:custGeom>
              <a:avLst/>
              <a:gdLst/>
              <a:ahLst/>
              <a:cxnLst/>
              <a:rect l="l" t="t" r="r" b="b"/>
              <a:pathLst>
                <a:path w="277" h="239" extrusionOk="0">
                  <a:moveTo>
                    <a:pt x="162" y="0"/>
                  </a:moveTo>
                  <a:cubicBezTo>
                    <a:pt x="116" y="0"/>
                    <a:pt x="96" y="38"/>
                    <a:pt x="109" y="45"/>
                  </a:cubicBezTo>
                  <a:cubicBezTo>
                    <a:pt x="119" y="55"/>
                    <a:pt x="142" y="59"/>
                    <a:pt x="157" y="81"/>
                  </a:cubicBezTo>
                  <a:cubicBezTo>
                    <a:pt x="164" y="93"/>
                    <a:pt x="168" y="107"/>
                    <a:pt x="164" y="107"/>
                  </a:cubicBezTo>
                  <a:cubicBezTo>
                    <a:pt x="161" y="107"/>
                    <a:pt x="157" y="112"/>
                    <a:pt x="142" y="115"/>
                  </a:cubicBezTo>
                  <a:cubicBezTo>
                    <a:pt x="134" y="117"/>
                    <a:pt x="129" y="118"/>
                    <a:pt x="126" y="118"/>
                  </a:cubicBezTo>
                  <a:cubicBezTo>
                    <a:pt x="122" y="118"/>
                    <a:pt x="119" y="117"/>
                    <a:pt x="116" y="115"/>
                  </a:cubicBezTo>
                  <a:cubicBezTo>
                    <a:pt x="109" y="107"/>
                    <a:pt x="104" y="93"/>
                    <a:pt x="100" y="78"/>
                  </a:cubicBezTo>
                  <a:cubicBezTo>
                    <a:pt x="97" y="48"/>
                    <a:pt x="112" y="26"/>
                    <a:pt x="100" y="11"/>
                  </a:cubicBezTo>
                  <a:cubicBezTo>
                    <a:pt x="99" y="5"/>
                    <a:pt x="93" y="2"/>
                    <a:pt x="84" y="2"/>
                  </a:cubicBezTo>
                  <a:cubicBezTo>
                    <a:pt x="67" y="2"/>
                    <a:pt x="39" y="15"/>
                    <a:pt x="19" y="55"/>
                  </a:cubicBezTo>
                  <a:cubicBezTo>
                    <a:pt x="7" y="85"/>
                    <a:pt x="0" y="130"/>
                    <a:pt x="26" y="175"/>
                  </a:cubicBezTo>
                  <a:cubicBezTo>
                    <a:pt x="44" y="214"/>
                    <a:pt x="94" y="239"/>
                    <a:pt x="140" y="239"/>
                  </a:cubicBezTo>
                  <a:cubicBezTo>
                    <a:pt x="151" y="239"/>
                    <a:pt x="161" y="238"/>
                    <a:pt x="171" y="235"/>
                  </a:cubicBezTo>
                  <a:cubicBezTo>
                    <a:pt x="224" y="224"/>
                    <a:pt x="276" y="171"/>
                    <a:pt x="273" y="107"/>
                  </a:cubicBezTo>
                  <a:cubicBezTo>
                    <a:pt x="269" y="48"/>
                    <a:pt x="228" y="18"/>
                    <a:pt x="198" y="7"/>
                  </a:cubicBezTo>
                  <a:cubicBezTo>
                    <a:pt x="185" y="2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2774;p46">
              <a:extLst>
                <a:ext uri="{FF2B5EF4-FFF2-40B4-BE49-F238E27FC236}">
                  <a16:creationId xmlns:a16="http://schemas.microsoft.com/office/drawing/2014/main" id="{5C86756E-C6D0-041D-13DB-08306041582D}"/>
                </a:ext>
              </a:extLst>
            </p:cNvPr>
            <p:cNvSpPr/>
            <p:nvPr/>
          </p:nvSpPr>
          <p:spPr>
            <a:xfrm>
              <a:off x="7842585" y="3113967"/>
              <a:ext cx="5533" cy="6271"/>
            </a:xfrm>
            <a:custGeom>
              <a:avLst/>
              <a:gdLst/>
              <a:ahLst/>
              <a:cxnLst/>
              <a:rect l="l" t="t" r="r" b="b"/>
              <a:pathLst>
                <a:path w="135" h="153" extrusionOk="0">
                  <a:moveTo>
                    <a:pt x="74" y="1"/>
                  </a:moveTo>
                  <a:cubicBezTo>
                    <a:pt x="44" y="1"/>
                    <a:pt x="17" y="26"/>
                    <a:pt x="7" y="61"/>
                  </a:cubicBezTo>
                  <a:cubicBezTo>
                    <a:pt x="0" y="103"/>
                    <a:pt x="18" y="144"/>
                    <a:pt x="52" y="151"/>
                  </a:cubicBezTo>
                  <a:cubicBezTo>
                    <a:pt x="55" y="152"/>
                    <a:pt x="59" y="152"/>
                    <a:pt x="62" y="152"/>
                  </a:cubicBezTo>
                  <a:cubicBezTo>
                    <a:pt x="89" y="152"/>
                    <a:pt x="117" y="124"/>
                    <a:pt x="127" y="88"/>
                  </a:cubicBezTo>
                  <a:cubicBezTo>
                    <a:pt x="135" y="47"/>
                    <a:pt x="116" y="9"/>
                    <a:pt x="85" y="2"/>
                  </a:cubicBezTo>
                  <a:cubicBezTo>
                    <a:pt x="81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2775;p46">
              <a:extLst>
                <a:ext uri="{FF2B5EF4-FFF2-40B4-BE49-F238E27FC236}">
                  <a16:creationId xmlns:a16="http://schemas.microsoft.com/office/drawing/2014/main" id="{1ACBD11B-66A4-0199-F3AC-05DA139FFD93}"/>
                </a:ext>
              </a:extLst>
            </p:cNvPr>
            <p:cNvSpPr/>
            <p:nvPr/>
          </p:nvSpPr>
          <p:spPr>
            <a:xfrm>
              <a:off x="7850208" y="3120730"/>
              <a:ext cx="5533" cy="7788"/>
            </a:xfrm>
            <a:custGeom>
              <a:avLst/>
              <a:gdLst/>
              <a:ahLst/>
              <a:cxnLst/>
              <a:rect l="l" t="t" r="r" b="b"/>
              <a:pathLst>
                <a:path w="135" h="190" extrusionOk="0">
                  <a:moveTo>
                    <a:pt x="71" y="1"/>
                  </a:moveTo>
                  <a:cubicBezTo>
                    <a:pt x="69" y="1"/>
                    <a:pt x="67" y="1"/>
                    <a:pt x="64" y="1"/>
                  </a:cubicBezTo>
                  <a:cubicBezTo>
                    <a:pt x="34" y="9"/>
                    <a:pt x="11" y="46"/>
                    <a:pt x="4" y="87"/>
                  </a:cubicBezTo>
                  <a:cubicBezTo>
                    <a:pt x="1" y="125"/>
                    <a:pt x="4" y="165"/>
                    <a:pt x="30" y="184"/>
                  </a:cubicBezTo>
                  <a:cubicBezTo>
                    <a:pt x="35" y="188"/>
                    <a:pt x="42" y="190"/>
                    <a:pt x="49" y="190"/>
                  </a:cubicBezTo>
                  <a:cubicBezTo>
                    <a:pt x="77" y="190"/>
                    <a:pt x="115" y="160"/>
                    <a:pt x="124" y="106"/>
                  </a:cubicBezTo>
                  <a:cubicBezTo>
                    <a:pt x="134" y="47"/>
                    <a:pt x="102" y="1"/>
                    <a:pt x="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2776;p46">
              <a:extLst>
                <a:ext uri="{FF2B5EF4-FFF2-40B4-BE49-F238E27FC236}">
                  <a16:creationId xmlns:a16="http://schemas.microsoft.com/office/drawing/2014/main" id="{23F80DB1-8110-FEAD-DEDD-5E8F25581146}"/>
                </a:ext>
              </a:extLst>
            </p:cNvPr>
            <p:cNvSpPr/>
            <p:nvPr/>
          </p:nvSpPr>
          <p:spPr>
            <a:xfrm>
              <a:off x="7853323" y="3135362"/>
              <a:ext cx="8402" cy="5164"/>
            </a:xfrm>
            <a:custGeom>
              <a:avLst/>
              <a:gdLst/>
              <a:ahLst/>
              <a:cxnLst/>
              <a:rect l="l" t="t" r="r" b="b"/>
              <a:pathLst>
                <a:path w="205" h="126" extrusionOk="0">
                  <a:moveTo>
                    <a:pt x="89" y="1"/>
                  </a:moveTo>
                  <a:cubicBezTo>
                    <a:pt x="37" y="1"/>
                    <a:pt x="0" y="33"/>
                    <a:pt x="7" y="63"/>
                  </a:cubicBezTo>
                  <a:cubicBezTo>
                    <a:pt x="11" y="93"/>
                    <a:pt x="48" y="115"/>
                    <a:pt x="89" y="122"/>
                  </a:cubicBezTo>
                  <a:cubicBezTo>
                    <a:pt x="99" y="124"/>
                    <a:pt x="109" y="125"/>
                    <a:pt x="119" y="125"/>
                  </a:cubicBezTo>
                  <a:cubicBezTo>
                    <a:pt x="149" y="125"/>
                    <a:pt x="176" y="116"/>
                    <a:pt x="190" y="96"/>
                  </a:cubicBezTo>
                  <a:cubicBezTo>
                    <a:pt x="204" y="67"/>
                    <a:pt x="175" y="15"/>
                    <a:pt x="111" y="3"/>
                  </a:cubicBezTo>
                  <a:cubicBezTo>
                    <a:pt x="103" y="2"/>
                    <a:pt x="96" y="1"/>
                    <a:pt x="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2777;p46">
              <a:extLst>
                <a:ext uri="{FF2B5EF4-FFF2-40B4-BE49-F238E27FC236}">
                  <a16:creationId xmlns:a16="http://schemas.microsoft.com/office/drawing/2014/main" id="{0185271F-7842-7AE9-EA4E-1B6E914353D9}"/>
                </a:ext>
              </a:extLst>
            </p:cNvPr>
            <p:cNvSpPr/>
            <p:nvPr/>
          </p:nvSpPr>
          <p:spPr>
            <a:xfrm>
              <a:off x="7865537" y="3146551"/>
              <a:ext cx="11968" cy="10821"/>
            </a:xfrm>
            <a:custGeom>
              <a:avLst/>
              <a:gdLst/>
              <a:ahLst/>
              <a:cxnLst/>
              <a:rect l="l" t="t" r="r" b="b"/>
              <a:pathLst>
                <a:path w="292" h="264" extrusionOk="0">
                  <a:moveTo>
                    <a:pt x="121" y="70"/>
                  </a:moveTo>
                  <a:cubicBezTo>
                    <a:pt x="128" y="74"/>
                    <a:pt x="136" y="78"/>
                    <a:pt x="142" y="85"/>
                  </a:cubicBezTo>
                  <a:cubicBezTo>
                    <a:pt x="153" y="92"/>
                    <a:pt x="165" y="107"/>
                    <a:pt x="165" y="118"/>
                  </a:cubicBezTo>
                  <a:cubicBezTo>
                    <a:pt x="161" y="126"/>
                    <a:pt x="161" y="130"/>
                    <a:pt x="146" y="140"/>
                  </a:cubicBezTo>
                  <a:cubicBezTo>
                    <a:pt x="131" y="149"/>
                    <a:pt x="123" y="145"/>
                    <a:pt x="123" y="149"/>
                  </a:cubicBezTo>
                  <a:cubicBezTo>
                    <a:pt x="116" y="149"/>
                    <a:pt x="108" y="133"/>
                    <a:pt x="108" y="118"/>
                  </a:cubicBezTo>
                  <a:cubicBezTo>
                    <a:pt x="106" y="97"/>
                    <a:pt x="115" y="83"/>
                    <a:pt x="121" y="70"/>
                  </a:cubicBezTo>
                  <a:close/>
                  <a:moveTo>
                    <a:pt x="150" y="1"/>
                  </a:moveTo>
                  <a:cubicBezTo>
                    <a:pt x="97" y="1"/>
                    <a:pt x="74" y="31"/>
                    <a:pt x="79" y="44"/>
                  </a:cubicBezTo>
                  <a:lnTo>
                    <a:pt x="79" y="44"/>
                  </a:lnTo>
                  <a:cubicBezTo>
                    <a:pt x="63" y="49"/>
                    <a:pt x="45" y="63"/>
                    <a:pt x="30" y="88"/>
                  </a:cubicBezTo>
                  <a:cubicBezTo>
                    <a:pt x="11" y="118"/>
                    <a:pt x="1" y="171"/>
                    <a:pt x="41" y="223"/>
                  </a:cubicBezTo>
                  <a:cubicBezTo>
                    <a:pt x="62" y="250"/>
                    <a:pt x="98" y="264"/>
                    <a:pt x="134" y="264"/>
                  </a:cubicBezTo>
                  <a:cubicBezTo>
                    <a:pt x="161" y="264"/>
                    <a:pt x="189" y="256"/>
                    <a:pt x="209" y="242"/>
                  </a:cubicBezTo>
                  <a:cubicBezTo>
                    <a:pt x="258" y="216"/>
                    <a:pt x="292" y="140"/>
                    <a:pt x="269" y="85"/>
                  </a:cubicBezTo>
                  <a:cubicBezTo>
                    <a:pt x="247" y="33"/>
                    <a:pt x="206" y="10"/>
                    <a:pt x="172" y="2"/>
                  </a:cubicBezTo>
                  <a:cubicBezTo>
                    <a:pt x="164" y="1"/>
                    <a:pt x="157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2778;p46">
              <a:extLst>
                <a:ext uri="{FF2B5EF4-FFF2-40B4-BE49-F238E27FC236}">
                  <a16:creationId xmlns:a16="http://schemas.microsoft.com/office/drawing/2014/main" id="{845D7158-090C-8619-A83C-57580E4C6378}"/>
                </a:ext>
              </a:extLst>
            </p:cNvPr>
            <p:cNvSpPr/>
            <p:nvPr/>
          </p:nvSpPr>
          <p:spPr>
            <a:xfrm>
              <a:off x="7878694" y="3161019"/>
              <a:ext cx="5246" cy="6189"/>
            </a:xfrm>
            <a:custGeom>
              <a:avLst/>
              <a:gdLst/>
              <a:ahLst/>
              <a:cxnLst/>
              <a:rect l="l" t="t" r="r" b="b"/>
              <a:pathLst>
                <a:path w="128" h="151" extrusionOk="0">
                  <a:moveTo>
                    <a:pt x="66" y="1"/>
                  </a:moveTo>
                  <a:cubicBezTo>
                    <a:pt x="35" y="1"/>
                    <a:pt x="7" y="32"/>
                    <a:pt x="4" y="72"/>
                  </a:cubicBezTo>
                  <a:cubicBezTo>
                    <a:pt x="0" y="113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3" y="151"/>
                    <a:pt x="120" y="121"/>
                    <a:pt x="123" y="83"/>
                  </a:cubicBezTo>
                  <a:cubicBezTo>
                    <a:pt x="128" y="42"/>
                    <a:pt x="105" y="4"/>
                    <a:pt x="71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8" name="Google Shape;2779;p46">
              <a:extLst>
                <a:ext uri="{FF2B5EF4-FFF2-40B4-BE49-F238E27FC236}">
                  <a16:creationId xmlns:a16="http://schemas.microsoft.com/office/drawing/2014/main" id="{B8F99270-9031-BF23-5064-06A5BA28FBAD}"/>
                </a:ext>
              </a:extLst>
            </p:cNvPr>
            <p:cNvSpPr/>
            <p:nvPr/>
          </p:nvSpPr>
          <p:spPr>
            <a:xfrm>
              <a:off x="7889432" y="3153765"/>
              <a:ext cx="10288" cy="5410"/>
            </a:xfrm>
            <a:custGeom>
              <a:avLst/>
              <a:gdLst/>
              <a:ahLst/>
              <a:cxnLst/>
              <a:rect l="l" t="t" r="r" b="b"/>
              <a:pathLst>
                <a:path w="251" h="132" extrusionOk="0">
                  <a:moveTo>
                    <a:pt x="90" y="0"/>
                  </a:moveTo>
                  <a:cubicBezTo>
                    <a:pt x="47" y="0"/>
                    <a:pt x="13" y="15"/>
                    <a:pt x="7" y="40"/>
                  </a:cubicBezTo>
                  <a:cubicBezTo>
                    <a:pt x="0" y="73"/>
                    <a:pt x="49" y="111"/>
                    <a:pt x="112" y="126"/>
                  </a:cubicBezTo>
                  <a:cubicBezTo>
                    <a:pt x="129" y="130"/>
                    <a:pt x="145" y="131"/>
                    <a:pt x="160" y="131"/>
                  </a:cubicBezTo>
                  <a:cubicBezTo>
                    <a:pt x="203" y="131"/>
                    <a:pt x="237" y="117"/>
                    <a:pt x="242" y="92"/>
                  </a:cubicBezTo>
                  <a:cubicBezTo>
                    <a:pt x="250" y="62"/>
                    <a:pt x="202" y="21"/>
                    <a:pt x="138" y="6"/>
                  </a:cubicBezTo>
                  <a:cubicBezTo>
                    <a:pt x="122" y="2"/>
                    <a:pt x="105" y="0"/>
                    <a:pt x="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9" name="Google Shape;2780;p46">
              <a:extLst>
                <a:ext uri="{FF2B5EF4-FFF2-40B4-BE49-F238E27FC236}">
                  <a16:creationId xmlns:a16="http://schemas.microsoft.com/office/drawing/2014/main" id="{A1F4F1B5-B244-14DD-A894-E1B1ACE4B774}"/>
                </a:ext>
              </a:extLst>
            </p:cNvPr>
            <p:cNvSpPr/>
            <p:nvPr/>
          </p:nvSpPr>
          <p:spPr>
            <a:xfrm>
              <a:off x="7903204" y="3147371"/>
              <a:ext cx="5369" cy="6968"/>
            </a:xfrm>
            <a:custGeom>
              <a:avLst/>
              <a:gdLst/>
              <a:ahLst/>
              <a:cxnLst/>
              <a:rect l="l" t="t" r="r" b="b"/>
              <a:pathLst>
                <a:path w="131" h="170" extrusionOk="0">
                  <a:moveTo>
                    <a:pt x="61" y="1"/>
                  </a:moveTo>
                  <a:cubicBezTo>
                    <a:pt x="59" y="1"/>
                    <a:pt x="58" y="1"/>
                    <a:pt x="56" y="1"/>
                  </a:cubicBezTo>
                  <a:cubicBezTo>
                    <a:pt x="26" y="5"/>
                    <a:pt x="0" y="42"/>
                    <a:pt x="8" y="91"/>
                  </a:cubicBezTo>
                  <a:cubicBezTo>
                    <a:pt x="11" y="136"/>
                    <a:pt x="41" y="170"/>
                    <a:pt x="75" y="170"/>
                  </a:cubicBezTo>
                  <a:cubicBezTo>
                    <a:pt x="104" y="165"/>
                    <a:pt x="130" y="125"/>
                    <a:pt x="127" y="80"/>
                  </a:cubicBezTo>
                  <a:cubicBezTo>
                    <a:pt x="120" y="33"/>
                    <a:pt x="93" y="1"/>
                    <a:pt x="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2781;p46">
              <a:extLst>
                <a:ext uri="{FF2B5EF4-FFF2-40B4-BE49-F238E27FC236}">
                  <a16:creationId xmlns:a16="http://schemas.microsoft.com/office/drawing/2014/main" id="{3333F087-5316-1644-E89E-9201A674680F}"/>
                </a:ext>
              </a:extLst>
            </p:cNvPr>
            <p:cNvSpPr/>
            <p:nvPr/>
          </p:nvSpPr>
          <p:spPr>
            <a:xfrm>
              <a:off x="7916647" y="3137165"/>
              <a:ext cx="4959" cy="6886"/>
            </a:xfrm>
            <a:custGeom>
              <a:avLst/>
              <a:gdLst/>
              <a:ahLst/>
              <a:cxnLst/>
              <a:rect l="l" t="t" r="r" b="b"/>
              <a:pathLst>
                <a:path w="121" h="168" extrusionOk="0">
                  <a:moveTo>
                    <a:pt x="61" y="0"/>
                  </a:moveTo>
                  <a:cubicBezTo>
                    <a:pt x="26" y="0"/>
                    <a:pt x="0" y="38"/>
                    <a:pt x="0" y="86"/>
                  </a:cubicBezTo>
                  <a:cubicBezTo>
                    <a:pt x="0" y="131"/>
                    <a:pt x="26" y="168"/>
                    <a:pt x="61" y="168"/>
                  </a:cubicBezTo>
                  <a:cubicBezTo>
                    <a:pt x="90" y="168"/>
                    <a:pt x="121" y="131"/>
                    <a:pt x="121" y="86"/>
                  </a:cubicBezTo>
                  <a:cubicBezTo>
                    <a:pt x="121" y="38"/>
                    <a:pt x="90" y="0"/>
                    <a:pt x="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1" name="Google Shape;2782;p46">
              <a:extLst>
                <a:ext uri="{FF2B5EF4-FFF2-40B4-BE49-F238E27FC236}">
                  <a16:creationId xmlns:a16="http://schemas.microsoft.com/office/drawing/2014/main" id="{5297FF44-96FE-9B76-5B17-59823BD5F1A9}"/>
                </a:ext>
              </a:extLst>
            </p:cNvPr>
            <p:cNvSpPr/>
            <p:nvPr/>
          </p:nvSpPr>
          <p:spPr>
            <a:xfrm>
              <a:off x="7924148" y="3128804"/>
              <a:ext cx="12583" cy="11190"/>
            </a:xfrm>
            <a:custGeom>
              <a:avLst/>
              <a:gdLst/>
              <a:ahLst/>
              <a:cxnLst/>
              <a:rect l="l" t="t" r="r" b="b"/>
              <a:pathLst>
                <a:path w="307" h="273" extrusionOk="0">
                  <a:moveTo>
                    <a:pt x="155" y="60"/>
                  </a:moveTo>
                  <a:cubicBezTo>
                    <a:pt x="164" y="66"/>
                    <a:pt x="172" y="74"/>
                    <a:pt x="180" y="85"/>
                  </a:cubicBezTo>
                  <a:cubicBezTo>
                    <a:pt x="191" y="99"/>
                    <a:pt x="195" y="125"/>
                    <a:pt x="191" y="133"/>
                  </a:cubicBezTo>
                  <a:cubicBezTo>
                    <a:pt x="184" y="144"/>
                    <a:pt x="176" y="148"/>
                    <a:pt x="150" y="152"/>
                  </a:cubicBezTo>
                  <a:cubicBezTo>
                    <a:pt x="128" y="148"/>
                    <a:pt x="117" y="140"/>
                    <a:pt x="112" y="130"/>
                  </a:cubicBezTo>
                  <a:cubicBezTo>
                    <a:pt x="109" y="122"/>
                    <a:pt x="117" y="99"/>
                    <a:pt x="128" y="85"/>
                  </a:cubicBezTo>
                  <a:cubicBezTo>
                    <a:pt x="137" y="73"/>
                    <a:pt x="146" y="65"/>
                    <a:pt x="155" y="60"/>
                  </a:cubicBezTo>
                  <a:close/>
                  <a:moveTo>
                    <a:pt x="171" y="0"/>
                  </a:moveTo>
                  <a:cubicBezTo>
                    <a:pt x="165" y="0"/>
                    <a:pt x="159" y="1"/>
                    <a:pt x="153" y="2"/>
                  </a:cubicBezTo>
                  <a:lnTo>
                    <a:pt x="153" y="2"/>
                  </a:lnTo>
                  <a:cubicBezTo>
                    <a:pt x="148" y="1"/>
                    <a:pt x="142" y="0"/>
                    <a:pt x="135" y="0"/>
                  </a:cubicBezTo>
                  <a:cubicBezTo>
                    <a:pt x="119" y="0"/>
                    <a:pt x="100" y="4"/>
                    <a:pt x="79" y="13"/>
                  </a:cubicBezTo>
                  <a:cubicBezTo>
                    <a:pt x="45" y="32"/>
                    <a:pt x="0" y="70"/>
                    <a:pt x="5" y="140"/>
                  </a:cubicBezTo>
                  <a:cubicBezTo>
                    <a:pt x="5" y="215"/>
                    <a:pt x="79" y="271"/>
                    <a:pt x="146" y="271"/>
                  </a:cubicBezTo>
                  <a:cubicBezTo>
                    <a:pt x="150" y="272"/>
                    <a:pt x="154" y="272"/>
                    <a:pt x="158" y="272"/>
                  </a:cubicBezTo>
                  <a:cubicBezTo>
                    <a:pt x="220" y="272"/>
                    <a:pt x="292" y="222"/>
                    <a:pt x="300" y="156"/>
                  </a:cubicBezTo>
                  <a:cubicBezTo>
                    <a:pt x="307" y="85"/>
                    <a:pt x="266" y="40"/>
                    <a:pt x="236" y="21"/>
                  </a:cubicBezTo>
                  <a:cubicBezTo>
                    <a:pt x="212" y="6"/>
                    <a:pt x="190" y="0"/>
                    <a:pt x="1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2" name="Google Shape;2783;p46">
              <a:extLst>
                <a:ext uri="{FF2B5EF4-FFF2-40B4-BE49-F238E27FC236}">
                  <a16:creationId xmlns:a16="http://schemas.microsoft.com/office/drawing/2014/main" id="{2C91B0F3-A13E-470C-BA8B-1DED02728250}"/>
                </a:ext>
              </a:extLst>
            </p:cNvPr>
            <p:cNvSpPr/>
            <p:nvPr/>
          </p:nvSpPr>
          <p:spPr>
            <a:xfrm>
              <a:off x="7945051" y="3117738"/>
              <a:ext cx="10534" cy="5205"/>
            </a:xfrm>
            <a:custGeom>
              <a:avLst/>
              <a:gdLst/>
              <a:ahLst/>
              <a:cxnLst/>
              <a:rect l="l" t="t" r="r" b="b"/>
              <a:pathLst>
                <a:path w="257" h="127" extrusionOk="0">
                  <a:moveTo>
                    <a:pt x="109" y="1"/>
                  </a:moveTo>
                  <a:cubicBezTo>
                    <a:pt x="43" y="1"/>
                    <a:pt x="0" y="48"/>
                    <a:pt x="14" y="74"/>
                  </a:cubicBezTo>
                  <a:cubicBezTo>
                    <a:pt x="33" y="104"/>
                    <a:pt x="73" y="112"/>
                    <a:pt x="118" y="119"/>
                  </a:cubicBezTo>
                  <a:cubicBezTo>
                    <a:pt x="139" y="123"/>
                    <a:pt x="161" y="126"/>
                    <a:pt x="180" y="126"/>
                  </a:cubicBezTo>
                  <a:cubicBezTo>
                    <a:pt x="200" y="126"/>
                    <a:pt x="218" y="122"/>
                    <a:pt x="230" y="108"/>
                  </a:cubicBezTo>
                  <a:cubicBezTo>
                    <a:pt x="257" y="86"/>
                    <a:pt x="223" y="14"/>
                    <a:pt x="137" y="4"/>
                  </a:cubicBezTo>
                  <a:cubicBezTo>
                    <a:pt x="127" y="2"/>
                    <a:pt x="118" y="1"/>
                    <a:pt x="1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3" name="Google Shape;2784;p46">
              <a:extLst>
                <a:ext uri="{FF2B5EF4-FFF2-40B4-BE49-F238E27FC236}">
                  <a16:creationId xmlns:a16="http://schemas.microsoft.com/office/drawing/2014/main" id="{5E3C2D66-B9C1-2D0C-5ADB-E03F102DB4F3}"/>
                </a:ext>
              </a:extLst>
            </p:cNvPr>
            <p:cNvSpPr/>
            <p:nvPr/>
          </p:nvSpPr>
          <p:spPr>
            <a:xfrm>
              <a:off x="7955708" y="3110975"/>
              <a:ext cx="12419" cy="5410"/>
            </a:xfrm>
            <a:custGeom>
              <a:avLst/>
              <a:gdLst/>
              <a:ahLst/>
              <a:cxnLst/>
              <a:rect l="l" t="t" r="r" b="b"/>
              <a:pathLst>
                <a:path w="303" h="132" extrusionOk="0">
                  <a:moveTo>
                    <a:pt x="120" y="1"/>
                  </a:moveTo>
                  <a:cubicBezTo>
                    <a:pt x="51" y="1"/>
                    <a:pt x="1" y="32"/>
                    <a:pt x="4" y="56"/>
                  </a:cubicBezTo>
                  <a:cubicBezTo>
                    <a:pt x="11" y="90"/>
                    <a:pt x="71" y="108"/>
                    <a:pt x="138" y="124"/>
                  </a:cubicBezTo>
                  <a:cubicBezTo>
                    <a:pt x="169" y="128"/>
                    <a:pt x="198" y="132"/>
                    <a:pt x="223" y="132"/>
                  </a:cubicBezTo>
                  <a:cubicBezTo>
                    <a:pt x="255" y="132"/>
                    <a:pt x="279" y="126"/>
                    <a:pt x="288" y="108"/>
                  </a:cubicBezTo>
                  <a:cubicBezTo>
                    <a:pt x="302" y="79"/>
                    <a:pt x="250" y="19"/>
                    <a:pt x="161" y="4"/>
                  </a:cubicBezTo>
                  <a:cubicBezTo>
                    <a:pt x="147" y="2"/>
                    <a:pt x="133" y="1"/>
                    <a:pt x="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4" name="Google Shape;2785;p46">
              <a:extLst>
                <a:ext uri="{FF2B5EF4-FFF2-40B4-BE49-F238E27FC236}">
                  <a16:creationId xmlns:a16="http://schemas.microsoft.com/office/drawing/2014/main" id="{42023916-FB97-084B-3E3F-CD14F4A2D8D1}"/>
                </a:ext>
              </a:extLst>
            </p:cNvPr>
            <p:cNvSpPr/>
            <p:nvPr/>
          </p:nvSpPr>
          <p:spPr>
            <a:xfrm>
              <a:off x="7972512" y="3102368"/>
              <a:ext cx="5410" cy="6804"/>
            </a:xfrm>
            <a:custGeom>
              <a:avLst/>
              <a:gdLst/>
              <a:ahLst/>
              <a:cxnLst/>
              <a:rect l="l" t="t" r="r" b="b"/>
              <a:pathLst>
                <a:path w="132" h="166" extrusionOk="0">
                  <a:moveTo>
                    <a:pt x="70" y="1"/>
                  </a:moveTo>
                  <a:cubicBezTo>
                    <a:pt x="39" y="1"/>
                    <a:pt x="12" y="33"/>
                    <a:pt x="8" y="80"/>
                  </a:cubicBezTo>
                  <a:cubicBezTo>
                    <a:pt x="1" y="125"/>
                    <a:pt x="27" y="165"/>
                    <a:pt x="57" y="165"/>
                  </a:cubicBezTo>
                  <a:cubicBezTo>
                    <a:pt x="59" y="165"/>
                    <a:pt x="61" y="166"/>
                    <a:pt x="63" y="166"/>
                  </a:cubicBezTo>
                  <a:cubicBezTo>
                    <a:pt x="94" y="166"/>
                    <a:pt x="121" y="133"/>
                    <a:pt x="128" y="91"/>
                  </a:cubicBezTo>
                  <a:cubicBezTo>
                    <a:pt x="132" y="42"/>
                    <a:pt x="106" y="5"/>
                    <a:pt x="75" y="1"/>
                  </a:cubicBezTo>
                  <a:cubicBezTo>
                    <a:pt x="74" y="1"/>
                    <a:pt x="72" y="1"/>
                    <a:pt x="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5" name="Google Shape;2786;p46">
              <a:extLst>
                <a:ext uri="{FF2B5EF4-FFF2-40B4-BE49-F238E27FC236}">
                  <a16:creationId xmlns:a16="http://schemas.microsoft.com/office/drawing/2014/main" id="{DE5D2CFF-F125-D9DD-6213-682CA8755348}"/>
                </a:ext>
              </a:extLst>
            </p:cNvPr>
            <p:cNvSpPr/>
            <p:nvPr/>
          </p:nvSpPr>
          <p:spPr>
            <a:xfrm>
              <a:off x="7982021" y="3089908"/>
              <a:ext cx="12747" cy="11558"/>
            </a:xfrm>
            <a:custGeom>
              <a:avLst/>
              <a:gdLst/>
              <a:ahLst/>
              <a:cxnLst/>
              <a:rect l="l" t="t" r="r" b="b"/>
              <a:pathLst>
                <a:path w="311" h="282" extrusionOk="0">
                  <a:moveTo>
                    <a:pt x="163" y="75"/>
                  </a:moveTo>
                  <a:cubicBezTo>
                    <a:pt x="166" y="77"/>
                    <a:pt x="169" y="79"/>
                    <a:pt x="172" y="81"/>
                  </a:cubicBezTo>
                  <a:cubicBezTo>
                    <a:pt x="191" y="96"/>
                    <a:pt x="195" y="111"/>
                    <a:pt x="195" y="122"/>
                  </a:cubicBezTo>
                  <a:cubicBezTo>
                    <a:pt x="191" y="141"/>
                    <a:pt x="179" y="160"/>
                    <a:pt x="169" y="160"/>
                  </a:cubicBezTo>
                  <a:cubicBezTo>
                    <a:pt x="167" y="162"/>
                    <a:pt x="164" y="163"/>
                    <a:pt x="160" y="163"/>
                  </a:cubicBezTo>
                  <a:cubicBezTo>
                    <a:pt x="150" y="163"/>
                    <a:pt x="137" y="157"/>
                    <a:pt x="131" y="148"/>
                  </a:cubicBezTo>
                  <a:cubicBezTo>
                    <a:pt x="124" y="137"/>
                    <a:pt x="120" y="129"/>
                    <a:pt x="127" y="111"/>
                  </a:cubicBezTo>
                  <a:cubicBezTo>
                    <a:pt x="136" y="92"/>
                    <a:pt x="151" y="82"/>
                    <a:pt x="163" y="75"/>
                  </a:cubicBezTo>
                  <a:close/>
                  <a:moveTo>
                    <a:pt x="176" y="0"/>
                  </a:moveTo>
                  <a:cubicBezTo>
                    <a:pt x="132" y="0"/>
                    <a:pt x="107" y="20"/>
                    <a:pt x="99" y="34"/>
                  </a:cubicBezTo>
                  <a:lnTo>
                    <a:pt x="99" y="34"/>
                  </a:lnTo>
                  <a:cubicBezTo>
                    <a:pt x="89" y="38"/>
                    <a:pt x="78" y="43"/>
                    <a:pt x="67" y="51"/>
                  </a:cubicBezTo>
                  <a:cubicBezTo>
                    <a:pt x="34" y="74"/>
                    <a:pt x="0" y="141"/>
                    <a:pt x="34" y="200"/>
                  </a:cubicBezTo>
                  <a:cubicBezTo>
                    <a:pt x="58" y="246"/>
                    <a:pt x="105" y="282"/>
                    <a:pt x="165" y="282"/>
                  </a:cubicBezTo>
                  <a:cubicBezTo>
                    <a:pt x="179" y="282"/>
                    <a:pt x="194" y="280"/>
                    <a:pt x="210" y="276"/>
                  </a:cubicBezTo>
                  <a:cubicBezTo>
                    <a:pt x="284" y="245"/>
                    <a:pt x="310" y="171"/>
                    <a:pt x="303" y="115"/>
                  </a:cubicBezTo>
                  <a:cubicBezTo>
                    <a:pt x="296" y="51"/>
                    <a:pt x="243" y="10"/>
                    <a:pt x="206" y="3"/>
                  </a:cubicBezTo>
                  <a:cubicBezTo>
                    <a:pt x="195" y="1"/>
                    <a:pt x="185" y="0"/>
                    <a:pt x="1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6" name="Google Shape;2787;p46">
              <a:extLst>
                <a:ext uri="{FF2B5EF4-FFF2-40B4-BE49-F238E27FC236}">
                  <a16:creationId xmlns:a16="http://schemas.microsoft.com/office/drawing/2014/main" id="{4664FDDA-63A5-0E39-7845-8CECDA6028BA}"/>
                </a:ext>
              </a:extLst>
            </p:cNvPr>
            <p:cNvSpPr/>
            <p:nvPr/>
          </p:nvSpPr>
          <p:spPr>
            <a:xfrm>
              <a:off x="8000096" y="3084580"/>
              <a:ext cx="5533" cy="6886"/>
            </a:xfrm>
            <a:custGeom>
              <a:avLst/>
              <a:gdLst/>
              <a:ahLst/>
              <a:cxnLst/>
              <a:rect l="l" t="t" r="r" b="b"/>
              <a:pathLst>
                <a:path w="135" h="168" extrusionOk="0">
                  <a:moveTo>
                    <a:pt x="74" y="1"/>
                  </a:moveTo>
                  <a:cubicBezTo>
                    <a:pt x="46" y="1"/>
                    <a:pt x="18" y="33"/>
                    <a:pt x="7" y="73"/>
                  </a:cubicBezTo>
                  <a:cubicBezTo>
                    <a:pt x="0" y="118"/>
                    <a:pt x="19" y="163"/>
                    <a:pt x="52" y="166"/>
                  </a:cubicBezTo>
                  <a:cubicBezTo>
                    <a:pt x="55" y="167"/>
                    <a:pt x="58" y="167"/>
                    <a:pt x="61" y="167"/>
                  </a:cubicBezTo>
                  <a:cubicBezTo>
                    <a:pt x="89" y="167"/>
                    <a:pt x="117" y="139"/>
                    <a:pt x="128" y="95"/>
                  </a:cubicBezTo>
                  <a:cubicBezTo>
                    <a:pt x="135" y="51"/>
                    <a:pt x="116" y="6"/>
                    <a:pt x="83" y="2"/>
                  </a:cubicBezTo>
                  <a:cubicBezTo>
                    <a:pt x="80" y="1"/>
                    <a:pt x="77" y="1"/>
                    <a:pt x="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7" name="Google Shape;2788;p46">
              <a:extLst>
                <a:ext uri="{FF2B5EF4-FFF2-40B4-BE49-F238E27FC236}">
                  <a16:creationId xmlns:a16="http://schemas.microsoft.com/office/drawing/2014/main" id="{85251B60-BB18-F24B-C5C7-15363AC22590}"/>
                </a:ext>
              </a:extLst>
            </p:cNvPr>
            <p:cNvSpPr/>
            <p:nvPr/>
          </p:nvSpPr>
          <p:spPr>
            <a:xfrm>
              <a:off x="8013703" y="3073759"/>
              <a:ext cx="5287" cy="6189"/>
            </a:xfrm>
            <a:custGeom>
              <a:avLst/>
              <a:gdLst/>
              <a:ahLst/>
              <a:cxnLst/>
              <a:rect l="l" t="t" r="r" b="b"/>
              <a:pathLst>
                <a:path w="129" h="151" extrusionOk="0">
                  <a:moveTo>
                    <a:pt x="66" y="1"/>
                  </a:moveTo>
                  <a:cubicBezTo>
                    <a:pt x="35" y="1"/>
                    <a:pt x="8" y="29"/>
                    <a:pt x="4" y="68"/>
                  </a:cubicBezTo>
                  <a:cubicBezTo>
                    <a:pt x="1" y="109"/>
                    <a:pt x="23" y="146"/>
                    <a:pt x="56" y="151"/>
                  </a:cubicBezTo>
                  <a:cubicBezTo>
                    <a:pt x="58" y="151"/>
                    <a:pt x="60" y="151"/>
                    <a:pt x="61" y="151"/>
                  </a:cubicBezTo>
                  <a:cubicBezTo>
                    <a:pt x="90" y="151"/>
                    <a:pt x="120" y="121"/>
                    <a:pt x="124" y="79"/>
                  </a:cubicBezTo>
                  <a:cubicBezTo>
                    <a:pt x="128" y="38"/>
                    <a:pt x="106" y="4"/>
                    <a:pt x="72" y="1"/>
                  </a:cubicBezTo>
                  <a:cubicBezTo>
                    <a:pt x="70" y="1"/>
                    <a:pt x="68" y="1"/>
                    <a:pt x="6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8" name="Google Shape;2789;p46">
              <a:extLst>
                <a:ext uri="{FF2B5EF4-FFF2-40B4-BE49-F238E27FC236}">
                  <a16:creationId xmlns:a16="http://schemas.microsoft.com/office/drawing/2014/main" id="{14CAE280-1C1C-F680-8A06-8A6DB04F8E57}"/>
                </a:ext>
              </a:extLst>
            </p:cNvPr>
            <p:cNvSpPr/>
            <p:nvPr/>
          </p:nvSpPr>
          <p:spPr>
            <a:xfrm>
              <a:off x="8024647" y="3064087"/>
              <a:ext cx="11313" cy="5533"/>
            </a:xfrm>
            <a:custGeom>
              <a:avLst/>
              <a:gdLst/>
              <a:ahLst/>
              <a:cxnLst/>
              <a:rect l="l" t="t" r="r" b="b"/>
              <a:pathLst>
                <a:path w="276" h="135" extrusionOk="0">
                  <a:moveTo>
                    <a:pt x="104" y="0"/>
                  </a:moveTo>
                  <a:cubicBezTo>
                    <a:pt x="44" y="0"/>
                    <a:pt x="1" y="29"/>
                    <a:pt x="6" y="54"/>
                  </a:cubicBezTo>
                  <a:cubicBezTo>
                    <a:pt x="10" y="87"/>
                    <a:pt x="63" y="110"/>
                    <a:pt x="122" y="125"/>
                  </a:cubicBezTo>
                  <a:cubicBezTo>
                    <a:pt x="151" y="130"/>
                    <a:pt x="178" y="134"/>
                    <a:pt x="201" y="134"/>
                  </a:cubicBezTo>
                  <a:cubicBezTo>
                    <a:pt x="227" y="134"/>
                    <a:pt x="247" y="129"/>
                    <a:pt x="256" y="113"/>
                  </a:cubicBezTo>
                  <a:cubicBezTo>
                    <a:pt x="275" y="87"/>
                    <a:pt x="230" y="23"/>
                    <a:pt x="148" y="6"/>
                  </a:cubicBezTo>
                  <a:cubicBezTo>
                    <a:pt x="133" y="2"/>
                    <a:pt x="118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9" name="Google Shape;2790;p46">
              <a:extLst>
                <a:ext uri="{FF2B5EF4-FFF2-40B4-BE49-F238E27FC236}">
                  <a16:creationId xmlns:a16="http://schemas.microsoft.com/office/drawing/2014/main" id="{2D976706-11A0-FA68-6FD9-D157D8DABF01}"/>
                </a:ext>
              </a:extLst>
            </p:cNvPr>
            <p:cNvSpPr/>
            <p:nvPr/>
          </p:nvSpPr>
          <p:spPr>
            <a:xfrm>
              <a:off x="8041369" y="3056135"/>
              <a:ext cx="5615" cy="6148"/>
            </a:xfrm>
            <a:custGeom>
              <a:avLst/>
              <a:gdLst/>
              <a:ahLst/>
              <a:cxnLst/>
              <a:rect l="l" t="t" r="r" b="b"/>
              <a:pathLst>
                <a:path w="137" h="150" extrusionOk="0">
                  <a:moveTo>
                    <a:pt x="84" y="0"/>
                  </a:moveTo>
                  <a:cubicBezTo>
                    <a:pt x="60" y="0"/>
                    <a:pt x="29" y="18"/>
                    <a:pt x="17" y="57"/>
                  </a:cubicBezTo>
                  <a:cubicBezTo>
                    <a:pt x="1" y="112"/>
                    <a:pt x="34" y="150"/>
                    <a:pt x="63" y="150"/>
                  </a:cubicBezTo>
                  <a:cubicBezTo>
                    <a:pt x="67" y="150"/>
                    <a:pt x="72" y="149"/>
                    <a:pt x="76" y="147"/>
                  </a:cubicBezTo>
                  <a:cubicBezTo>
                    <a:pt x="107" y="136"/>
                    <a:pt x="125" y="110"/>
                    <a:pt x="133" y="95"/>
                  </a:cubicBezTo>
                  <a:cubicBezTo>
                    <a:pt x="136" y="72"/>
                    <a:pt x="133" y="43"/>
                    <a:pt x="114" y="16"/>
                  </a:cubicBezTo>
                  <a:cubicBezTo>
                    <a:pt x="108" y="5"/>
                    <a:pt x="97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0" name="Google Shape;2791;p46">
              <a:extLst>
                <a:ext uri="{FF2B5EF4-FFF2-40B4-BE49-F238E27FC236}">
                  <a16:creationId xmlns:a16="http://schemas.microsoft.com/office/drawing/2014/main" id="{3F1AB358-55F6-9933-A9F6-F89351754BB0}"/>
                </a:ext>
              </a:extLst>
            </p:cNvPr>
            <p:cNvSpPr/>
            <p:nvPr/>
          </p:nvSpPr>
          <p:spPr>
            <a:xfrm>
              <a:off x="8053378" y="3045110"/>
              <a:ext cx="5369" cy="6189"/>
            </a:xfrm>
            <a:custGeom>
              <a:avLst/>
              <a:gdLst/>
              <a:ahLst/>
              <a:cxnLst/>
              <a:rect l="l" t="t" r="r" b="b"/>
              <a:pathLst>
                <a:path w="131" h="151" extrusionOk="0">
                  <a:moveTo>
                    <a:pt x="65" y="0"/>
                  </a:moveTo>
                  <a:cubicBezTo>
                    <a:pt x="36" y="0"/>
                    <a:pt x="11" y="32"/>
                    <a:pt x="4" y="69"/>
                  </a:cubicBezTo>
                  <a:cubicBezTo>
                    <a:pt x="0" y="110"/>
                    <a:pt x="22" y="147"/>
                    <a:pt x="57" y="150"/>
                  </a:cubicBezTo>
                  <a:cubicBezTo>
                    <a:pt x="59" y="151"/>
                    <a:pt x="61" y="151"/>
                    <a:pt x="63" y="151"/>
                  </a:cubicBezTo>
                  <a:cubicBezTo>
                    <a:pt x="93" y="151"/>
                    <a:pt x="120" y="122"/>
                    <a:pt x="124" y="83"/>
                  </a:cubicBezTo>
                  <a:cubicBezTo>
                    <a:pt x="131" y="43"/>
                    <a:pt x="109" y="5"/>
                    <a:pt x="74" y="1"/>
                  </a:cubicBezTo>
                  <a:cubicBezTo>
                    <a:pt x="71" y="1"/>
                    <a:pt x="68" y="0"/>
                    <a:pt x="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1" name="Google Shape;2802;p46">
              <a:extLst>
                <a:ext uri="{FF2B5EF4-FFF2-40B4-BE49-F238E27FC236}">
                  <a16:creationId xmlns:a16="http://schemas.microsoft.com/office/drawing/2014/main" id="{3D2D813A-1BA6-278E-0B74-2A00B7D043B6}"/>
                </a:ext>
              </a:extLst>
            </p:cNvPr>
            <p:cNvSpPr/>
            <p:nvPr/>
          </p:nvSpPr>
          <p:spPr>
            <a:xfrm>
              <a:off x="7861521" y="2484337"/>
              <a:ext cx="109519" cy="126078"/>
            </a:xfrm>
            <a:custGeom>
              <a:avLst/>
              <a:gdLst/>
              <a:ahLst/>
              <a:cxnLst/>
              <a:rect l="l" t="t" r="r" b="b"/>
              <a:pathLst>
                <a:path w="2672" h="3076" extrusionOk="0">
                  <a:moveTo>
                    <a:pt x="2656" y="1"/>
                  </a:moveTo>
                  <a:cubicBezTo>
                    <a:pt x="2637" y="1"/>
                    <a:pt x="2497" y="178"/>
                    <a:pt x="2261" y="442"/>
                  </a:cubicBezTo>
                  <a:cubicBezTo>
                    <a:pt x="1992" y="753"/>
                    <a:pt x="1671" y="1115"/>
                    <a:pt x="1316" y="1522"/>
                  </a:cubicBezTo>
                  <a:cubicBezTo>
                    <a:pt x="946" y="1940"/>
                    <a:pt x="614" y="2321"/>
                    <a:pt x="375" y="2601"/>
                  </a:cubicBezTo>
                  <a:cubicBezTo>
                    <a:pt x="139" y="2885"/>
                    <a:pt x="1" y="3064"/>
                    <a:pt x="12" y="3075"/>
                  </a:cubicBezTo>
                  <a:cubicBezTo>
                    <a:pt x="13" y="3076"/>
                    <a:pt x="13" y="3076"/>
                    <a:pt x="14" y="3076"/>
                  </a:cubicBezTo>
                  <a:cubicBezTo>
                    <a:pt x="35" y="3076"/>
                    <a:pt x="197" y="2917"/>
                    <a:pt x="438" y="2661"/>
                  </a:cubicBezTo>
                  <a:cubicBezTo>
                    <a:pt x="692" y="2392"/>
                    <a:pt x="1035" y="2018"/>
                    <a:pt x="1406" y="1601"/>
                  </a:cubicBezTo>
                  <a:cubicBezTo>
                    <a:pt x="1775" y="1178"/>
                    <a:pt x="2104" y="789"/>
                    <a:pt x="2328" y="498"/>
                  </a:cubicBezTo>
                  <a:cubicBezTo>
                    <a:pt x="2552" y="207"/>
                    <a:pt x="2671" y="9"/>
                    <a:pt x="2657" y="1"/>
                  </a:cubicBezTo>
                  <a:cubicBezTo>
                    <a:pt x="2657" y="1"/>
                    <a:pt x="2656" y="1"/>
                    <a:pt x="26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2" name="Google Shape;2803;p46">
              <a:extLst>
                <a:ext uri="{FF2B5EF4-FFF2-40B4-BE49-F238E27FC236}">
                  <a16:creationId xmlns:a16="http://schemas.microsoft.com/office/drawing/2014/main" id="{25B9ACB0-1D69-24F9-8C34-90D5779032BE}"/>
                </a:ext>
              </a:extLst>
            </p:cNvPr>
            <p:cNvSpPr/>
            <p:nvPr/>
          </p:nvSpPr>
          <p:spPr>
            <a:xfrm>
              <a:off x="8066084" y="3046135"/>
              <a:ext cx="10903" cy="5451"/>
            </a:xfrm>
            <a:custGeom>
              <a:avLst/>
              <a:gdLst/>
              <a:ahLst/>
              <a:cxnLst/>
              <a:rect l="l" t="t" r="r" b="b"/>
              <a:pathLst>
                <a:path w="266" h="133" extrusionOk="0">
                  <a:moveTo>
                    <a:pt x="84" y="1"/>
                  </a:moveTo>
                  <a:cubicBezTo>
                    <a:pt x="45" y="1"/>
                    <a:pt x="15" y="13"/>
                    <a:pt x="7" y="36"/>
                  </a:cubicBezTo>
                  <a:cubicBezTo>
                    <a:pt x="0" y="70"/>
                    <a:pt x="49" y="107"/>
                    <a:pt x="119" y="125"/>
                  </a:cubicBezTo>
                  <a:cubicBezTo>
                    <a:pt x="140" y="130"/>
                    <a:pt x="160" y="132"/>
                    <a:pt x="178" y="132"/>
                  </a:cubicBezTo>
                  <a:cubicBezTo>
                    <a:pt x="220" y="132"/>
                    <a:pt x="253" y="120"/>
                    <a:pt x="258" y="99"/>
                  </a:cubicBezTo>
                  <a:cubicBezTo>
                    <a:pt x="266" y="66"/>
                    <a:pt x="217" y="25"/>
                    <a:pt x="145" y="10"/>
                  </a:cubicBezTo>
                  <a:cubicBezTo>
                    <a:pt x="124" y="4"/>
                    <a:pt x="10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3" name="Google Shape;2804;p46">
              <a:extLst>
                <a:ext uri="{FF2B5EF4-FFF2-40B4-BE49-F238E27FC236}">
                  <a16:creationId xmlns:a16="http://schemas.microsoft.com/office/drawing/2014/main" id="{0BBD4777-2A8E-F83B-2B1A-9C75F7021638}"/>
                </a:ext>
              </a:extLst>
            </p:cNvPr>
            <p:cNvSpPr/>
            <p:nvPr/>
          </p:nvSpPr>
          <p:spPr>
            <a:xfrm>
              <a:off x="8079774" y="3036421"/>
              <a:ext cx="12214" cy="9427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126" y="68"/>
                  </a:moveTo>
                  <a:cubicBezTo>
                    <a:pt x="138" y="72"/>
                    <a:pt x="152" y="77"/>
                    <a:pt x="163" y="86"/>
                  </a:cubicBezTo>
                  <a:cubicBezTo>
                    <a:pt x="178" y="93"/>
                    <a:pt x="178" y="101"/>
                    <a:pt x="178" y="109"/>
                  </a:cubicBezTo>
                  <a:cubicBezTo>
                    <a:pt x="178" y="108"/>
                    <a:pt x="178" y="108"/>
                    <a:pt x="178" y="108"/>
                  </a:cubicBezTo>
                  <a:lnTo>
                    <a:pt x="178" y="108"/>
                  </a:lnTo>
                  <a:cubicBezTo>
                    <a:pt x="177" y="108"/>
                    <a:pt x="178" y="108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8" y="109"/>
                    <a:pt x="178" y="109"/>
                    <a:pt x="178" y="109"/>
                  </a:cubicBezTo>
                  <a:lnTo>
                    <a:pt x="178" y="109"/>
                  </a:lnTo>
                  <a:cubicBezTo>
                    <a:pt x="175" y="109"/>
                    <a:pt x="172" y="110"/>
                    <a:pt x="170" y="110"/>
                  </a:cubicBezTo>
                  <a:cubicBezTo>
                    <a:pt x="148" y="110"/>
                    <a:pt x="122" y="90"/>
                    <a:pt x="122" y="90"/>
                  </a:cubicBezTo>
                  <a:cubicBezTo>
                    <a:pt x="120" y="82"/>
                    <a:pt x="122" y="74"/>
                    <a:pt x="126" y="68"/>
                  </a:cubicBezTo>
                  <a:close/>
                  <a:moveTo>
                    <a:pt x="183" y="115"/>
                  </a:moveTo>
                  <a:cubicBezTo>
                    <a:pt x="184" y="115"/>
                    <a:pt x="184" y="116"/>
                    <a:pt x="185" y="116"/>
                  </a:cubicBezTo>
                  <a:cubicBezTo>
                    <a:pt x="186" y="117"/>
                    <a:pt x="186" y="118"/>
                    <a:pt x="186" y="118"/>
                  </a:cubicBezTo>
                  <a:cubicBezTo>
                    <a:pt x="185" y="118"/>
                    <a:pt x="184" y="117"/>
                    <a:pt x="183" y="115"/>
                  </a:cubicBezTo>
                  <a:close/>
                  <a:moveTo>
                    <a:pt x="178" y="0"/>
                  </a:moveTo>
                  <a:cubicBezTo>
                    <a:pt x="153" y="1"/>
                    <a:pt x="134" y="8"/>
                    <a:pt x="122" y="15"/>
                  </a:cubicBezTo>
                  <a:lnTo>
                    <a:pt x="122" y="15"/>
                  </a:lnTo>
                  <a:cubicBezTo>
                    <a:pt x="122" y="15"/>
                    <a:pt x="122" y="15"/>
                    <a:pt x="122" y="15"/>
                  </a:cubicBezTo>
                  <a:cubicBezTo>
                    <a:pt x="118" y="15"/>
                    <a:pt x="115" y="15"/>
                    <a:pt x="111" y="15"/>
                  </a:cubicBezTo>
                  <a:cubicBezTo>
                    <a:pt x="90" y="15"/>
                    <a:pt x="63" y="24"/>
                    <a:pt x="44" y="53"/>
                  </a:cubicBezTo>
                  <a:cubicBezTo>
                    <a:pt x="1" y="132"/>
                    <a:pt x="72" y="229"/>
                    <a:pt x="169" y="229"/>
                  </a:cubicBezTo>
                  <a:cubicBezTo>
                    <a:pt x="181" y="229"/>
                    <a:pt x="194" y="228"/>
                    <a:pt x="208" y="224"/>
                  </a:cubicBezTo>
                  <a:cubicBezTo>
                    <a:pt x="242" y="217"/>
                    <a:pt x="271" y="191"/>
                    <a:pt x="287" y="157"/>
                  </a:cubicBezTo>
                  <a:cubicBezTo>
                    <a:pt x="297" y="124"/>
                    <a:pt x="294" y="93"/>
                    <a:pt x="282" y="71"/>
                  </a:cubicBezTo>
                  <a:cubicBezTo>
                    <a:pt x="260" y="23"/>
                    <a:pt x="208" y="0"/>
                    <a:pt x="1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4" name="Google Shape;2805;p46">
              <a:extLst>
                <a:ext uri="{FF2B5EF4-FFF2-40B4-BE49-F238E27FC236}">
                  <a16:creationId xmlns:a16="http://schemas.microsoft.com/office/drawing/2014/main" id="{D874932E-0B45-04AC-163D-195ECC4B1D98}"/>
                </a:ext>
              </a:extLst>
            </p:cNvPr>
            <p:cNvSpPr/>
            <p:nvPr/>
          </p:nvSpPr>
          <p:spPr>
            <a:xfrm>
              <a:off x="7206023" y="2581187"/>
              <a:ext cx="779418" cy="357001"/>
            </a:xfrm>
            <a:custGeom>
              <a:avLst/>
              <a:gdLst/>
              <a:ahLst/>
              <a:cxnLst/>
              <a:rect l="l" t="t" r="r" b="b"/>
              <a:pathLst>
                <a:path w="19016" h="8710" extrusionOk="0">
                  <a:moveTo>
                    <a:pt x="4381" y="1"/>
                  </a:moveTo>
                  <a:cubicBezTo>
                    <a:pt x="4332" y="1"/>
                    <a:pt x="4282" y="19"/>
                    <a:pt x="4240" y="59"/>
                  </a:cubicBezTo>
                  <a:cubicBezTo>
                    <a:pt x="4087" y="197"/>
                    <a:pt x="3952" y="772"/>
                    <a:pt x="4075" y="1467"/>
                  </a:cubicBezTo>
                  <a:cubicBezTo>
                    <a:pt x="4079" y="1479"/>
                    <a:pt x="4079" y="1489"/>
                    <a:pt x="4079" y="1501"/>
                  </a:cubicBezTo>
                  <a:cubicBezTo>
                    <a:pt x="4112" y="1714"/>
                    <a:pt x="4060" y="1793"/>
                    <a:pt x="3964" y="1793"/>
                  </a:cubicBezTo>
                  <a:cubicBezTo>
                    <a:pt x="3742" y="1793"/>
                    <a:pt x="3282" y="1367"/>
                    <a:pt x="3071" y="1179"/>
                  </a:cubicBezTo>
                  <a:cubicBezTo>
                    <a:pt x="2773" y="912"/>
                    <a:pt x="1832" y="144"/>
                    <a:pt x="1653" y="144"/>
                  </a:cubicBezTo>
                  <a:cubicBezTo>
                    <a:pt x="1650" y="144"/>
                    <a:pt x="1647" y="144"/>
                    <a:pt x="1644" y="145"/>
                  </a:cubicBezTo>
                  <a:cubicBezTo>
                    <a:pt x="1416" y="186"/>
                    <a:pt x="1420" y="443"/>
                    <a:pt x="1726" y="705"/>
                  </a:cubicBezTo>
                  <a:cubicBezTo>
                    <a:pt x="2040" y="974"/>
                    <a:pt x="2902" y="1826"/>
                    <a:pt x="2757" y="1982"/>
                  </a:cubicBezTo>
                  <a:cubicBezTo>
                    <a:pt x="2750" y="1990"/>
                    <a:pt x="2738" y="1994"/>
                    <a:pt x="2724" y="1994"/>
                  </a:cubicBezTo>
                  <a:cubicBezTo>
                    <a:pt x="2458" y="1994"/>
                    <a:pt x="1094" y="735"/>
                    <a:pt x="1094" y="735"/>
                  </a:cubicBezTo>
                  <a:cubicBezTo>
                    <a:pt x="1094" y="735"/>
                    <a:pt x="917" y="507"/>
                    <a:pt x="756" y="507"/>
                  </a:cubicBezTo>
                  <a:cubicBezTo>
                    <a:pt x="716" y="507"/>
                    <a:pt x="677" y="521"/>
                    <a:pt x="642" y="555"/>
                  </a:cubicBezTo>
                  <a:cubicBezTo>
                    <a:pt x="325" y="869"/>
                    <a:pt x="2047" y="2236"/>
                    <a:pt x="2211" y="2363"/>
                  </a:cubicBezTo>
                  <a:cubicBezTo>
                    <a:pt x="2302" y="2431"/>
                    <a:pt x="2227" y="2554"/>
                    <a:pt x="2133" y="2554"/>
                  </a:cubicBezTo>
                  <a:cubicBezTo>
                    <a:pt x="2107" y="2554"/>
                    <a:pt x="2080" y="2545"/>
                    <a:pt x="2054" y="2524"/>
                  </a:cubicBezTo>
                  <a:cubicBezTo>
                    <a:pt x="1945" y="2434"/>
                    <a:pt x="847" y="1362"/>
                    <a:pt x="386" y="1362"/>
                  </a:cubicBezTo>
                  <a:cubicBezTo>
                    <a:pt x="331" y="1362"/>
                    <a:pt x="285" y="1378"/>
                    <a:pt x="251" y="1411"/>
                  </a:cubicBezTo>
                  <a:cubicBezTo>
                    <a:pt x="1" y="1653"/>
                    <a:pt x="1655" y="2546"/>
                    <a:pt x="1785" y="2984"/>
                  </a:cubicBezTo>
                  <a:cubicBezTo>
                    <a:pt x="1806" y="3050"/>
                    <a:pt x="1793" y="3077"/>
                    <a:pt x="1755" y="3077"/>
                  </a:cubicBezTo>
                  <a:cubicBezTo>
                    <a:pt x="1567" y="3077"/>
                    <a:pt x="763" y="2384"/>
                    <a:pt x="456" y="2384"/>
                  </a:cubicBezTo>
                  <a:cubicBezTo>
                    <a:pt x="420" y="2384"/>
                    <a:pt x="390" y="2394"/>
                    <a:pt x="370" y="2415"/>
                  </a:cubicBezTo>
                  <a:cubicBezTo>
                    <a:pt x="287" y="2509"/>
                    <a:pt x="236" y="2587"/>
                    <a:pt x="1094" y="3189"/>
                  </a:cubicBezTo>
                  <a:cubicBezTo>
                    <a:pt x="1554" y="3513"/>
                    <a:pt x="2503" y="4018"/>
                    <a:pt x="3299" y="4425"/>
                  </a:cubicBezTo>
                  <a:lnTo>
                    <a:pt x="3392" y="4470"/>
                  </a:lnTo>
                  <a:cubicBezTo>
                    <a:pt x="3392" y="4470"/>
                    <a:pt x="9281" y="8709"/>
                    <a:pt x="13450" y="8709"/>
                  </a:cubicBezTo>
                  <a:cubicBezTo>
                    <a:pt x="14709" y="8709"/>
                    <a:pt x="15811" y="8323"/>
                    <a:pt x="16547" y="7316"/>
                  </a:cubicBezTo>
                  <a:cubicBezTo>
                    <a:pt x="18493" y="4656"/>
                    <a:pt x="18628" y="4508"/>
                    <a:pt x="19016" y="3842"/>
                  </a:cubicBezTo>
                  <a:lnTo>
                    <a:pt x="16154" y="1034"/>
                  </a:lnTo>
                  <a:cubicBezTo>
                    <a:pt x="16154" y="1034"/>
                    <a:pt x="13268" y="4762"/>
                    <a:pt x="12669" y="4762"/>
                  </a:cubicBezTo>
                  <a:cubicBezTo>
                    <a:pt x="12665" y="4762"/>
                    <a:pt x="12662" y="4762"/>
                    <a:pt x="12658" y="4761"/>
                  </a:cubicBezTo>
                  <a:cubicBezTo>
                    <a:pt x="9472" y="4518"/>
                    <a:pt x="6294" y="2908"/>
                    <a:pt x="5188" y="2300"/>
                  </a:cubicBezTo>
                  <a:cubicBezTo>
                    <a:pt x="5091" y="2146"/>
                    <a:pt x="4983" y="1960"/>
                    <a:pt x="4864" y="1739"/>
                  </a:cubicBezTo>
                  <a:cubicBezTo>
                    <a:pt x="4762" y="1549"/>
                    <a:pt x="4695" y="1340"/>
                    <a:pt x="4666" y="1127"/>
                  </a:cubicBezTo>
                  <a:cubicBezTo>
                    <a:pt x="4632" y="900"/>
                    <a:pt x="4598" y="608"/>
                    <a:pt x="4617" y="406"/>
                  </a:cubicBezTo>
                  <a:cubicBezTo>
                    <a:pt x="4621" y="388"/>
                    <a:pt x="4621" y="369"/>
                    <a:pt x="4624" y="354"/>
                  </a:cubicBezTo>
                  <a:cubicBezTo>
                    <a:pt x="4635" y="317"/>
                    <a:pt x="4635" y="283"/>
                    <a:pt x="4632" y="250"/>
                  </a:cubicBezTo>
                  <a:cubicBezTo>
                    <a:pt x="4621" y="106"/>
                    <a:pt x="4502" y="1"/>
                    <a:pt x="438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5" name="Google Shape;2806;p46">
              <a:extLst>
                <a:ext uri="{FF2B5EF4-FFF2-40B4-BE49-F238E27FC236}">
                  <a16:creationId xmlns:a16="http://schemas.microsoft.com/office/drawing/2014/main" id="{65D9B838-922E-787B-B8BA-52C666B4CC04}"/>
                </a:ext>
              </a:extLst>
            </p:cNvPr>
            <p:cNvSpPr/>
            <p:nvPr/>
          </p:nvSpPr>
          <p:spPr>
            <a:xfrm flipH="1">
              <a:off x="7744211" y="2144852"/>
              <a:ext cx="28500" cy="81600"/>
            </a:xfrm>
            <a:prstGeom prst="rtTriangle">
              <a:avLst/>
            </a:pr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82" name="Google Shape;2807;p46">
            <a:extLst>
              <a:ext uri="{FF2B5EF4-FFF2-40B4-BE49-F238E27FC236}">
                <a16:creationId xmlns:a16="http://schemas.microsoft.com/office/drawing/2014/main" id="{C39250FF-74AB-9D16-6CD5-0474D3D69BC1}"/>
              </a:ext>
            </a:extLst>
          </p:cNvPr>
          <p:cNvGrpSpPr/>
          <p:nvPr/>
        </p:nvGrpSpPr>
        <p:grpSpPr>
          <a:xfrm rot="756199">
            <a:off x="7856314" y="5553727"/>
            <a:ext cx="669861" cy="564367"/>
            <a:chOff x="2681574" y="1237063"/>
            <a:chExt cx="340338" cy="314998"/>
          </a:xfrm>
        </p:grpSpPr>
        <p:sp>
          <p:nvSpPr>
            <p:cNvPr id="283" name="Google Shape;2808;p46">
              <a:extLst>
                <a:ext uri="{FF2B5EF4-FFF2-40B4-BE49-F238E27FC236}">
                  <a16:creationId xmlns:a16="http://schemas.microsoft.com/office/drawing/2014/main" id="{9413A170-A6B5-C17A-D35A-A4EF572C414B}"/>
                </a:ext>
              </a:extLst>
            </p:cNvPr>
            <p:cNvSpPr/>
            <p:nvPr/>
          </p:nvSpPr>
          <p:spPr>
            <a:xfrm>
              <a:off x="2681574" y="1237063"/>
              <a:ext cx="340338" cy="314998"/>
            </a:xfrm>
            <a:custGeom>
              <a:avLst/>
              <a:gdLst/>
              <a:ahLst/>
              <a:cxnLst/>
              <a:rect l="l" t="t" r="r" b="b"/>
              <a:pathLst>
                <a:path w="9227" h="8540" extrusionOk="0">
                  <a:moveTo>
                    <a:pt x="6425" y="0"/>
                  </a:moveTo>
                  <a:cubicBezTo>
                    <a:pt x="6425" y="0"/>
                    <a:pt x="6228" y="2011"/>
                    <a:pt x="3964" y="2884"/>
                  </a:cubicBezTo>
                  <a:cubicBezTo>
                    <a:pt x="2562" y="3427"/>
                    <a:pt x="1" y="4855"/>
                    <a:pt x="254" y="5974"/>
                  </a:cubicBezTo>
                  <a:lnTo>
                    <a:pt x="2369" y="8540"/>
                  </a:lnTo>
                  <a:cubicBezTo>
                    <a:pt x="2369" y="8540"/>
                    <a:pt x="3746" y="7084"/>
                    <a:pt x="5677" y="6442"/>
                  </a:cubicBezTo>
                  <a:cubicBezTo>
                    <a:pt x="7574" y="5813"/>
                    <a:pt x="9226" y="3160"/>
                    <a:pt x="9226" y="3160"/>
                  </a:cubicBezTo>
                  <a:lnTo>
                    <a:pt x="6425" y="0"/>
                  </a:ln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09;p46">
              <a:extLst>
                <a:ext uri="{FF2B5EF4-FFF2-40B4-BE49-F238E27FC236}">
                  <a16:creationId xmlns:a16="http://schemas.microsoft.com/office/drawing/2014/main" id="{D53AE217-9F16-B4FE-E469-6039CCDC04FF}"/>
                </a:ext>
              </a:extLst>
            </p:cNvPr>
            <p:cNvSpPr/>
            <p:nvPr/>
          </p:nvSpPr>
          <p:spPr>
            <a:xfrm>
              <a:off x="2798758" y="1347238"/>
              <a:ext cx="136733" cy="114897"/>
            </a:xfrm>
            <a:custGeom>
              <a:avLst/>
              <a:gdLst/>
              <a:ahLst/>
              <a:cxnLst/>
              <a:rect l="l" t="t" r="r" b="b"/>
              <a:pathLst>
                <a:path w="3707" h="3115" extrusionOk="0">
                  <a:moveTo>
                    <a:pt x="2035" y="1"/>
                  </a:moveTo>
                  <a:cubicBezTo>
                    <a:pt x="1894" y="1"/>
                    <a:pt x="1751" y="21"/>
                    <a:pt x="1608" y="63"/>
                  </a:cubicBezTo>
                  <a:cubicBezTo>
                    <a:pt x="813" y="299"/>
                    <a:pt x="1" y="1239"/>
                    <a:pt x="232" y="2035"/>
                  </a:cubicBezTo>
                  <a:cubicBezTo>
                    <a:pt x="409" y="2631"/>
                    <a:pt x="1028" y="3114"/>
                    <a:pt x="1736" y="3114"/>
                  </a:cubicBezTo>
                  <a:cubicBezTo>
                    <a:pt x="1972" y="3114"/>
                    <a:pt x="2218" y="3061"/>
                    <a:pt x="2461" y="2939"/>
                  </a:cubicBezTo>
                  <a:cubicBezTo>
                    <a:pt x="3200" y="2568"/>
                    <a:pt x="3706" y="1868"/>
                    <a:pt x="3470" y="1077"/>
                  </a:cubicBezTo>
                  <a:cubicBezTo>
                    <a:pt x="3276" y="424"/>
                    <a:pt x="2682" y="1"/>
                    <a:pt x="20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10;p46">
              <a:extLst>
                <a:ext uri="{FF2B5EF4-FFF2-40B4-BE49-F238E27FC236}">
                  <a16:creationId xmlns:a16="http://schemas.microsoft.com/office/drawing/2014/main" id="{286F92AC-5ABD-A048-7CA3-4425E66FD308}"/>
                </a:ext>
              </a:extLst>
            </p:cNvPr>
            <p:cNvSpPr/>
            <p:nvPr/>
          </p:nvSpPr>
          <p:spPr>
            <a:xfrm>
              <a:off x="2831807" y="1370734"/>
              <a:ext cx="68385" cy="74950"/>
            </a:xfrm>
            <a:custGeom>
              <a:avLst/>
              <a:gdLst/>
              <a:ahLst/>
              <a:cxnLst/>
              <a:rect l="l" t="t" r="r" b="b"/>
              <a:pathLst>
                <a:path w="1854" h="2032" extrusionOk="0">
                  <a:moveTo>
                    <a:pt x="529" y="422"/>
                  </a:moveTo>
                  <a:cubicBezTo>
                    <a:pt x="613" y="541"/>
                    <a:pt x="712" y="676"/>
                    <a:pt x="827" y="825"/>
                  </a:cubicBezTo>
                  <a:cubicBezTo>
                    <a:pt x="796" y="842"/>
                    <a:pt x="770" y="856"/>
                    <a:pt x="744" y="873"/>
                  </a:cubicBezTo>
                  <a:cubicBezTo>
                    <a:pt x="630" y="737"/>
                    <a:pt x="525" y="615"/>
                    <a:pt x="433" y="523"/>
                  </a:cubicBezTo>
                  <a:cubicBezTo>
                    <a:pt x="442" y="515"/>
                    <a:pt x="446" y="501"/>
                    <a:pt x="450" y="493"/>
                  </a:cubicBezTo>
                  <a:cubicBezTo>
                    <a:pt x="476" y="467"/>
                    <a:pt x="503" y="445"/>
                    <a:pt x="529" y="422"/>
                  </a:cubicBezTo>
                  <a:close/>
                  <a:moveTo>
                    <a:pt x="363" y="642"/>
                  </a:moveTo>
                  <a:cubicBezTo>
                    <a:pt x="424" y="733"/>
                    <a:pt x="503" y="838"/>
                    <a:pt x="587" y="952"/>
                  </a:cubicBezTo>
                  <a:cubicBezTo>
                    <a:pt x="569" y="956"/>
                    <a:pt x="547" y="969"/>
                    <a:pt x="534" y="973"/>
                  </a:cubicBezTo>
                  <a:cubicBezTo>
                    <a:pt x="512" y="978"/>
                    <a:pt x="494" y="978"/>
                    <a:pt x="476" y="978"/>
                  </a:cubicBezTo>
                  <a:cubicBezTo>
                    <a:pt x="460" y="978"/>
                    <a:pt x="446" y="973"/>
                    <a:pt x="433" y="969"/>
                  </a:cubicBezTo>
                  <a:cubicBezTo>
                    <a:pt x="407" y="961"/>
                    <a:pt x="377" y="939"/>
                    <a:pt x="359" y="908"/>
                  </a:cubicBezTo>
                  <a:cubicBezTo>
                    <a:pt x="315" y="851"/>
                    <a:pt x="302" y="785"/>
                    <a:pt x="329" y="707"/>
                  </a:cubicBezTo>
                  <a:cubicBezTo>
                    <a:pt x="333" y="685"/>
                    <a:pt x="355" y="664"/>
                    <a:pt x="363" y="642"/>
                  </a:cubicBezTo>
                  <a:close/>
                  <a:moveTo>
                    <a:pt x="1286" y="1027"/>
                  </a:moveTo>
                  <a:cubicBezTo>
                    <a:pt x="1295" y="1027"/>
                    <a:pt x="1303" y="1028"/>
                    <a:pt x="1311" y="1031"/>
                  </a:cubicBezTo>
                  <a:cubicBezTo>
                    <a:pt x="1382" y="1039"/>
                    <a:pt x="1456" y="1100"/>
                    <a:pt x="1482" y="1170"/>
                  </a:cubicBezTo>
                  <a:cubicBezTo>
                    <a:pt x="1513" y="1227"/>
                    <a:pt x="1509" y="1310"/>
                    <a:pt x="1486" y="1384"/>
                  </a:cubicBezTo>
                  <a:cubicBezTo>
                    <a:pt x="1408" y="1279"/>
                    <a:pt x="1321" y="1162"/>
                    <a:pt x="1224" y="1035"/>
                  </a:cubicBezTo>
                  <a:cubicBezTo>
                    <a:pt x="1245" y="1032"/>
                    <a:pt x="1266" y="1027"/>
                    <a:pt x="1286" y="1027"/>
                  </a:cubicBezTo>
                  <a:close/>
                  <a:moveTo>
                    <a:pt x="1053" y="1104"/>
                  </a:moveTo>
                  <a:cubicBezTo>
                    <a:pt x="1180" y="1262"/>
                    <a:pt x="1303" y="1406"/>
                    <a:pt x="1408" y="1524"/>
                  </a:cubicBezTo>
                  <a:cubicBezTo>
                    <a:pt x="1386" y="1555"/>
                    <a:pt x="1373" y="1594"/>
                    <a:pt x="1347" y="1620"/>
                  </a:cubicBezTo>
                  <a:cubicBezTo>
                    <a:pt x="1342" y="1624"/>
                    <a:pt x="1338" y="1629"/>
                    <a:pt x="1333" y="1638"/>
                  </a:cubicBezTo>
                  <a:cubicBezTo>
                    <a:pt x="1233" y="1498"/>
                    <a:pt x="1111" y="1332"/>
                    <a:pt x="970" y="1152"/>
                  </a:cubicBezTo>
                  <a:cubicBezTo>
                    <a:pt x="992" y="1140"/>
                    <a:pt x="1015" y="1126"/>
                    <a:pt x="1037" y="1114"/>
                  </a:cubicBezTo>
                  <a:cubicBezTo>
                    <a:pt x="1041" y="1109"/>
                    <a:pt x="1045" y="1109"/>
                    <a:pt x="1053" y="1104"/>
                  </a:cubicBezTo>
                  <a:close/>
                  <a:moveTo>
                    <a:pt x="290" y="1"/>
                  </a:moveTo>
                  <a:cubicBezTo>
                    <a:pt x="288" y="1"/>
                    <a:pt x="286" y="1"/>
                    <a:pt x="285" y="3"/>
                  </a:cubicBezTo>
                  <a:cubicBezTo>
                    <a:pt x="267" y="12"/>
                    <a:pt x="315" y="104"/>
                    <a:pt x="403" y="235"/>
                  </a:cubicBezTo>
                  <a:cubicBezTo>
                    <a:pt x="363" y="261"/>
                    <a:pt x="324" y="275"/>
                    <a:pt x="280" y="305"/>
                  </a:cubicBezTo>
                  <a:cubicBezTo>
                    <a:pt x="272" y="313"/>
                    <a:pt x="258" y="327"/>
                    <a:pt x="250" y="340"/>
                  </a:cubicBezTo>
                  <a:cubicBezTo>
                    <a:pt x="217" y="311"/>
                    <a:pt x="194" y="294"/>
                    <a:pt x="179" y="294"/>
                  </a:cubicBezTo>
                  <a:cubicBezTo>
                    <a:pt x="176" y="294"/>
                    <a:pt x="173" y="295"/>
                    <a:pt x="171" y="297"/>
                  </a:cubicBezTo>
                  <a:cubicBezTo>
                    <a:pt x="162" y="305"/>
                    <a:pt x="175" y="335"/>
                    <a:pt x="202" y="388"/>
                  </a:cubicBezTo>
                  <a:cubicBezTo>
                    <a:pt x="145" y="445"/>
                    <a:pt x="88" y="511"/>
                    <a:pt x="49" y="602"/>
                  </a:cubicBezTo>
                  <a:cubicBezTo>
                    <a:pt x="22" y="672"/>
                    <a:pt x="0" y="747"/>
                    <a:pt x="4" y="838"/>
                  </a:cubicBezTo>
                  <a:cubicBezTo>
                    <a:pt x="10" y="926"/>
                    <a:pt x="36" y="1013"/>
                    <a:pt x="79" y="1092"/>
                  </a:cubicBezTo>
                  <a:cubicBezTo>
                    <a:pt x="131" y="1166"/>
                    <a:pt x="202" y="1235"/>
                    <a:pt x="298" y="1279"/>
                  </a:cubicBezTo>
                  <a:cubicBezTo>
                    <a:pt x="341" y="1301"/>
                    <a:pt x="394" y="1314"/>
                    <a:pt x="446" y="1323"/>
                  </a:cubicBezTo>
                  <a:cubicBezTo>
                    <a:pt x="466" y="1325"/>
                    <a:pt x="487" y="1326"/>
                    <a:pt x="508" y="1326"/>
                  </a:cubicBezTo>
                  <a:cubicBezTo>
                    <a:pt x="537" y="1326"/>
                    <a:pt x="567" y="1324"/>
                    <a:pt x="595" y="1319"/>
                  </a:cubicBezTo>
                  <a:cubicBezTo>
                    <a:pt x="678" y="1301"/>
                    <a:pt x="748" y="1271"/>
                    <a:pt x="809" y="1241"/>
                  </a:cubicBezTo>
                  <a:cubicBezTo>
                    <a:pt x="962" y="1428"/>
                    <a:pt x="1106" y="1598"/>
                    <a:pt x="1228" y="1729"/>
                  </a:cubicBezTo>
                  <a:cubicBezTo>
                    <a:pt x="1150" y="1791"/>
                    <a:pt x="1075" y="1848"/>
                    <a:pt x="1023" y="1887"/>
                  </a:cubicBezTo>
                  <a:cubicBezTo>
                    <a:pt x="932" y="1949"/>
                    <a:pt x="883" y="1987"/>
                    <a:pt x="892" y="2009"/>
                  </a:cubicBezTo>
                  <a:cubicBezTo>
                    <a:pt x="897" y="2024"/>
                    <a:pt x="918" y="2031"/>
                    <a:pt x="954" y="2031"/>
                  </a:cubicBezTo>
                  <a:cubicBezTo>
                    <a:pt x="984" y="2031"/>
                    <a:pt x="1025" y="2026"/>
                    <a:pt x="1075" y="2014"/>
                  </a:cubicBezTo>
                  <a:cubicBezTo>
                    <a:pt x="1154" y="1996"/>
                    <a:pt x="1263" y="1953"/>
                    <a:pt x="1377" y="1891"/>
                  </a:cubicBezTo>
                  <a:cubicBezTo>
                    <a:pt x="1461" y="1972"/>
                    <a:pt x="1516" y="2015"/>
                    <a:pt x="1538" y="2015"/>
                  </a:cubicBezTo>
                  <a:cubicBezTo>
                    <a:pt x="1540" y="2015"/>
                    <a:pt x="1542" y="2014"/>
                    <a:pt x="1543" y="2014"/>
                  </a:cubicBezTo>
                  <a:cubicBezTo>
                    <a:pt x="1557" y="2001"/>
                    <a:pt x="1525" y="1939"/>
                    <a:pt x="1464" y="1838"/>
                  </a:cubicBezTo>
                  <a:cubicBezTo>
                    <a:pt x="1486" y="1826"/>
                    <a:pt x="1499" y="1822"/>
                    <a:pt x="1521" y="1808"/>
                  </a:cubicBezTo>
                  <a:cubicBezTo>
                    <a:pt x="1547" y="1786"/>
                    <a:pt x="1569" y="1756"/>
                    <a:pt x="1596" y="1729"/>
                  </a:cubicBezTo>
                  <a:cubicBezTo>
                    <a:pt x="1695" y="1833"/>
                    <a:pt x="1762" y="1893"/>
                    <a:pt x="1786" y="1893"/>
                  </a:cubicBezTo>
                  <a:cubicBezTo>
                    <a:pt x="1789" y="1893"/>
                    <a:pt x="1791" y="1892"/>
                    <a:pt x="1793" y="1891"/>
                  </a:cubicBezTo>
                  <a:cubicBezTo>
                    <a:pt x="1810" y="1878"/>
                    <a:pt x="1761" y="1786"/>
                    <a:pt x="1670" y="1646"/>
                  </a:cubicBezTo>
                  <a:cubicBezTo>
                    <a:pt x="1700" y="1608"/>
                    <a:pt x="1727" y="1568"/>
                    <a:pt x="1753" y="1520"/>
                  </a:cubicBezTo>
                  <a:cubicBezTo>
                    <a:pt x="1814" y="1398"/>
                    <a:pt x="1854" y="1231"/>
                    <a:pt x="1793" y="1052"/>
                  </a:cubicBezTo>
                  <a:cubicBezTo>
                    <a:pt x="1731" y="882"/>
                    <a:pt x="1587" y="737"/>
                    <a:pt x="1390" y="690"/>
                  </a:cubicBezTo>
                  <a:cubicBezTo>
                    <a:pt x="1338" y="676"/>
                    <a:pt x="1285" y="672"/>
                    <a:pt x="1237" y="672"/>
                  </a:cubicBezTo>
                  <a:cubicBezTo>
                    <a:pt x="1184" y="676"/>
                    <a:pt x="1137" y="685"/>
                    <a:pt x="1093" y="698"/>
                  </a:cubicBezTo>
                  <a:cubicBezTo>
                    <a:pt x="1053" y="711"/>
                    <a:pt x="1023" y="729"/>
                    <a:pt x="988" y="747"/>
                  </a:cubicBezTo>
                  <a:cubicBezTo>
                    <a:pt x="861" y="589"/>
                    <a:pt x="739" y="449"/>
                    <a:pt x="639" y="331"/>
                  </a:cubicBezTo>
                  <a:cubicBezTo>
                    <a:pt x="691" y="291"/>
                    <a:pt x="739" y="257"/>
                    <a:pt x="783" y="231"/>
                  </a:cubicBezTo>
                  <a:cubicBezTo>
                    <a:pt x="870" y="166"/>
                    <a:pt x="914" y="121"/>
                    <a:pt x="905" y="99"/>
                  </a:cubicBezTo>
                  <a:cubicBezTo>
                    <a:pt x="901" y="88"/>
                    <a:pt x="883" y="83"/>
                    <a:pt x="853" y="83"/>
                  </a:cubicBezTo>
                  <a:cubicBezTo>
                    <a:pt x="823" y="83"/>
                    <a:pt x="781" y="88"/>
                    <a:pt x="726" y="99"/>
                  </a:cubicBezTo>
                  <a:cubicBezTo>
                    <a:pt x="669" y="113"/>
                    <a:pt x="603" y="134"/>
                    <a:pt x="529" y="166"/>
                  </a:cubicBezTo>
                  <a:cubicBezTo>
                    <a:pt x="521" y="170"/>
                    <a:pt x="508" y="178"/>
                    <a:pt x="498" y="182"/>
                  </a:cubicBezTo>
                  <a:cubicBezTo>
                    <a:pt x="392" y="72"/>
                    <a:pt x="314" y="1"/>
                    <a:pt x="290" y="1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11;p46">
              <a:extLst>
                <a:ext uri="{FF2B5EF4-FFF2-40B4-BE49-F238E27FC236}">
                  <a16:creationId xmlns:a16="http://schemas.microsoft.com/office/drawing/2014/main" id="{BC3A6044-9AE2-7E4D-6FD7-9860E7095D22}"/>
                </a:ext>
              </a:extLst>
            </p:cNvPr>
            <p:cNvSpPr/>
            <p:nvPr/>
          </p:nvSpPr>
          <p:spPr>
            <a:xfrm>
              <a:off x="2700128" y="1258825"/>
              <a:ext cx="302900" cy="276785"/>
            </a:xfrm>
            <a:custGeom>
              <a:avLst/>
              <a:gdLst/>
              <a:ahLst/>
              <a:cxnLst/>
              <a:rect l="l" t="t" r="r" b="b"/>
              <a:pathLst>
                <a:path w="8212" h="7504" extrusionOk="0">
                  <a:moveTo>
                    <a:pt x="6123" y="179"/>
                  </a:moveTo>
                  <a:lnTo>
                    <a:pt x="8090" y="2504"/>
                  </a:lnTo>
                  <a:cubicBezTo>
                    <a:pt x="7251" y="4309"/>
                    <a:pt x="5573" y="5340"/>
                    <a:pt x="4379" y="5673"/>
                  </a:cubicBezTo>
                  <a:cubicBezTo>
                    <a:pt x="3318" y="5974"/>
                    <a:pt x="2159" y="7106"/>
                    <a:pt x="1923" y="7347"/>
                  </a:cubicBezTo>
                  <a:lnTo>
                    <a:pt x="123" y="5144"/>
                  </a:lnTo>
                  <a:cubicBezTo>
                    <a:pt x="660" y="3859"/>
                    <a:pt x="2636" y="3046"/>
                    <a:pt x="3942" y="2508"/>
                  </a:cubicBezTo>
                  <a:cubicBezTo>
                    <a:pt x="4173" y="2413"/>
                    <a:pt x="4393" y="2321"/>
                    <a:pt x="4580" y="2238"/>
                  </a:cubicBezTo>
                  <a:cubicBezTo>
                    <a:pt x="4803" y="2141"/>
                    <a:pt x="4996" y="2014"/>
                    <a:pt x="5157" y="1875"/>
                  </a:cubicBezTo>
                  <a:cubicBezTo>
                    <a:pt x="5742" y="1377"/>
                    <a:pt x="5983" y="709"/>
                    <a:pt x="6053" y="477"/>
                  </a:cubicBezTo>
                  <a:cubicBezTo>
                    <a:pt x="6065" y="437"/>
                    <a:pt x="6105" y="302"/>
                    <a:pt x="6123" y="179"/>
                  </a:cubicBezTo>
                  <a:close/>
                  <a:moveTo>
                    <a:pt x="6105" y="1"/>
                  </a:moveTo>
                  <a:lnTo>
                    <a:pt x="6018" y="57"/>
                  </a:lnTo>
                  <a:cubicBezTo>
                    <a:pt x="6061" y="175"/>
                    <a:pt x="5769" y="1595"/>
                    <a:pt x="4536" y="2141"/>
                  </a:cubicBezTo>
                  <a:cubicBezTo>
                    <a:pt x="4353" y="2224"/>
                    <a:pt x="4135" y="2316"/>
                    <a:pt x="3903" y="2408"/>
                  </a:cubicBezTo>
                  <a:cubicBezTo>
                    <a:pt x="2977" y="2793"/>
                    <a:pt x="1718" y="3309"/>
                    <a:pt x="857" y="4043"/>
                  </a:cubicBezTo>
                  <a:cubicBezTo>
                    <a:pt x="476" y="4362"/>
                    <a:pt x="175" y="4725"/>
                    <a:pt x="14" y="5135"/>
                  </a:cubicBezTo>
                  <a:lnTo>
                    <a:pt x="0" y="5166"/>
                  </a:lnTo>
                  <a:lnTo>
                    <a:pt x="1914" y="7504"/>
                  </a:lnTo>
                  <a:lnTo>
                    <a:pt x="1958" y="7460"/>
                  </a:lnTo>
                  <a:cubicBezTo>
                    <a:pt x="1971" y="7447"/>
                    <a:pt x="3273" y="6096"/>
                    <a:pt x="4409" y="5778"/>
                  </a:cubicBezTo>
                  <a:cubicBezTo>
                    <a:pt x="5629" y="5432"/>
                    <a:pt x="7350" y="4374"/>
                    <a:pt x="8199" y="2518"/>
                  </a:cubicBezTo>
                  <a:lnTo>
                    <a:pt x="8211" y="2486"/>
                  </a:lnTo>
                  <a:lnTo>
                    <a:pt x="6105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92" name="막힌 원호 291">
            <a:extLst>
              <a:ext uri="{FF2B5EF4-FFF2-40B4-BE49-F238E27FC236}">
                <a16:creationId xmlns:a16="http://schemas.microsoft.com/office/drawing/2014/main" id="{77635129-2AAD-433D-7F21-9A4AA6F02B46}"/>
              </a:ext>
            </a:extLst>
          </p:cNvPr>
          <p:cNvSpPr/>
          <p:nvPr/>
        </p:nvSpPr>
        <p:spPr>
          <a:xfrm rot="11114778">
            <a:off x="10236255" y="3110303"/>
            <a:ext cx="384714" cy="310077"/>
          </a:xfrm>
          <a:prstGeom prst="blockArc">
            <a:avLst>
              <a:gd name="adj1" fmla="val 10528032"/>
              <a:gd name="adj2" fmla="val 41641"/>
              <a:gd name="adj3" fmla="val 27903"/>
            </a:avLst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3" name="직사각형 292">
            <a:extLst>
              <a:ext uri="{FF2B5EF4-FFF2-40B4-BE49-F238E27FC236}">
                <a16:creationId xmlns:a16="http://schemas.microsoft.com/office/drawing/2014/main" id="{F7CF04E2-4ED7-02D5-5425-985E9743C84A}"/>
              </a:ext>
            </a:extLst>
          </p:cNvPr>
          <p:cNvSpPr/>
          <p:nvPr/>
        </p:nvSpPr>
        <p:spPr>
          <a:xfrm rot="1935940">
            <a:off x="10147324" y="4130947"/>
            <a:ext cx="274111" cy="46287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4" name="직사각형 293">
            <a:extLst>
              <a:ext uri="{FF2B5EF4-FFF2-40B4-BE49-F238E27FC236}">
                <a16:creationId xmlns:a16="http://schemas.microsoft.com/office/drawing/2014/main" id="{FFBEB5E8-6C94-384C-C762-9317A694328F}"/>
              </a:ext>
            </a:extLst>
          </p:cNvPr>
          <p:cNvSpPr/>
          <p:nvPr/>
        </p:nvSpPr>
        <p:spPr>
          <a:xfrm rot="17882253">
            <a:off x="10324057" y="4114906"/>
            <a:ext cx="192199" cy="57154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5" name="직사각형 294">
            <a:extLst>
              <a:ext uri="{FF2B5EF4-FFF2-40B4-BE49-F238E27FC236}">
                <a16:creationId xmlns:a16="http://schemas.microsoft.com/office/drawing/2014/main" id="{F0F06D27-35D4-EB57-07A5-B9BD0B7D9911}"/>
              </a:ext>
            </a:extLst>
          </p:cNvPr>
          <p:cNvSpPr/>
          <p:nvPr/>
        </p:nvSpPr>
        <p:spPr>
          <a:xfrm rot="3140694">
            <a:off x="10371721" y="4110314"/>
            <a:ext cx="192199" cy="57154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6" name="직사각형 295">
            <a:extLst>
              <a:ext uri="{FF2B5EF4-FFF2-40B4-BE49-F238E27FC236}">
                <a16:creationId xmlns:a16="http://schemas.microsoft.com/office/drawing/2014/main" id="{223A7A77-0FB1-1221-49D0-8DA8D7F6B20C}"/>
              </a:ext>
            </a:extLst>
          </p:cNvPr>
          <p:cNvSpPr/>
          <p:nvPr/>
        </p:nvSpPr>
        <p:spPr>
          <a:xfrm rot="19829494">
            <a:off x="10478298" y="4099763"/>
            <a:ext cx="336963" cy="57154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3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Dot Seoul City Map stock vector. Illustration of geography - 119445372">
            <a:extLst>
              <a:ext uri="{FF2B5EF4-FFF2-40B4-BE49-F238E27FC236}">
                <a16:creationId xmlns:a16="http://schemas.microsoft.com/office/drawing/2014/main" id="{6F4B3DE3-E5D5-AF21-83EC-ACE15842E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7"/>
          <a:stretch/>
        </p:blipFill>
        <p:spPr bwMode="auto">
          <a:xfrm>
            <a:off x="6096000" y="966378"/>
            <a:ext cx="5176158" cy="492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698;p31">
            <a:extLst>
              <a:ext uri="{FF2B5EF4-FFF2-40B4-BE49-F238E27FC236}">
                <a16:creationId xmlns:a16="http://schemas.microsoft.com/office/drawing/2014/main" id="{8E4A371D-AA9D-EAD3-EF6B-6211CFF05B09}"/>
              </a:ext>
            </a:extLst>
          </p:cNvPr>
          <p:cNvSpPr txBox="1">
            <a:spLocks/>
          </p:cNvSpPr>
          <p:nvPr/>
        </p:nvSpPr>
        <p:spPr>
          <a:xfrm>
            <a:off x="1568827" y="1148131"/>
            <a:ext cx="3000557" cy="14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 효과 </a:t>
            </a:r>
          </a:p>
        </p:txBody>
      </p:sp>
      <p:sp>
        <p:nvSpPr>
          <p:cNvPr id="26" name="Google Shape;699;p31">
            <a:extLst>
              <a:ext uri="{FF2B5EF4-FFF2-40B4-BE49-F238E27FC236}">
                <a16:creationId xmlns:a16="http://schemas.microsoft.com/office/drawing/2014/main" id="{EB8F7B3C-D779-F9A3-6DBE-B94A4CFA8D4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8172" y="2977781"/>
            <a:ext cx="4772856" cy="14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r"/>
            <a:r>
              <a:rPr lang="ko-KR" altLang="en-US" sz="1600" dirty="0"/>
              <a:t>강남</a:t>
            </a:r>
            <a:r>
              <a:rPr lang="en-US" altLang="ko-KR" sz="1600" dirty="0"/>
              <a:t>, </a:t>
            </a:r>
            <a:r>
              <a:rPr lang="ko-KR" altLang="en-US" sz="1600" dirty="0"/>
              <a:t>용산</a:t>
            </a:r>
            <a:r>
              <a:rPr lang="en-US" altLang="ko-KR" sz="1600" dirty="0"/>
              <a:t>, </a:t>
            </a:r>
            <a:r>
              <a:rPr lang="ko-KR" altLang="en-US" sz="1600" dirty="0"/>
              <a:t>송파구와 같이 높은 집값이 형성된</a:t>
            </a:r>
            <a:endParaRPr lang="en-US" altLang="ko-KR" sz="1600" dirty="0"/>
          </a:p>
          <a:p>
            <a:pPr algn="r"/>
            <a:r>
              <a:rPr lang="ko-KR" altLang="en-US" sz="1600" dirty="0"/>
              <a:t>특정 지역은 거주할 지역으로</a:t>
            </a:r>
            <a:r>
              <a:rPr lang="en-US" altLang="ko-KR" sz="1600" dirty="0"/>
              <a:t> </a:t>
            </a:r>
            <a:r>
              <a:rPr lang="ko-KR" altLang="en-US" sz="1600" dirty="0"/>
              <a:t>선택하기에 부담됨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특정 구에 인구가 몰리는 현상 완화 및 타 지역의 상권을 살리는 효과 기대</a:t>
            </a:r>
            <a:endParaRPr lang="en-US" altLang="ko-KR" sz="1600" dirty="0"/>
          </a:p>
          <a:p>
            <a:pPr algn="r"/>
            <a:endParaRPr lang="en-US" altLang="ko-KR" sz="1600" dirty="0"/>
          </a:p>
          <a:p>
            <a:pPr algn="r"/>
            <a:r>
              <a:rPr lang="ko-KR" altLang="en-US" sz="1600" dirty="0"/>
              <a:t>사용자가 원하는 니즈에 맞춰 추천해준</a:t>
            </a:r>
            <a:endParaRPr lang="en-US" altLang="ko-KR" sz="1600" dirty="0"/>
          </a:p>
          <a:p>
            <a:pPr algn="r"/>
            <a:r>
              <a:rPr lang="ko-KR" altLang="en-US" sz="1600" dirty="0"/>
              <a:t>지역이기에 사용자의 삶의 질 향상에 크게 기여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C85A177-7690-C0EA-6ED7-A80535947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8" r="39246"/>
          <a:stretch/>
        </p:blipFill>
        <p:spPr>
          <a:xfrm>
            <a:off x="6627148" y="1799564"/>
            <a:ext cx="493397" cy="10341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672FA3-F158-C061-0366-61C083C364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6" t="3801" r="41392" b="-502"/>
          <a:stretch/>
        </p:blipFill>
        <p:spPr>
          <a:xfrm>
            <a:off x="7157481" y="2159000"/>
            <a:ext cx="499766" cy="1189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6FF4CA1-60D8-FCCB-90C9-AA5C7B438C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6" t="3801" r="41392" b="-502"/>
          <a:stretch/>
        </p:blipFill>
        <p:spPr>
          <a:xfrm>
            <a:off x="7809954" y="1029754"/>
            <a:ext cx="499766" cy="11890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BC65D2-EA36-C9AE-2D47-B89755B722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6" t="3801" r="41392" b="-502"/>
          <a:stretch/>
        </p:blipFill>
        <p:spPr>
          <a:xfrm>
            <a:off x="8473551" y="1179657"/>
            <a:ext cx="499766" cy="11890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AB6249-FB28-D875-84C7-4904D999ED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6" t="3801" r="41392" b="-502"/>
          <a:stretch/>
        </p:blipFill>
        <p:spPr>
          <a:xfrm>
            <a:off x="9922723" y="397147"/>
            <a:ext cx="499766" cy="11890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D86571-DE4B-95BF-3A92-B2D5FBFC2C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6" t="3801" r="41392" b="-502"/>
          <a:stretch/>
        </p:blipFill>
        <p:spPr>
          <a:xfrm>
            <a:off x="10449709" y="2374687"/>
            <a:ext cx="499766" cy="11890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2F9FE5-DFBB-455D-574F-9A0F940D41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8" r="39246"/>
          <a:stretch/>
        </p:blipFill>
        <p:spPr>
          <a:xfrm>
            <a:off x="9129690" y="361371"/>
            <a:ext cx="493397" cy="10341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FCD92F8-B180-2B29-7F12-B61BBD905D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8" r="39246"/>
          <a:stretch/>
        </p:blipFill>
        <p:spPr>
          <a:xfrm>
            <a:off x="10843748" y="2329357"/>
            <a:ext cx="493397" cy="10341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42"/>
          <p:cNvSpPr/>
          <p:nvPr/>
        </p:nvSpPr>
        <p:spPr>
          <a:xfrm>
            <a:off x="131" y="5398397"/>
            <a:ext cx="38128" cy="43"/>
          </a:xfrm>
          <a:custGeom>
            <a:avLst/>
            <a:gdLst/>
            <a:ahLst/>
            <a:cxnLst/>
            <a:rect l="l" t="t" r="r" b="b"/>
            <a:pathLst>
              <a:path w="893" h="1" fill="none" extrusionOk="0">
                <a:moveTo>
                  <a:pt x="0" y="1"/>
                </a:moveTo>
                <a:lnTo>
                  <a:pt x="892" y="1"/>
                </a:lnTo>
              </a:path>
            </a:pathLst>
          </a:custGeom>
          <a:noFill/>
          <a:ln w="3800" cap="flat" cmpd="sng">
            <a:solidFill>
              <a:srgbClr val="1F1F1F"/>
            </a:solidFill>
            <a:prstDash val="solid"/>
            <a:miter lim="8921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434343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5800B94-B729-9CB7-4B13-260DE1F19E78}"/>
              </a:ext>
            </a:extLst>
          </p:cNvPr>
          <p:cNvSpPr/>
          <p:nvPr/>
        </p:nvSpPr>
        <p:spPr>
          <a:xfrm>
            <a:off x="1222470" y="2936505"/>
            <a:ext cx="4376859" cy="2513050"/>
          </a:xfrm>
          <a:prstGeom prst="roundRect">
            <a:avLst/>
          </a:prstGeom>
          <a:solidFill>
            <a:srgbClr val="FFF2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Google Shape;682;p31">
            <a:extLst>
              <a:ext uri="{FF2B5EF4-FFF2-40B4-BE49-F238E27FC236}">
                <a16:creationId xmlns:a16="http://schemas.microsoft.com/office/drawing/2014/main" id="{5DFB2688-2FCE-F4C0-C398-A0B30711C5A6}"/>
              </a:ext>
            </a:extLst>
          </p:cNvPr>
          <p:cNvGrpSpPr/>
          <p:nvPr/>
        </p:nvGrpSpPr>
        <p:grpSpPr>
          <a:xfrm>
            <a:off x="6045801" y="5751199"/>
            <a:ext cx="6134284" cy="200600"/>
            <a:chOff x="0" y="4397412"/>
            <a:chExt cx="4600713" cy="150450"/>
          </a:xfrm>
        </p:grpSpPr>
        <p:sp>
          <p:nvSpPr>
            <p:cNvPr id="16" name="Google Shape;683;p31">
              <a:extLst>
                <a:ext uri="{FF2B5EF4-FFF2-40B4-BE49-F238E27FC236}">
                  <a16:creationId xmlns:a16="http://schemas.microsoft.com/office/drawing/2014/main" id="{42D61D44-44CF-F50D-E2E8-C8562BA5C03F}"/>
                </a:ext>
              </a:extLst>
            </p:cNvPr>
            <p:cNvSpPr/>
            <p:nvPr/>
          </p:nvSpPr>
          <p:spPr>
            <a:xfrm>
              <a:off x="0" y="4397412"/>
              <a:ext cx="4600713" cy="2416"/>
            </a:xfrm>
            <a:custGeom>
              <a:avLst/>
              <a:gdLst/>
              <a:ahLst/>
              <a:cxnLst/>
              <a:rect l="l" t="t" r="r" b="b"/>
              <a:pathLst>
                <a:path w="131402" h="69" extrusionOk="0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684;p31">
              <a:extLst>
                <a:ext uri="{FF2B5EF4-FFF2-40B4-BE49-F238E27FC236}">
                  <a16:creationId xmlns:a16="http://schemas.microsoft.com/office/drawing/2014/main" id="{63B683B2-2D28-1874-2E60-051CF0477448}"/>
                </a:ext>
              </a:extLst>
            </p:cNvPr>
            <p:cNvSpPr/>
            <p:nvPr/>
          </p:nvSpPr>
          <p:spPr>
            <a:xfrm>
              <a:off x="755786" y="4545586"/>
              <a:ext cx="305519" cy="2276"/>
            </a:xfrm>
            <a:custGeom>
              <a:avLst/>
              <a:gdLst/>
              <a:ahLst/>
              <a:cxnLst/>
              <a:rect l="l" t="t" r="r" b="b"/>
              <a:pathLst>
                <a:path w="8726" h="65" extrusionOk="0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685;p31">
              <a:extLst>
                <a:ext uri="{FF2B5EF4-FFF2-40B4-BE49-F238E27FC236}">
                  <a16:creationId xmlns:a16="http://schemas.microsoft.com/office/drawing/2014/main" id="{C7978876-55F5-3B53-5CE2-12117B7CFFBF}"/>
                </a:ext>
              </a:extLst>
            </p:cNvPr>
            <p:cNvSpPr/>
            <p:nvPr/>
          </p:nvSpPr>
          <p:spPr>
            <a:xfrm>
              <a:off x="1619552" y="4536412"/>
              <a:ext cx="497808" cy="2276"/>
            </a:xfrm>
            <a:custGeom>
              <a:avLst/>
              <a:gdLst/>
              <a:ahLst/>
              <a:cxnLst/>
              <a:rect l="l" t="t" r="r" b="b"/>
              <a:pathLst>
                <a:path w="14218" h="65" extrusionOk="0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686;p31">
              <a:extLst>
                <a:ext uri="{FF2B5EF4-FFF2-40B4-BE49-F238E27FC236}">
                  <a16:creationId xmlns:a16="http://schemas.microsoft.com/office/drawing/2014/main" id="{D783180F-5D2B-1983-100F-91485A0140DA}"/>
                </a:ext>
              </a:extLst>
            </p:cNvPr>
            <p:cNvSpPr/>
            <p:nvPr/>
          </p:nvSpPr>
          <p:spPr>
            <a:xfrm>
              <a:off x="1070481" y="4460119"/>
              <a:ext cx="175833" cy="2311"/>
            </a:xfrm>
            <a:custGeom>
              <a:avLst/>
              <a:gdLst/>
              <a:ahLst/>
              <a:cxnLst/>
              <a:rect l="l" t="t" r="r" b="b"/>
              <a:pathLst>
                <a:path w="5022" h="66" extrusionOk="0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687;p31">
              <a:extLst>
                <a:ext uri="{FF2B5EF4-FFF2-40B4-BE49-F238E27FC236}">
                  <a16:creationId xmlns:a16="http://schemas.microsoft.com/office/drawing/2014/main" id="{AC51F937-268A-B325-513F-7683110C2647}"/>
                </a:ext>
              </a:extLst>
            </p:cNvPr>
            <p:cNvSpPr/>
            <p:nvPr/>
          </p:nvSpPr>
          <p:spPr>
            <a:xfrm>
              <a:off x="2732853" y="4514424"/>
              <a:ext cx="418259" cy="2276"/>
            </a:xfrm>
            <a:custGeom>
              <a:avLst/>
              <a:gdLst/>
              <a:ahLst/>
              <a:cxnLst/>
              <a:rect l="l" t="t" r="r" b="b"/>
              <a:pathLst>
                <a:path w="11946" h="65" extrusionOk="0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EBEBE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" name="Google Shape;688;p31">
            <a:extLst>
              <a:ext uri="{FF2B5EF4-FFF2-40B4-BE49-F238E27FC236}">
                <a16:creationId xmlns:a16="http://schemas.microsoft.com/office/drawing/2014/main" id="{453EA24B-E27F-35D8-0969-24C5BD7EF3DC}"/>
              </a:ext>
            </a:extLst>
          </p:cNvPr>
          <p:cNvGrpSpPr/>
          <p:nvPr/>
        </p:nvGrpSpPr>
        <p:grpSpPr>
          <a:xfrm>
            <a:off x="6954298" y="1772791"/>
            <a:ext cx="4108937" cy="3676764"/>
            <a:chOff x="5215723" y="1479118"/>
            <a:chExt cx="3081703" cy="2757573"/>
          </a:xfrm>
        </p:grpSpPr>
        <p:grpSp>
          <p:nvGrpSpPr>
            <p:cNvPr id="22" name="Google Shape;689;p31">
              <a:extLst>
                <a:ext uri="{FF2B5EF4-FFF2-40B4-BE49-F238E27FC236}">
                  <a16:creationId xmlns:a16="http://schemas.microsoft.com/office/drawing/2014/main" id="{B9CB982D-7EAC-2543-860B-596AD9F17183}"/>
                </a:ext>
              </a:extLst>
            </p:cNvPr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29" name="Google Shape;690;p31">
                <a:extLst>
                  <a:ext uri="{FF2B5EF4-FFF2-40B4-BE49-F238E27FC236}">
                    <a16:creationId xmlns:a16="http://schemas.microsoft.com/office/drawing/2014/main" id="{A7DF0350-1E7C-1BD1-FC5B-F3DA1C8D6335}"/>
                  </a:ext>
                </a:extLst>
              </p:cNvPr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0" h="64368" extrusionOk="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691;p31">
                <a:extLst>
                  <a:ext uri="{FF2B5EF4-FFF2-40B4-BE49-F238E27FC236}">
                    <a16:creationId xmlns:a16="http://schemas.microsoft.com/office/drawing/2014/main" id="{9730CDAC-F5BA-EA05-5D0E-C761123BB2F1}"/>
                  </a:ext>
                </a:extLst>
              </p:cNvPr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avLst/>
                <a:gdLst/>
                <a:ahLst/>
                <a:cxnLst/>
                <a:rect l="l" t="t" r="r" b="b"/>
                <a:pathLst>
                  <a:path w="46543" h="64368" extrusionOk="0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" name="Google Shape;692;p31">
              <a:extLst>
                <a:ext uri="{FF2B5EF4-FFF2-40B4-BE49-F238E27FC236}">
                  <a16:creationId xmlns:a16="http://schemas.microsoft.com/office/drawing/2014/main" id="{D8A47D6B-6261-EA4E-C15E-3204A0474F33}"/>
                </a:ext>
              </a:extLst>
            </p:cNvPr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24" name="Google Shape;693;p31">
                <a:extLst>
                  <a:ext uri="{FF2B5EF4-FFF2-40B4-BE49-F238E27FC236}">
                    <a16:creationId xmlns:a16="http://schemas.microsoft.com/office/drawing/2014/main" id="{77379044-13AC-D3FF-8D92-CEE5FF084439}"/>
                  </a:ext>
                </a:extLst>
              </p:cNvPr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7413" extrusionOk="0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694;p31">
                <a:extLst>
                  <a:ext uri="{FF2B5EF4-FFF2-40B4-BE49-F238E27FC236}">
                    <a16:creationId xmlns:a16="http://schemas.microsoft.com/office/drawing/2014/main" id="{5560BE0E-2372-0C5D-3878-6CA1E01D976C}"/>
                  </a:ext>
                </a:extLst>
              </p:cNvPr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695;p31">
                <a:extLst>
                  <a:ext uri="{FF2B5EF4-FFF2-40B4-BE49-F238E27FC236}">
                    <a16:creationId xmlns:a16="http://schemas.microsoft.com/office/drawing/2014/main" id="{78109FCA-FAE2-B7D9-0ED0-A466993B1DF1}"/>
                  </a:ext>
                </a:extLst>
              </p:cNvPr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696;p31">
                <a:extLst>
                  <a:ext uri="{FF2B5EF4-FFF2-40B4-BE49-F238E27FC236}">
                    <a16:creationId xmlns:a16="http://schemas.microsoft.com/office/drawing/2014/main" id="{314B43BE-ABCC-9149-6970-EEFF852EDB87}"/>
                  </a:ext>
                </a:extLst>
              </p:cNvPr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avLst/>
                <a:gdLst/>
                <a:ahLst/>
                <a:cxnLst/>
                <a:rect l="l" t="t" r="r" b="b"/>
                <a:pathLst>
                  <a:path w="2657" h="2656" extrusionOk="0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8" name="Google Shape;697;p31">
                <a:extLst>
                  <a:ext uri="{FF2B5EF4-FFF2-40B4-BE49-F238E27FC236}">
                    <a16:creationId xmlns:a16="http://schemas.microsoft.com/office/drawing/2014/main" id="{8194BBDF-E2D3-CE53-29B4-57C8EA7AA542}"/>
                  </a:ext>
                </a:extLst>
              </p:cNvPr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avLst/>
                <a:gdLst/>
                <a:ahLst/>
                <a:cxnLst/>
                <a:rect l="l" t="t" r="r" b="b"/>
                <a:pathLst>
                  <a:path w="58237" h="38088" extrusionOk="0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666666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31" name="Google Shape;700;p31">
            <a:extLst>
              <a:ext uri="{FF2B5EF4-FFF2-40B4-BE49-F238E27FC236}">
                <a16:creationId xmlns:a16="http://schemas.microsoft.com/office/drawing/2014/main" id="{CFB08147-D910-2CC9-19A6-5AE8A77CFF80}"/>
              </a:ext>
            </a:extLst>
          </p:cNvPr>
          <p:cNvGrpSpPr/>
          <p:nvPr/>
        </p:nvGrpSpPr>
        <p:grpSpPr>
          <a:xfrm>
            <a:off x="5858784" y="4199993"/>
            <a:ext cx="1628080" cy="1626929"/>
            <a:chOff x="4394088" y="3299519"/>
            <a:chExt cx="1221060" cy="1220197"/>
          </a:xfrm>
        </p:grpSpPr>
        <p:sp>
          <p:nvSpPr>
            <p:cNvPr id="32" name="Google Shape;701;p31">
              <a:extLst>
                <a:ext uri="{FF2B5EF4-FFF2-40B4-BE49-F238E27FC236}">
                  <a16:creationId xmlns:a16="http://schemas.microsoft.com/office/drawing/2014/main" id="{B45F7A85-4395-88ED-E64E-C6F8F00FA2B4}"/>
                </a:ext>
              </a:extLst>
            </p:cNvPr>
            <p:cNvSpPr/>
            <p:nvPr/>
          </p:nvSpPr>
          <p:spPr>
            <a:xfrm>
              <a:off x="5004504" y="3380350"/>
              <a:ext cx="610644" cy="1139359"/>
            </a:xfrm>
            <a:custGeom>
              <a:avLst/>
              <a:gdLst/>
              <a:ahLst/>
              <a:cxnLst/>
              <a:rect l="l" t="t" r="r" b="b"/>
              <a:pathLst>
                <a:path w="15540" h="28995" extrusionOk="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702;p31">
              <a:extLst>
                <a:ext uri="{FF2B5EF4-FFF2-40B4-BE49-F238E27FC236}">
                  <a16:creationId xmlns:a16="http://schemas.microsoft.com/office/drawing/2014/main" id="{C1961FBD-C36A-B57D-590D-07386B3E1779}"/>
                </a:ext>
              </a:extLst>
            </p:cNvPr>
            <p:cNvSpPr/>
            <p:nvPr/>
          </p:nvSpPr>
          <p:spPr>
            <a:xfrm>
              <a:off x="4394088" y="3909150"/>
              <a:ext cx="610448" cy="610566"/>
            </a:xfrm>
            <a:custGeom>
              <a:avLst/>
              <a:gdLst/>
              <a:ahLst/>
              <a:cxnLst/>
              <a:rect l="l" t="t" r="r" b="b"/>
              <a:pathLst>
                <a:path w="15535" h="15538" extrusionOk="0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703;p31">
              <a:extLst>
                <a:ext uri="{FF2B5EF4-FFF2-40B4-BE49-F238E27FC236}">
                  <a16:creationId xmlns:a16="http://schemas.microsoft.com/office/drawing/2014/main" id="{507EC522-4904-574F-591B-298A0F6D7DD0}"/>
                </a:ext>
              </a:extLst>
            </p:cNvPr>
            <p:cNvSpPr/>
            <p:nvPr/>
          </p:nvSpPr>
          <p:spPr>
            <a:xfrm>
              <a:off x="4394088" y="3299519"/>
              <a:ext cx="915691" cy="609662"/>
            </a:xfrm>
            <a:custGeom>
              <a:avLst/>
              <a:gdLst/>
              <a:ahLst/>
              <a:cxnLst/>
              <a:rect l="l" t="t" r="r" b="b"/>
              <a:pathLst>
                <a:path w="23303" h="15515" extrusionOk="0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5" name="Google Shape;704;p31">
            <a:extLst>
              <a:ext uri="{FF2B5EF4-FFF2-40B4-BE49-F238E27FC236}">
                <a16:creationId xmlns:a16="http://schemas.microsoft.com/office/drawing/2014/main" id="{6276F35C-00E2-EE0F-1896-FDA0905B85FD}"/>
              </a:ext>
            </a:extLst>
          </p:cNvPr>
          <p:cNvSpPr/>
          <p:nvPr/>
        </p:nvSpPr>
        <p:spPr>
          <a:xfrm>
            <a:off x="6226800" y="4316203"/>
            <a:ext cx="3457" cy="7964"/>
          </a:xfrm>
          <a:custGeom>
            <a:avLst/>
            <a:gdLst/>
            <a:ahLst/>
            <a:cxnLst/>
            <a:rect l="l" t="t" r="r" b="b"/>
            <a:pathLst>
              <a:path w="66" h="152" extrusionOk="0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" name="Google Shape;705;p31">
            <a:extLst>
              <a:ext uri="{FF2B5EF4-FFF2-40B4-BE49-F238E27FC236}">
                <a16:creationId xmlns:a16="http://schemas.microsoft.com/office/drawing/2014/main" id="{5E450E70-8E94-2CB4-2F35-9B051E7ED9CB}"/>
              </a:ext>
            </a:extLst>
          </p:cNvPr>
          <p:cNvSpPr/>
          <p:nvPr/>
        </p:nvSpPr>
        <p:spPr>
          <a:xfrm>
            <a:off x="10737187" y="4169553"/>
            <a:ext cx="3405" cy="6601"/>
          </a:xfrm>
          <a:custGeom>
            <a:avLst/>
            <a:gdLst/>
            <a:ahLst/>
            <a:cxnLst/>
            <a:rect l="l" t="t" r="r" b="b"/>
            <a:pathLst>
              <a:path w="65" h="126" extrusionOk="0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" name="Google Shape;706;p31">
            <a:extLst>
              <a:ext uri="{FF2B5EF4-FFF2-40B4-BE49-F238E27FC236}">
                <a16:creationId xmlns:a16="http://schemas.microsoft.com/office/drawing/2014/main" id="{ED9B23FB-56A8-9392-2229-8FC54DC2F8B6}"/>
              </a:ext>
            </a:extLst>
          </p:cNvPr>
          <p:cNvSpPr/>
          <p:nvPr/>
        </p:nvSpPr>
        <p:spPr>
          <a:xfrm>
            <a:off x="6226800" y="2890771"/>
            <a:ext cx="3457" cy="6444"/>
          </a:xfrm>
          <a:custGeom>
            <a:avLst/>
            <a:gdLst/>
            <a:ahLst/>
            <a:cxnLst/>
            <a:rect l="l" t="t" r="r" b="b"/>
            <a:pathLst>
              <a:path w="66" h="123" extrusionOk="0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" name="Google Shape;707;p31">
            <a:extLst>
              <a:ext uri="{FF2B5EF4-FFF2-40B4-BE49-F238E27FC236}">
                <a16:creationId xmlns:a16="http://schemas.microsoft.com/office/drawing/2014/main" id="{17E70914-D31E-B835-9942-6E80AECE8174}"/>
              </a:ext>
            </a:extLst>
          </p:cNvPr>
          <p:cNvSpPr/>
          <p:nvPr/>
        </p:nvSpPr>
        <p:spPr>
          <a:xfrm>
            <a:off x="10737187" y="3358441"/>
            <a:ext cx="3405" cy="7964"/>
          </a:xfrm>
          <a:custGeom>
            <a:avLst/>
            <a:gdLst/>
            <a:ahLst/>
            <a:cxnLst/>
            <a:rect l="l" t="t" r="r" b="b"/>
            <a:pathLst>
              <a:path w="65" h="152" extrusionOk="0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9" name="Google Shape;708;p31">
            <a:extLst>
              <a:ext uri="{FF2B5EF4-FFF2-40B4-BE49-F238E27FC236}">
                <a16:creationId xmlns:a16="http://schemas.microsoft.com/office/drawing/2014/main" id="{E5AEE6EB-3878-66F3-C091-E817FA3EEF8A}"/>
              </a:ext>
            </a:extLst>
          </p:cNvPr>
          <p:cNvGrpSpPr/>
          <p:nvPr/>
        </p:nvGrpSpPr>
        <p:grpSpPr>
          <a:xfrm>
            <a:off x="6280541" y="2221280"/>
            <a:ext cx="4507219" cy="3084133"/>
            <a:chOff x="4710406" y="1815485"/>
            <a:chExt cx="3380414" cy="2313100"/>
          </a:xfrm>
        </p:grpSpPr>
        <p:sp>
          <p:nvSpPr>
            <p:cNvPr id="40" name="Google Shape;709;p31">
              <a:extLst>
                <a:ext uri="{FF2B5EF4-FFF2-40B4-BE49-F238E27FC236}">
                  <a16:creationId xmlns:a16="http://schemas.microsoft.com/office/drawing/2014/main" id="{1339F916-5144-C61C-9AC0-E5781742657C}"/>
                </a:ext>
              </a:extLst>
            </p:cNvPr>
            <p:cNvSpPr/>
            <p:nvPr/>
          </p:nvSpPr>
          <p:spPr>
            <a:xfrm>
              <a:off x="4710406" y="1815485"/>
              <a:ext cx="3380234" cy="2313100"/>
            </a:xfrm>
            <a:custGeom>
              <a:avLst/>
              <a:gdLst/>
              <a:ahLst/>
              <a:cxnLst/>
              <a:rect l="l" t="t" r="r" b="b"/>
              <a:pathLst>
                <a:path w="86022" h="58865" extrusionOk="0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710;p31">
              <a:extLst>
                <a:ext uri="{FF2B5EF4-FFF2-40B4-BE49-F238E27FC236}">
                  <a16:creationId xmlns:a16="http://schemas.microsoft.com/office/drawing/2014/main" id="{912C720C-30D2-FA48-3003-E7C965BD40BE}"/>
                </a:ext>
              </a:extLst>
            </p:cNvPr>
            <p:cNvSpPr/>
            <p:nvPr/>
          </p:nvSpPr>
          <p:spPr>
            <a:xfrm>
              <a:off x="4710425" y="2037750"/>
              <a:ext cx="3380234" cy="1927813"/>
            </a:xfrm>
            <a:custGeom>
              <a:avLst/>
              <a:gdLst/>
              <a:ahLst/>
              <a:cxnLst/>
              <a:rect l="l" t="t" r="r" b="b"/>
              <a:pathLst>
                <a:path w="86022" h="49060" extrusionOk="0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rgbClr val="F8F8F8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42" name="Google Shape;711;p31">
              <a:extLst>
                <a:ext uri="{FF2B5EF4-FFF2-40B4-BE49-F238E27FC236}">
                  <a16:creationId xmlns:a16="http://schemas.microsoft.com/office/drawing/2014/main" id="{96A5A68D-F692-0559-2D55-CCC633DC5273}"/>
                </a:ext>
              </a:extLst>
            </p:cNvPr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43" name="Google Shape;712;p31">
                <a:extLst>
                  <a:ext uri="{FF2B5EF4-FFF2-40B4-BE49-F238E27FC236}">
                    <a16:creationId xmlns:a16="http://schemas.microsoft.com/office/drawing/2014/main" id="{F4793C7F-3CAD-3AF3-B95F-E3B282CC1967}"/>
                  </a:ext>
                </a:extLst>
              </p:cNvPr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avLst/>
                <a:gdLst/>
                <a:ahLst/>
                <a:cxnLst/>
                <a:rect l="l" t="t" r="r" b="b"/>
                <a:pathLst>
                  <a:path w="86022" h="11383" extrusionOk="0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rgbClr val="434343"/>
              </a:solidFill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grpSp>
            <p:nvGrpSpPr>
              <p:cNvPr id="44" name="Google Shape;713;p31">
                <a:extLst>
                  <a:ext uri="{FF2B5EF4-FFF2-40B4-BE49-F238E27FC236}">
                    <a16:creationId xmlns:a16="http://schemas.microsoft.com/office/drawing/2014/main" id="{4B032411-4EFE-841D-31F9-3F240FF33859}"/>
                  </a:ext>
                </a:extLst>
              </p:cNvPr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57" name="Google Shape;714;p31">
                  <a:extLst>
                    <a:ext uri="{FF2B5EF4-FFF2-40B4-BE49-F238E27FC236}">
                      <a16:creationId xmlns:a16="http://schemas.microsoft.com/office/drawing/2014/main" id="{F472D9D1-E436-3D0B-440E-2ABB9CCC8AA4}"/>
                    </a:ext>
                  </a:extLst>
                </p:cNvPr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40" h="744" extrusionOk="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" name="Google Shape;715;p31">
                  <a:extLst>
                    <a:ext uri="{FF2B5EF4-FFF2-40B4-BE49-F238E27FC236}">
                      <a16:creationId xmlns:a16="http://schemas.microsoft.com/office/drawing/2014/main" id="{A57CACD7-0F21-100D-81BF-48ACA46FD4D0}"/>
                    </a:ext>
                  </a:extLst>
                </p:cNvPr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71" h="16156" extrusionOk="0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rgbClr val="434343"/>
                </a:solidFill>
                <a:ln w="952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sp>
            <p:nvSpPr>
              <p:cNvPr id="45" name="Google Shape;716;p31">
                <a:extLst>
                  <a:ext uri="{FF2B5EF4-FFF2-40B4-BE49-F238E27FC236}">
                    <a16:creationId xmlns:a16="http://schemas.microsoft.com/office/drawing/2014/main" id="{8C986ACA-50AF-A78A-0831-C1FCFF01FF30}"/>
                  </a:ext>
                </a:extLst>
              </p:cNvPr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avLst/>
                <a:gdLst/>
                <a:ahLst/>
                <a:cxnLst/>
                <a:rect l="l" t="t" r="r" b="b"/>
                <a:pathLst>
                  <a:path w="4225" h="18873" extrusionOk="0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717;p31">
                <a:extLst>
                  <a:ext uri="{FF2B5EF4-FFF2-40B4-BE49-F238E27FC236}">
                    <a16:creationId xmlns:a16="http://schemas.microsoft.com/office/drawing/2014/main" id="{1B291F94-B080-7890-8097-F45CC6787E88}"/>
                  </a:ext>
                </a:extLst>
              </p:cNvPr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2725" extrusionOk="0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718;p31">
                <a:extLst>
                  <a:ext uri="{FF2B5EF4-FFF2-40B4-BE49-F238E27FC236}">
                    <a16:creationId xmlns:a16="http://schemas.microsoft.com/office/drawing/2014/main" id="{12098B32-0188-61F1-CE8F-8258862EBF6A}"/>
                  </a:ext>
                </a:extLst>
              </p:cNvPr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6508" extrusionOk="0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719;p31">
                <a:extLst>
                  <a:ext uri="{FF2B5EF4-FFF2-40B4-BE49-F238E27FC236}">
                    <a16:creationId xmlns:a16="http://schemas.microsoft.com/office/drawing/2014/main" id="{03D5C4EA-3AE7-DE00-3463-A7C5033AB79D}"/>
                  </a:ext>
                </a:extLst>
              </p:cNvPr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31145" extrusionOk="0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720;p31">
                <a:extLst>
                  <a:ext uri="{FF2B5EF4-FFF2-40B4-BE49-F238E27FC236}">
                    <a16:creationId xmlns:a16="http://schemas.microsoft.com/office/drawing/2014/main" id="{3B872BD0-669F-D032-88A4-06BBFBDAB112}"/>
                  </a:ext>
                </a:extLst>
              </p:cNvPr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4530" extrusionOk="0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721;p31">
                <a:extLst>
                  <a:ext uri="{FF2B5EF4-FFF2-40B4-BE49-F238E27FC236}">
                    <a16:creationId xmlns:a16="http://schemas.microsoft.com/office/drawing/2014/main" id="{1F7214AF-BC8D-EE94-99A1-17B25D35D1AB}"/>
                  </a:ext>
                </a:extLst>
              </p:cNvPr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3723" extrusionOk="0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722;p31">
                <a:extLst>
                  <a:ext uri="{FF2B5EF4-FFF2-40B4-BE49-F238E27FC236}">
                    <a16:creationId xmlns:a16="http://schemas.microsoft.com/office/drawing/2014/main" id="{D6A8C6AB-600D-2816-9DF4-DA0D7CC7C4C2}"/>
                  </a:ext>
                </a:extLst>
              </p:cNvPr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2244" extrusionOk="0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723;p31">
                <a:extLst>
                  <a:ext uri="{FF2B5EF4-FFF2-40B4-BE49-F238E27FC236}">
                    <a16:creationId xmlns:a16="http://schemas.microsoft.com/office/drawing/2014/main" id="{3D2935B6-8CAA-C94A-76B2-9A14A5B3C7CC}"/>
                  </a:ext>
                </a:extLst>
              </p:cNvPr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avLst/>
                <a:gdLst/>
                <a:ahLst/>
                <a:cxnLst/>
                <a:rect l="l" t="t" r="r" b="b"/>
                <a:pathLst>
                  <a:path w="4229" h="29706" extrusionOk="0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724;p31">
                <a:extLst>
                  <a:ext uri="{FF2B5EF4-FFF2-40B4-BE49-F238E27FC236}">
                    <a16:creationId xmlns:a16="http://schemas.microsoft.com/office/drawing/2014/main" id="{DC586645-934C-4D59-31A6-ED1D2AF98D02}"/>
                  </a:ext>
                </a:extLst>
              </p:cNvPr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avLst/>
                <a:gdLst/>
                <a:ahLst/>
                <a:cxnLst/>
                <a:rect l="l" t="t" r="r" b="b"/>
                <a:pathLst>
                  <a:path w="4230" h="7431" extrusionOk="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725;p31">
                <a:extLst>
                  <a:ext uri="{FF2B5EF4-FFF2-40B4-BE49-F238E27FC236}">
                    <a16:creationId xmlns:a16="http://schemas.microsoft.com/office/drawing/2014/main" id="{6D8CAFA0-F089-4BAC-8B89-40858A189444}"/>
                  </a:ext>
                </a:extLst>
              </p:cNvPr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31573" extrusionOk="0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726;p31">
                <a:extLst>
                  <a:ext uri="{FF2B5EF4-FFF2-40B4-BE49-F238E27FC236}">
                    <a16:creationId xmlns:a16="http://schemas.microsoft.com/office/drawing/2014/main" id="{7972C621-C1AD-7D93-29C4-8FC3A55B4F6A}"/>
                  </a:ext>
                </a:extLst>
              </p:cNvPr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40323" extrusionOk="0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727;p31">
                <a:extLst>
                  <a:ext uri="{FF2B5EF4-FFF2-40B4-BE49-F238E27FC236}">
                    <a16:creationId xmlns:a16="http://schemas.microsoft.com/office/drawing/2014/main" id="{8A4DAC3D-F014-69A9-6A3C-335923A47EDC}"/>
                  </a:ext>
                </a:extLst>
              </p:cNvPr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avLst/>
                <a:gdLst/>
                <a:ahLst/>
                <a:cxnLst/>
                <a:rect l="l" t="t" r="r" b="b"/>
                <a:pathLst>
                  <a:path w="4226" h="21641" extrusionOk="0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59" name="Google Shape;728;p31">
            <a:extLst>
              <a:ext uri="{FF2B5EF4-FFF2-40B4-BE49-F238E27FC236}">
                <a16:creationId xmlns:a16="http://schemas.microsoft.com/office/drawing/2014/main" id="{EDBEED3E-7474-8716-C1B5-338432B74BB7}"/>
              </a:ext>
            </a:extLst>
          </p:cNvPr>
          <p:cNvGrpSpPr/>
          <p:nvPr/>
        </p:nvGrpSpPr>
        <p:grpSpPr>
          <a:xfrm>
            <a:off x="7050696" y="2817785"/>
            <a:ext cx="1371930" cy="3460677"/>
            <a:chOff x="5288021" y="2262864"/>
            <a:chExt cx="1028947" cy="2595508"/>
          </a:xfrm>
        </p:grpSpPr>
        <p:sp>
          <p:nvSpPr>
            <p:cNvPr id="60" name="Google Shape;729;p31">
              <a:extLst>
                <a:ext uri="{FF2B5EF4-FFF2-40B4-BE49-F238E27FC236}">
                  <a16:creationId xmlns:a16="http://schemas.microsoft.com/office/drawing/2014/main" id="{B79E9DA4-0789-DB63-B1D8-2BAFC17478D4}"/>
                </a:ext>
              </a:extLst>
            </p:cNvPr>
            <p:cNvSpPr/>
            <p:nvPr/>
          </p:nvSpPr>
          <p:spPr>
            <a:xfrm>
              <a:off x="6104070" y="2510819"/>
              <a:ext cx="54895" cy="4008"/>
            </a:xfrm>
            <a:custGeom>
              <a:avLst/>
              <a:gdLst/>
              <a:ahLst/>
              <a:cxnLst/>
              <a:rect l="l" t="t" r="r" b="b"/>
              <a:pathLst>
                <a:path w="1397" h="102" extrusionOk="0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730;p31">
              <a:extLst>
                <a:ext uri="{FF2B5EF4-FFF2-40B4-BE49-F238E27FC236}">
                  <a16:creationId xmlns:a16="http://schemas.microsoft.com/office/drawing/2014/main" id="{27F060A1-D4E2-07F2-2586-9FB69B56A8F0}"/>
                </a:ext>
              </a:extLst>
            </p:cNvPr>
            <p:cNvSpPr/>
            <p:nvPr/>
          </p:nvSpPr>
          <p:spPr>
            <a:xfrm>
              <a:off x="6266871" y="2618410"/>
              <a:ext cx="157" cy="236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731;p31">
              <a:extLst>
                <a:ext uri="{FF2B5EF4-FFF2-40B4-BE49-F238E27FC236}">
                  <a16:creationId xmlns:a16="http://schemas.microsoft.com/office/drawing/2014/main" id="{95E75FE9-8A0E-B8B1-723A-E83519A9EDA4}"/>
                </a:ext>
              </a:extLst>
            </p:cNvPr>
            <p:cNvSpPr/>
            <p:nvPr/>
          </p:nvSpPr>
          <p:spPr>
            <a:xfrm>
              <a:off x="5977067" y="2638333"/>
              <a:ext cx="3340" cy="49826"/>
            </a:xfrm>
            <a:custGeom>
              <a:avLst/>
              <a:gdLst/>
              <a:ahLst/>
              <a:cxnLst/>
              <a:rect l="l" t="t" r="r" b="b"/>
              <a:pathLst>
                <a:path w="85" h="1268" extrusionOk="0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732;p31">
              <a:extLst>
                <a:ext uri="{FF2B5EF4-FFF2-40B4-BE49-F238E27FC236}">
                  <a16:creationId xmlns:a16="http://schemas.microsoft.com/office/drawing/2014/main" id="{8E6AFD9F-6027-FA19-E505-849BCF21845B}"/>
                </a:ext>
              </a:extLst>
            </p:cNvPr>
            <p:cNvSpPr/>
            <p:nvPr/>
          </p:nvSpPr>
          <p:spPr>
            <a:xfrm>
              <a:off x="5988698" y="2715077"/>
              <a:ext cx="39099" cy="54306"/>
            </a:xfrm>
            <a:custGeom>
              <a:avLst/>
              <a:gdLst/>
              <a:ahLst/>
              <a:cxnLst/>
              <a:rect l="l" t="t" r="r" b="b"/>
              <a:pathLst>
                <a:path w="995" h="1382" extrusionOk="0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2" name="Google Shape;733;p31">
              <a:extLst>
                <a:ext uri="{FF2B5EF4-FFF2-40B4-BE49-F238E27FC236}">
                  <a16:creationId xmlns:a16="http://schemas.microsoft.com/office/drawing/2014/main" id="{EE63CF44-55CF-A665-A7CA-F468CB717368}"/>
                </a:ext>
              </a:extLst>
            </p:cNvPr>
            <p:cNvSpPr/>
            <p:nvPr/>
          </p:nvSpPr>
          <p:spPr>
            <a:xfrm>
              <a:off x="5965592" y="2784355"/>
              <a:ext cx="125548" cy="256714"/>
            </a:xfrm>
            <a:custGeom>
              <a:avLst/>
              <a:gdLst/>
              <a:ahLst/>
              <a:cxnLst/>
              <a:rect l="l" t="t" r="r" b="b"/>
              <a:pathLst>
                <a:path w="3195" h="6533" extrusionOk="0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3" name="Google Shape;734;p31">
              <a:extLst>
                <a:ext uri="{FF2B5EF4-FFF2-40B4-BE49-F238E27FC236}">
                  <a16:creationId xmlns:a16="http://schemas.microsoft.com/office/drawing/2014/main" id="{962E60F1-EA90-1B3D-A72F-1B01836D26AE}"/>
                </a:ext>
              </a:extLst>
            </p:cNvPr>
            <p:cNvSpPr/>
            <p:nvPr/>
          </p:nvSpPr>
          <p:spPr>
            <a:xfrm>
              <a:off x="5288021" y="2719557"/>
              <a:ext cx="227950" cy="308348"/>
            </a:xfrm>
            <a:custGeom>
              <a:avLst/>
              <a:gdLst/>
              <a:ahLst/>
              <a:cxnLst/>
              <a:rect l="l" t="t" r="r" b="b"/>
              <a:pathLst>
                <a:path w="5801" h="7847" extrusionOk="0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4" name="Google Shape;735;p31">
              <a:extLst>
                <a:ext uri="{FF2B5EF4-FFF2-40B4-BE49-F238E27FC236}">
                  <a16:creationId xmlns:a16="http://schemas.microsoft.com/office/drawing/2014/main" id="{544366EE-2B57-33B3-24A5-9A1466494C02}"/>
                </a:ext>
              </a:extLst>
            </p:cNvPr>
            <p:cNvSpPr/>
            <p:nvPr/>
          </p:nvSpPr>
          <p:spPr>
            <a:xfrm>
              <a:off x="5297766" y="2639787"/>
              <a:ext cx="193528" cy="199147"/>
            </a:xfrm>
            <a:custGeom>
              <a:avLst/>
              <a:gdLst/>
              <a:ahLst/>
              <a:cxnLst/>
              <a:rect l="l" t="t" r="r" b="b"/>
              <a:pathLst>
                <a:path w="4925" h="5068" extrusionOk="0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5" name="Google Shape;736;p31">
              <a:extLst>
                <a:ext uri="{FF2B5EF4-FFF2-40B4-BE49-F238E27FC236}">
                  <a16:creationId xmlns:a16="http://schemas.microsoft.com/office/drawing/2014/main" id="{7C9452FD-CB9A-B5E0-EA98-A51C5AEC7FD4}"/>
                </a:ext>
              </a:extLst>
            </p:cNvPr>
            <p:cNvSpPr/>
            <p:nvPr/>
          </p:nvSpPr>
          <p:spPr>
            <a:xfrm>
              <a:off x="5488310" y="2958906"/>
              <a:ext cx="102442" cy="63068"/>
            </a:xfrm>
            <a:custGeom>
              <a:avLst/>
              <a:gdLst/>
              <a:ahLst/>
              <a:cxnLst/>
              <a:rect l="l" t="t" r="r" b="b"/>
              <a:pathLst>
                <a:path w="2607" h="1605" extrusionOk="0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6" name="Google Shape;737;p31">
              <a:extLst>
                <a:ext uri="{FF2B5EF4-FFF2-40B4-BE49-F238E27FC236}">
                  <a16:creationId xmlns:a16="http://schemas.microsoft.com/office/drawing/2014/main" id="{27F5ED4E-EFA9-EE3E-8FA5-4A7E64AC7F8D}"/>
                </a:ext>
              </a:extLst>
            </p:cNvPr>
            <p:cNvSpPr/>
            <p:nvPr/>
          </p:nvSpPr>
          <p:spPr>
            <a:xfrm>
              <a:off x="5548510" y="2958906"/>
              <a:ext cx="95801" cy="96076"/>
            </a:xfrm>
            <a:custGeom>
              <a:avLst/>
              <a:gdLst/>
              <a:ahLst/>
              <a:cxnLst/>
              <a:rect l="l" t="t" r="r" b="b"/>
              <a:pathLst>
                <a:path w="2438" h="2445" extrusionOk="0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7" name="Google Shape;738;p31">
              <a:extLst>
                <a:ext uri="{FF2B5EF4-FFF2-40B4-BE49-F238E27FC236}">
                  <a16:creationId xmlns:a16="http://schemas.microsoft.com/office/drawing/2014/main" id="{6ECE5F77-25FB-F259-E6AB-561F5BA0E330}"/>
                </a:ext>
              </a:extLst>
            </p:cNvPr>
            <p:cNvSpPr/>
            <p:nvPr/>
          </p:nvSpPr>
          <p:spPr>
            <a:xfrm>
              <a:off x="5395494" y="4767365"/>
              <a:ext cx="39099" cy="18940"/>
            </a:xfrm>
            <a:custGeom>
              <a:avLst/>
              <a:gdLst/>
              <a:ahLst/>
              <a:cxnLst/>
              <a:rect l="l" t="t" r="r" b="b"/>
              <a:pathLst>
                <a:path w="995" h="482" extrusionOk="0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8" name="Google Shape;739;p31">
              <a:extLst>
                <a:ext uri="{FF2B5EF4-FFF2-40B4-BE49-F238E27FC236}">
                  <a16:creationId xmlns:a16="http://schemas.microsoft.com/office/drawing/2014/main" id="{52ABF339-439D-592F-F6A7-791BD7C5C644}"/>
                </a:ext>
              </a:extLst>
            </p:cNvPr>
            <p:cNvSpPr/>
            <p:nvPr/>
          </p:nvSpPr>
          <p:spPr>
            <a:xfrm>
              <a:off x="5395612" y="4749799"/>
              <a:ext cx="23341" cy="33990"/>
            </a:xfrm>
            <a:custGeom>
              <a:avLst/>
              <a:gdLst/>
              <a:ahLst/>
              <a:cxnLst/>
              <a:rect l="l" t="t" r="r" b="b"/>
              <a:pathLst>
                <a:path w="594" h="865" extrusionOk="0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39" name="Google Shape;740;p31">
              <a:extLst>
                <a:ext uri="{FF2B5EF4-FFF2-40B4-BE49-F238E27FC236}">
                  <a16:creationId xmlns:a16="http://schemas.microsoft.com/office/drawing/2014/main" id="{A5FD4D04-A68E-86C7-4696-FF891658FC30}"/>
                </a:ext>
              </a:extLst>
            </p:cNvPr>
            <p:cNvSpPr/>
            <p:nvPr/>
          </p:nvSpPr>
          <p:spPr>
            <a:xfrm>
              <a:off x="5732413" y="4767404"/>
              <a:ext cx="46722" cy="19058"/>
            </a:xfrm>
            <a:custGeom>
              <a:avLst/>
              <a:gdLst/>
              <a:ahLst/>
              <a:cxnLst/>
              <a:rect l="l" t="t" r="r" b="b"/>
              <a:pathLst>
                <a:path w="1189" h="485" extrusionOk="0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0" name="Google Shape;741;p31">
              <a:extLst>
                <a:ext uri="{FF2B5EF4-FFF2-40B4-BE49-F238E27FC236}">
                  <a16:creationId xmlns:a16="http://schemas.microsoft.com/office/drawing/2014/main" id="{B3D1C002-7667-F9E1-3A6F-B5C3577B63A0}"/>
                </a:ext>
              </a:extLst>
            </p:cNvPr>
            <p:cNvSpPr/>
            <p:nvPr/>
          </p:nvSpPr>
          <p:spPr>
            <a:xfrm>
              <a:off x="5732413" y="4749799"/>
              <a:ext cx="29118" cy="33990"/>
            </a:xfrm>
            <a:custGeom>
              <a:avLst/>
              <a:gdLst/>
              <a:ahLst/>
              <a:cxnLst/>
              <a:rect l="l" t="t" r="r" b="b"/>
              <a:pathLst>
                <a:path w="741" h="865" extrusionOk="0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1" name="Google Shape;742;p31">
              <a:extLst>
                <a:ext uri="{FF2B5EF4-FFF2-40B4-BE49-F238E27FC236}">
                  <a16:creationId xmlns:a16="http://schemas.microsoft.com/office/drawing/2014/main" id="{358F9067-3BEC-700A-3AD2-A417FE5B44B2}"/>
                </a:ext>
              </a:extLst>
            </p:cNvPr>
            <p:cNvSpPr/>
            <p:nvPr/>
          </p:nvSpPr>
          <p:spPr>
            <a:xfrm>
              <a:off x="5530867" y="2460324"/>
              <a:ext cx="185944" cy="209207"/>
            </a:xfrm>
            <a:custGeom>
              <a:avLst/>
              <a:gdLst/>
              <a:ahLst/>
              <a:cxnLst/>
              <a:rect l="l" t="t" r="r" b="b"/>
              <a:pathLst>
                <a:path w="4732" h="5324" extrusionOk="0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2" name="Google Shape;743;p31">
              <a:extLst>
                <a:ext uri="{FF2B5EF4-FFF2-40B4-BE49-F238E27FC236}">
                  <a16:creationId xmlns:a16="http://schemas.microsoft.com/office/drawing/2014/main" id="{4D9A8311-BE60-F111-1ABC-36F1ADF434CA}"/>
                </a:ext>
              </a:extLst>
            </p:cNvPr>
            <p:cNvSpPr/>
            <p:nvPr/>
          </p:nvSpPr>
          <p:spPr>
            <a:xfrm>
              <a:off x="5716066" y="2364954"/>
              <a:ext cx="35444" cy="16268"/>
            </a:xfrm>
            <a:custGeom>
              <a:avLst/>
              <a:gdLst/>
              <a:ahLst/>
              <a:cxnLst/>
              <a:rect l="l" t="t" r="r" b="b"/>
              <a:pathLst>
                <a:path w="902" h="414" extrusionOk="0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3" name="Google Shape;744;p31">
              <a:extLst>
                <a:ext uri="{FF2B5EF4-FFF2-40B4-BE49-F238E27FC236}">
                  <a16:creationId xmlns:a16="http://schemas.microsoft.com/office/drawing/2014/main" id="{B53F1793-8318-D414-15A4-9B445AD9495B}"/>
                </a:ext>
              </a:extLst>
            </p:cNvPr>
            <p:cNvSpPr/>
            <p:nvPr/>
          </p:nvSpPr>
          <p:spPr>
            <a:xfrm>
              <a:off x="5721292" y="2426884"/>
              <a:ext cx="21887" cy="44757"/>
            </a:xfrm>
            <a:custGeom>
              <a:avLst/>
              <a:gdLst/>
              <a:ahLst/>
              <a:cxnLst/>
              <a:rect l="l" t="t" r="r" b="b"/>
              <a:pathLst>
                <a:path w="557" h="1139" extrusionOk="0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4" name="Google Shape;745;p31">
              <a:extLst>
                <a:ext uri="{FF2B5EF4-FFF2-40B4-BE49-F238E27FC236}">
                  <a16:creationId xmlns:a16="http://schemas.microsoft.com/office/drawing/2014/main" id="{FACA5C49-A96F-1D49-3366-19147E24004B}"/>
                </a:ext>
              </a:extLst>
            </p:cNvPr>
            <p:cNvSpPr/>
            <p:nvPr/>
          </p:nvSpPr>
          <p:spPr>
            <a:xfrm>
              <a:off x="5726637" y="2406332"/>
              <a:ext cx="16543" cy="21691"/>
            </a:xfrm>
            <a:custGeom>
              <a:avLst/>
              <a:gdLst/>
              <a:ahLst/>
              <a:cxnLst/>
              <a:rect l="l" t="t" r="r" b="b"/>
              <a:pathLst>
                <a:path w="421" h="552" extrusionOk="0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5" name="Google Shape;747;p31">
              <a:extLst>
                <a:ext uri="{FF2B5EF4-FFF2-40B4-BE49-F238E27FC236}">
                  <a16:creationId xmlns:a16="http://schemas.microsoft.com/office/drawing/2014/main" id="{AD2B34B8-CD0A-D868-1AB4-F7B07B9D9575}"/>
                </a:ext>
              </a:extLst>
            </p:cNvPr>
            <p:cNvSpPr/>
            <p:nvPr/>
          </p:nvSpPr>
          <p:spPr>
            <a:xfrm>
              <a:off x="5651897" y="4608414"/>
              <a:ext cx="78865" cy="173527"/>
            </a:xfrm>
            <a:custGeom>
              <a:avLst/>
              <a:gdLst/>
              <a:ahLst/>
              <a:cxnLst/>
              <a:rect l="l" t="t" r="r" b="b"/>
              <a:pathLst>
                <a:path w="2007" h="4416" extrusionOk="0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6" name="Google Shape;748;p31">
              <a:extLst>
                <a:ext uri="{FF2B5EF4-FFF2-40B4-BE49-F238E27FC236}">
                  <a16:creationId xmlns:a16="http://schemas.microsoft.com/office/drawing/2014/main" id="{F0C3091F-3756-4E23-2898-DF79C3BF8407}"/>
                </a:ext>
              </a:extLst>
            </p:cNvPr>
            <p:cNvSpPr/>
            <p:nvPr/>
          </p:nvSpPr>
          <p:spPr>
            <a:xfrm>
              <a:off x="5311559" y="4608414"/>
              <a:ext cx="97923" cy="173527"/>
            </a:xfrm>
            <a:custGeom>
              <a:avLst/>
              <a:gdLst/>
              <a:ahLst/>
              <a:cxnLst/>
              <a:rect l="l" t="t" r="r" b="b"/>
              <a:pathLst>
                <a:path w="2492" h="4416" extrusionOk="0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7" name="Google Shape;749;p31">
              <a:extLst>
                <a:ext uri="{FF2B5EF4-FFF2-40B4-BE49-F238E27FC236}">
                  <a16:creationId xmlns:a16="http://schemas.microsoft.com/office/drawing/2014/main" id="{3AD602D5-372C-2ECC-789E-56EC21C14EFD}"/>
                </a:ext>
              </a:extLst>
            </p:cNvPr>
            <p:cNvSpPr/>
            <p:nvPr/>
          </p:nvSpPr>
          <p:spPr>
            <a:xfrm>
              <a:off x="5290811" y="4773298"/>
              <a:ext cx="214001" cy="85074"/>
            </a:xfrm>
            <a:custGeom>
              <a:avLst/>
              <a:gdLst/>
              <a:ahLst/>
              <a:cxnLst/>
              <a:rect l="l" t="t" r="r" b="b"/>
              <a:pathLst>
                <a:path w="5446" h="2165" extrusionOk="0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8" name="Google Shape;750;p31">
              <a:extLst>
                <a:ext uri="{FF2B5EF4-FFF2-40B4-BE49-F238E27FC236}">
                  <a16:creationId xmlns:a16="http://schemas.microsoft.com/office/drawing/2014/main" id="{0D216AFA-3CBE-7001-EB9B-EE1DBA217305}"/>
                </a:ext>
              </a:extLst>
            </p:cNvPr>
            <p:cNvSpPr/>
            <p:nvPr/>
          </p:nvSpPr>
          <p:spPr>
            <a:xfrm>
              <a:off x="5629184" y="4773298"/>
              <a:ext cx="227675" cy="85074"/>
            </a:xfrm>
            <a:custGeom>
              <a:avLst/>
              <a:gdLst/>
              <a:ahLst/>
              <a:cxnLst/>
              <a:rect l="l" t="t" r="r" b="b"/>
              <a:pathLst>
                <a:path w="5794" h="2165" extrusionOk="0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49" name="Google Shape;751;p31">
              <a:extLst>
                <a:ext uri="{FF2B5EF4-FFF2-40B4-BE49-F238E27FC236}">
                  <a16:creationId xmlns:a16="http://schemas.microsoft.com/office/drawing/2014/main" id="{010719C2-479B-A86C-D85A-3069415534FF}"/>
                </a:ext>
              </a:extLst>
            </p:cNvPr>
            <p:cNvSpPr/>
            <p:nvPr/>
          </p:nvSpPr>
          <p:spPr>
            <a:xfrm>
              <a:off x="5653744" y="4608571"/>
              <a:ext cx="77018" cy="89475"/>
            </a:xfrm>
            <a:custGeom>
              <a:avLst/>
              <a:gdLst/>
              <a:ahLst/>
              <a:cxnLst/>
              <a:rect l="l" t="t" r="r" b="b"/>
              <a:pathLst>
                <a:path w="1960" h="2277" extrusionOk="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0" name="Google Shape;752;p31">
              <a:extLst>
                <a:ext uri="{FF2B5EF4-FFF2-40B4-BE49-F238E27FC236}">
                  <a16:creationId xmlns:a16="http://schemas.microsoft.com/office/drawing/2014/main" id="{3E6694B5-8819-3718-5800-446990FE630A}"/>
                </a:ext>
              </a:extLst>
            </p:cNvPr>
            <p:cNvSpPr/>
            <p:nvPr/>
          </p:nvSpPr>
          <p:spPr>
            <a:xfrm>
              <a:off x="5322718" y="4608571"/>
              <a:ext cx="86763" cy="89475"/>
            </a:xfrm>
            <a:custGeom>
              <a:avLst/>
              <a:gdLst/>
              <a:ahLst/>
              <a:cxnLst/>
              <a:rect l="l" t="t" r="r" b="b"/>
              <a:pathLst>
                <a:path w="2208" h="2277" extrusionOk="0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1" name="Google Shape;753;p31">
              <a:extLst>
                <a:ext uri="{FF2B5EF4-FFF2-40B4-BE49-F238E27FC236}">
                  <a16:creationId xmlns:a16="http://schemas.microsoft.com/office/drawing/2014/main" id="{743A0645-1870-7A76-81FA-BAC8428868A9}"/>
                </a:ext>
              </a:extLst>
            </p:cNvPr>
            <p:cNvSpPr/>
            <p:nvPr/>
          </p:nvSpPr>
          <p:spPr>
            <a:xfrm>
              <a:off x="5401860" y="2621986"/>
              <a:ext cx="429730" cy="473741"/>
            </a:xfrm>
            <a:custGeom>
              <a:avLst/>
              <a:gdLst/>
              <a:ahLst/>
              <a:cxnLst/>
              <a:rect l="l" t="t" r="r" b="b"/>
              <a:pathLst>
                <a:path w="10936" h="12056" extrusionOk="0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2" name="Google Shape;754;p31">
              <a:extLst>
                <a:ext uri="{FF2B5EF4-FFF2-40B4-BE49-F238E27FC236}">
                  <a16:creationId xmlns:a16="http://schemas.microsoft.com/office/drawing/2014/main" id="{1D7B32DB-D5AB-C139-5E1E-D0F3FED4956F}"/>
                </a:ext>
              </a:extLst>
            </p:cNvPr>
            <p:cNvSpPr/>
            <p:nvPr/>
          </p:nvSpPr>
          <p:spPr>
            <a:xfrm>
              <a:off x="5744595" y="2726905"/>
              <a:ext cx="303515" cy="331846"/>
            </a:xfrm>
            <a:custGeom>
              <a:avLst/>
              <a:gdLst/>
              <a:ahLst/>
              <a:cxnLst/>
              <a:rect l="l" t="t" r="r" b="b"/>
              <a:pathLst>
                <a:path w="7724" h="8445" extrusionOk="0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3" name="Google Shape;755;p31">
              <a:extLst>
                <a:ext uri="{FF2B5EF4-FFF2-40B4-BE49-F238E27FC236}">
                  <a16:creationId xmlns:a16="http://schemas.microsoft.com/office/drawing/2014/main" id="{48BA7A3D-AFF5-1256-0AD5-A3CCE4F61A55}"/>
                </a:ext>
              </a:extLst>
            </p:cNvPr>
            <p:cNvSpPr/>
            <p:nvPr/>
          </p:nvSpPr>
          <p:spPr>
            <a:xfrm>
              <a:off x="5682076" y="2638490"/>
              <a:ext cx="167161" cy="221034"/>
            </a:xfrm>
            <a:custGeom>
              <a:avLst/>
              <a:gdLst/>
              <a:ahLst/>
              <a:cxnLst/>
              <a:rect l="l" t="t" r="r" b="b"/>
              <a:pathLst>
                <a:path w="4254" h="5625" extrusionOk="0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4" name="Google Shape;756;p31">
              <a:extLst>
                <a:ext uri="{FF2B5EF4-FFF2-40B4-BE49-F238E27FC236}">
                  <a16:creationId xmlns:a16="http://schemas.microsoft.com/office/drawing/2014/main" id="{BC8654E8-B5A9-F7A2-857B-D54FB403359C}"/>
                </a:ext>
              </a:extLst>
            </p:cNvPr>
            <p:cNvSpPr/>
            <p:nvPr/>
          </p:nvSpPr>
          <p:spPr>
            <a:xfrm>
              <a:off x="5997618" y="2884126"/>
              <a:ext cx="87038" cy="62676"/>
            </a:xfrm>
            <a:custGeom>
              <a:avLst/>
              <a:gdLst/>
              <a:ahLst/>
              <a:cxnLst/>
              <a:rect l="l" t="t" r="r" b="b"/>
              <a:pathLst>
                <a:path w="2215" h="1595" extrusionOk="0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455" name="Google Shape;757;p31">
              <a:extLst>
                <a:ext uri="{FF2B5EF4-FFF2-40B4-BE49-F238E27FC236}">
                  <a16:creationId xmlns:a16="http://schemas.microsoft.com/office/drawing/2014/main" id="{D2B840EF-0DE7-FBDB-35CA-D15268E5B62D}"/>
                </a:ext>
              </a:extLst>
            </p:cNvPr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2480" name="Google Shape;758;p31">
                <a:extLst>
                  <a:ext uri="{FF2B5EF4-FFF2-40B4-BE49-F238E27FC236}">
                    <a16:creationId xmlns:a16="http://schemas.microsoft.com/office/drawing/2014/main" id="{9204A6FC-E4A7-9AE1-833C-9819819D91A0}"/>
                  </a:ext>
                </a:extLst>
              </p:cNvPr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avLst/>
                <a:gdLst/>
                <a:ahLst/>
                <a:cxnLst/>
                <a:rect l="l" t="t" r="r" b="b"/>
                <a:pathLst>
                  <a:path w="6986" h="5163" extrusionOk="0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1" name="Google Shape;759;p31">
                <a:extLst>
                  <a:ext uri="{FF2B5EF4-FFF2-40B4-BE49-F238E27FC236}">
                    <a16:creationId xmlns:a16="http://schemas.microsoft.com/office/drawing/2014/main" id="{2089B8E6-CE8E-EDD2-FE94-CB8B36CE5CDB}"/>
                  </a:ext>
                </a:extLst>
              </p:cNvPr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1724" extrusionOk="0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2" name="Google Shape;760;p31">
                <a:extLst>
                  <a:ext uri="{FF2B5EF4-FFF2-40B4-BE49-F238E27FC236}">
                    <a16:creationId xmlns:a16="http://schemas.microsoft.com/office/drawing/2014/main" id="{D2FF1CB3-3F43-0039-889D-D7BB7AC57FC6}"/>
                  </a:ext>
                </a:extLst>
              </p:cNvPr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4767" extrusionOk="0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3" name="Google Shape;761;p31">
                <a:extLst>
                  <a:ext uri="{FF2B5EF4-FFF2-40B4-BE49-F238E27FC236}">
                    <a16:creationId xmlns:a16="http://schemas.microsoft.com/office/drawing/2014/main" id="{4AC89773-3A89-1778-BB3D-839157BA5E50}"/>
                  </a:ext>
                </a:extLst>
              </p:cNvPr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941" extrusionOk="0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4" name="Google Shape;762;p31">
                <a:extLst>
                  <a:ext uri="{FF2B5EF4-FFF2-40B4-BE49-F238E27FC236}">
                    <a16:creationId xmlns:a16="http://schemas.microsoft.com/office/drawing/2014/main" id="{E182510D-3503-9525-CA16-59750143F7A7}"/>
                  </a:ext>
                </a:extLst>
              </p:cNvPr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442" extrusionOk="0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5" name="Google Shape;763;p31">
                <a:extLst>
                  <a:ext uri="{FF2B5EF4-FFF2-40B4-BE49-F238E27FC236}">
                    <a16:creationId xmlns:a16="http://schemas.microsoft.com/office/drawing/2014/main" id="{A1CCE558-94C8-0433-4F74-AB6E867C7B08}"/>
                  </a:ext>
                </a:extLst>
              </p:cNvPr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avLst/>
                <a:gdLst/>
                <a:ahLst/>
                <a:cxnLst/>
                <a:rect l="l" t="t" r="r" b="b"/>
                <a:pathLst>
                  <a:path w="2378" h="2033" extrusionOk="0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6" name="Google Shape;764;p31">
                <a:extLst>
                  <a:ext uri="{FF2B5EF4-FFF2-40B4-BE49-F238E27FC236}">
                    <a16:creationId xmlns:a16="http://schemas.microsoft.com/office/drawing/2014/main" id="{6FFECB99-3174-9016-FE04-4C0B58701D19}"/>
                  </a:ext>
                </a:extLst>
              </p:cNvPr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avLst/>
                <a:gdLst/>
                <a:ahLst/>
                <a:cxnLst/>
                <a:rect l="l" t="t" r="r" b="b"/>
                <a:pathLst>
                  <a:path w="6724" h="3935" extrusionOk="0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7" name="Google Shape;765;p31">
                <a:extLst>
                  <a:ext uri="{FF2B5EF4-FFF2-40B4-BE49-F238E27FC236}">
                    <a16:creationId xmlns:a16="http://schemas.microsoft.com/office/drawing/2014/main" id="{21353E72-7363-6DB3-43C8-7D8A9FF6D407}"/>
                  </a:ext>
                </a:extLst>
              </p:cNvPr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avLst/>
                <a:gdLst/>
                <a:ahLst/>
                <a:cxnLst/>
                <a:rect l="l" t="t" r="r" b="b"/>
                <a:pathLst>
                  <a:path w="3372" h="2951" extrusionOk="0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8" name="Google Shape;766;p31">
                <a:extLst>
                  <a:ext uri="{FF2B5EF4-FFF2-40B4-BE49-F238E27FC236}">
                    <a16:creationId xmlns:a16="http://schemas.microsoft.com/office/drawing/2014/main" id="{A4ED6F31-BFB4-B3AB-E502-B4FAE198A3C3}"/>
                  </a:ext>
                </a:extLst>
              </p:cNvPr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avLst/>
                <a:gdLst/>
                <a:ahLst/>
                <a:cxnLst/>
                <a:rect l="l" t="t" r="r" b="b"/>
                <a:pathLst>
                  <a:path w="9775" h="8660" extrusionOk="0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89" name="Google Shape;767;p31">
                <a:extLst>
                  <a:ext uri="{FF2B5EF4-FFF2-40B4-BE49-F238E27FC236}">
                    <a16:creationId xmlns:a16="http://schemas.microsoft.com/office/drawing/2014/main" id="{DC47F2DE-34A4-4F52-741B-B2EF8A33994E}"/>
                  </a:ext>
                </a:extLst>
              </p:cNvPr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451" extrusionOk="0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456" name="Google Shape;768;p31">
              <a:extLst>
                <a:ext uri="{FF2B5EF4-FFF2-40B4-BE49-F238E27FC236}">
                  <a16:creationId xmlns:a16="http://schemas.microsoft.com/office/drawing/2014/main" id="{FD98E72E-D0AA-7160-B9D3-48BF2303B3FD}"/>
                </a:ext>
              </a:extLst>
            </p:cNvPr>
            <p:cNvSpPr/>
            <p:nvPr/>
          </p:nvSpPr>
          <p:spPr>
            <a:xfrm>
              <a:off x="5515934" y="2262864"/>
              <a:ext cx="241782" cy="287011"/>
            </a:xfrm>
            <a:custGeom>
              <a:avLst/>
              <a:gdLst/>
              <a:ahLst/>
              <a:cxnLst/>
              <a:rect l="l" t="t" r="r" b="b"/>
              <a:pathLst>
                <a:path w="6153" h="7304" extrusionOk="0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457" name="Google Shape;771;p31">
              <a:extLst>
                <a:ext uri="{FF2B5EF4-FFF2-40B4-BE49-F238E27FC236}">
                  <a16:creationId xmlns:a16="http://schemas.microsoft.com/office/drawing/2014/main" id="{08E335BD-0EE2-5921-F8D2-5C4085B4C6C3}"/>
                </a:ext>
              </a:extLst>
            </p:cNvPr>
            <p:cNvSpPr/>
            <p:nvPr/>
          </p:nvSpPr>
          <p:spPr>
            <a:xfrm>
              <a:off x="5652761" y="2389278"/>
              <a:ext cx="53756" cy="71281"/>
            </a:xfrm>
            <a:custGeom>
              <a:avLst/>
              <a:gdLst/>
              <a:ahLst/>
              <a:cxnLst/>
              <a:rect l="l" t="t" r="r" b="b"/>
              <a:pathLst>
                <a:path w="1368" h="1814" extrusionOk="0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8" name="Google Shape;773;p31">
              <a:extLst>
                <a:ext uri="{FF2B5EF4-FFF2-40B4-BE49-F238E27FC236}">
                  <a16:creationId xmlns:a16="http://schemas.microsoft.com/office/drawing/2014/main" id="{3BFFE59D-00A0-7624-CDC7-138A0D98A9E3}"/>
                </a:ext>
              </a:extLst>
            </p:cNvPr>
            <p:cNvSpPr/>
            <p:nvPr/>
          </p:nvSpPr>
          <p:spPr>
            <a:xfrm>
              <a:off x="5296587" y="4630420"/>
              <a:ext cx="147042" cy="51948"/>
            </a:xfrm>
            <a:custGeom>
              <a:avLst/>
              <a:gdLst/>
              <a:ahLst/>
              <a:cxnLst/>
              <a:rect l="l" t="t" r="r" b="b"/>
              <a:pathLst>
                <a:path w="3742" h="1322" extrusionOk="0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59" name="Google Shape;774;p31">
              <a:extLst>
                <a:ext uri="{FF2B5EF4-FFF2-40B4-BE49-F238E27FC236}">
                  <a16:creationId xmlns:a16="http://schemas.microsoft.com/office/drawing/2014/main" id="{1A755701-EBCA-59C9-8DE6-52F8C1A3B9EE}"/>
                </a:ext>
              </a:extLst>
            </p:cNvPr>
            <p:cNvSpPr/>
            <p:nvPr/>
          </p:nvSpPr>
          <p:spPr>
            <a:xfrm rot="21239154">
              <a:off x="5521538" y="3291641"/>
              <a:ext cx="124329" cy="472955"/>
            </a:xfrm>
            <a:custGeom>
              <a:avLst/>
              <a:gdLst/>
              <a:ahLst/>
              <a:cxnLst/>
              <a:rect l="l" t="t" r="r" b="b"/>
              <a:pathLst>
                <a:path w="3164" h="12036" extrusionOk="0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460" name="Google Shape;776;p31">
              <a:extLst>
                <a:ext uri="{FF2B5EF4-FFF2-40B4-BE49-F238E27FC236}">
                  <a16:creationId xmlns:a16="http://schemas.microsoft.com/office/drawing/2014/main" id="{2ACE3871-2093-9CCB-24A3-AAFDF8BF23A5}"/>
                </a:ext>
              </a:extLst>
            </p:cNvPr>
            <p:cNvSpPr/>
            <p:nvPr/>
          </p:nvSpPr>
          <p:spPr>
            <a:xfrm>
              <a:off x="5624115" y="4630420"/>
              <a:ext cx="146885" cy="51948"/>
            </a:xfrm>
            <a:custGeom>
              <a:avLst/>
              <a:gdLst/>
              <a:ahLst/>
              <a:cxnLst/>
              <a:rect l="l" t="t" r="r" b="b"/>
              <a:pathLst>
                <a:path w="3738" h="1322" extrusionOk="0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61" name="Google Shape;777;p31">
              <a:extLst>
                <a:ext uri="{FF2B5EF4-FFF2-40B4-BE49-F238E27FC236}">
                  <a16:creationId xmlns:a16="http://schemas.microsoft.com/office/drawing/2014/main" id="{C4E5031C-ED54-89FF-80FE-F613CEFCD699}"/>
                </a:ext>
              </a:extLst>
            </p:cNvPr>
            <p:cNvSpPr/>
            <p:nvPr/>
          </p:nvSpPr>
          <p:spPr>
            <a:xfrm rot="21383594">
              <a:off x="5442637" y="3080724"/>
              <a:ext cx="333025" cy="33872"/>
            </a:xfrm>
            <a:custGeom>
              <a:avLst/>
              <a:gdLst/>
              <a:ahLst/>
              <a:cxnLst/>
              <a:rect l="l" t="t" r="r" b="b"/>
              <a:pathLst>
                <a:path w="8475" h="862" extrusionOk="0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78" name="Google Shape;778;p31">
              <a:extLst>
                <a:ext uri="{FF2B5EF4-FFF2-40B4-BE49-F238E27FC236}">
                  <a16:creationId xmlns:a16="http://schemas.microsoft.com/office/drawing/2014/main" id="{F8F26ADC-5DC3-4F29-0D0E-6244E2103F23}"/>
                </a:ext>
              </a:extLst>
            </p:cNvPr>
            <p:cNvSpPr/>
            <p:nvPr/>
          </p:nvSpPr>
          <p:spPr>
            <a:xfrm rot="21246721">
              <a:off x="5484459" y="3080322"/>
              <a:ext cx="18115" cy="39216"/>
            </a:xfrm>
            <a:custGeom>
              <a:avLst/>
              <a:gdLst/>
              <a:ahLst/>
              <a:cxnLst/>
              <a:rect l="l" t="t" r="r" b="b"/>
              <a:pathLst>
                <a:path w="461" h="998" extrusionOk="0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2479" name="Google Shape;779;p31">
              <a:extLst>
                <a:ext uri="{FF2B5EF4-FFF2-40B4-BE49-F238E27FC236}">
                  <a16:creationId xmlns:a16="http://schemas.microsoft.com/office/drawing/2014/main" id="{DB29219F-55AE-69A9-C9D9-687860F39AB0}"/>
                </a:ext>
              </a:extLst>
            </p:cNvPr>
            <p:cNvSpPr/>
            <p:nvPr/>
          </p:nvSpPr>
          <p:spPr>
            <a:xfrm rot="21091730">
              <a:off x="5689274" y="3073177"/>
              <a:ext cx="18076" cy="39216"/>
            </a:xfrm>
            <a:custGeom>
              <a:avLst/>
              <a:gdLst/>
              <a:ahLst/>
              <a:cxnLst/>
              <a:rect l="l" t="t" r="r" b="b"/>
              <a:pathLst>
                <a:path w="460" h="998" extrusionOk="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490" name="Google Shape;3721;p48">
            <a:extLst>
              <a:ext uri="{FF2B5EF4-FFF2-40B4-BE49-F238E27FC236}">
                <a16:creationId xmlns:a16="http://schemas.microsoft.com/office/drawing/2014/main" id="{56B20686-4B15-337E-F1CC-FA949D0A8135}"/>
              </a:ext>
            </a:extLst>
          </p:cNvPr>
          <p:cNvSpPr/>
          <p:nvPr/>
        </p:nvSpPr>
        <p:spPr>
          <a:xfrm>
            <a:off x="7038621" y="3937235"/>
            <a:ext cx="689452" cy="2014580"/>
          </a:xfrm>
          <a:custGeom>
            <a:avLst/>
            <a:gdLst/>
            <a:ahLst/>
            <a:cxnLst/>
            <a:rect l="l" t="t" r="r" b="b"/>
            <a:pathLst>
              <a:path w="24446" h="47598" extrusionOk="0">
                <a:moveTo>
                  <a:pt x="23475" y="1"/>
                </a:moveTo>
                <a:lnTo>
                  <a:pt x="23475" y="1"/>
                </a:lnTo>
                <a:cubicBezTo>
                  <a:pt x="23475" y="1"/>
                  <a:pt x="23475" y="1"/>
                  <a:pt x="23475" y="1"/>
                </a:cubicBezTo>
                <a:lnTo>
                  <a:pt x="23475" y="1"/>
                </a:lnTo>
                <a:cubicBezTo>
                  <a:pt x="23475" y="1"/>
                  <a:pt x="23475" y="1"/>
                  <a:pt x="23475" y="1"/>
                </a:cubicBezTo>
                <a:close/>
                <a:moveTo>
                  <a:pt x="23475" y="1"/>
                </a:moveTo>
                <a:lnTo>
                  <a:pt x="23475" y="1"/>
                </a:lnTo>
                <a:cubicBezTo>
                  <a:pt x="23453" y="2"/>
                  <a:pt x="8292" y="595"/>
                  <a:pt x="8292" y="595"/>
                </a:cubicBezTo>
                <a:lnTo>
                  <a:pt x="0" y="47194"/>
                </a:lnTo>
                <a:lnTo>
                  <a:pt x="7100" y="47598"/>
                </a:lnTo>
                <a:cubicBezTo>
                  <a:pt x="7100" y="47598"/>
                  <a:pt x="14645" y="7430"/>
                  <a:pt x="15750" y="7329"/>
                </a:cubicBezTo>
                <a:cubicBezTo>
                  <a:pt x="15751" y="7329"/>
                  <a:pt x="15751" y="7329"/>
                  <a:pt x="15751" y="7329"/>
                </a:cubicBezTo>
                <a:cubicBezTo>
                  <a:pt x="16213" y="7329"/>
                  <a:pt x="16400" y="47194"/>
                  <a:pt x="16773" y="47194"/>
                </a:cubicBezTo>
                <a:cubicBezTo>
                  <a:pt x="16773" y="47194"/>
                  <a:pt x="16774" y="47194"/>
                  <a:pt x="16774" y="47194"/>
                </a:cubicBezTo>
                <a:cubicBezTo>
                  <a:pt x="16835" y="47181"/>
                  <a:pt x="17077" y="47175"/>
                  <a:pt x="17440" y="47175"/>
                </a:cubicBezTo>
                <a:cubicBezTo>
                  <a:pt x="19320" y="47175"/>
                  <a:pt x="24446" y="47325"/>
                  <a:pt x="24446" y="47325"/>
                </a:cubicBezTo>
                <a:cubicBezTo>
                  <a:pt x="24446" y="47325"/>
                  <a:pt x="23460" y="15"/>
                  <a:pt x="23475" y="1"/>
                </a:cubicBezTo>
                <a:close/>
              </a:path>
            </a:pathLst>
          </a:cu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91" name="Google Shape;3560;p48">
            <a:extLst>
              <a:ext uri="{FF2B5EF4-FFF2-40B4-BE49-F238E27FC236}">
                <a16:creationId xmlns:a16="http://schemas.microsoft.com/office/drawing/2014/main" id="{CBDDA15C-E171-5056-F7C8-944114A6A4A3}"/>
              </a:ext>
            </a:extLst>
          </p:cNvPr>
          <p:cNvSpPr/>
          <p:nvPr/>
        </p:nvSpPr>
        <p:spPr>
          <a:xfrm rot="486863">
            <a:off x="7298417" y="2759793"/>
            <a:ext cx="413922" cy="447497"/>
          </a:xfrm>
          <a:custGeom>
            <a:avLst/>
            <a:gdLst/>
            <a:ahLst/>
            <a:cxnLst/>
            <a:rect l="l" t="t" r="r" b="b"/>
            <a:pathLst>
              <a:path w="17731" h="18480" extrusionOk="0">
                <a:moveTo>
                  <a:pt x="12669" y="0"/>
                </a:moveTo>
                <a:cubicBezTo>
                  <a:pt x="11645" y="0"/>
                  <a:pt x="10594" y="302"/>
                  <a:pt x="9716" y="982"/>
                </a:cubicBezTo>
                <a:cubicBezTo>
                  <a:pt x="9716" y="982"/>
                  <a:pt x="9143" y="890"/>
                  <a:pt x="8280" y="890"/>
                </a:cubicBezTo>
                <a:cubicBezTo>
                  <a:pt x="5851" y="890"/>
                  <a:pt x="1121" y="1618"/>
                  <a:pt x="363" y="7170"/>
                </a:cubicBezTo>
                <a:cubicBezTo>
                  <a:pt x="0" y="9813"/>
                  <a:pt x="1273" y="11951"/>
                  <a:pt x="1482" y="13577"/>
                </a:cubicBezTo>
                <a:cubicBezTo>
                  <a:pt x="1919" y="16963"/>
                  <a:pt x="2517" y="18397"/>
                  <a:pt x="2517" y="18397"/>
                </a:cubicBezTo>
                <a:lnTo>
                  <a:pt x="4196" y="18472"/>
                </a:lnTo>
                <a:cubicBezTo>
                  <a:pt x="4351" y="18476"/>
                  <a:pt x="4499" y="18479"/>
                  <a:pt x="4641" y="18479"/>
                </a:cubicBezTo>
                <a:cubicBezTo>
                  <a:pt x="5886" y="18479"/>
                  <a:pt x="6659" y="18244"/>
                  <a:pt x="7985" y="16902"/>
                </a:cubicBezTo>
                <a:cubicBezTo>
                  <a:pt x="9349" y="15521"/>
                  <a:pt x="9738" y="14743"/>
                  <a:pt x="10698" y="13270"/>
                </a:cubicBezTo>
                <a:cubicBezTo>
                  <a:pt x="10698" y="13270"/>
                  <a:pt x="9304" y="12458"/>
                  <a:pt x="9540" y="11235"/>
                </a:cubicBezTo>
                <a:cubicBezTo>
                  <a:pt x="9665" y="10585"/>
                  <a:pt x="10352" y="10173"/>
                  <a:pt x="10968" y="10173"/>
                </a:cubicBezTo>
                <a:cubicBezTo>
                  <a:pt x="11558" y="10173"/>
                  <a:pt x="12084" y="10552"/>
                  <a:pt x="11987" y="11465"/>
                </a:cubicBezTo>
                <a:cubicBezTo>
                  <a:pt x="11987" y="11465"/>
                  <a:pt x="12286" y="11449"/>
                  <a:pt x="12591" y="11449"/>
                </a:cubicBezTo>
                <a:cubicBezTo>
                  <a:pt x="12777" y="11449"/>
                  <a:pt x="12965" y="11455"/>
                  <a:pt x="13089" y="11475"/>
                </a:cubicBezTo>
                <a:lnTo>
                  <a:pt x="13500" y="7502"/>
                </a:lnTo>
                <a:cubicBezTo>
                  <a:pt x="13500" y="7502"/>
                  <a:pt x="15969" y="6169"/>
                  <a:pt x="16624" y="4609"/>
                </a:cubicBezTo>
                <a:cubicBezTo>
                  <a:pt x="17731" y="1973"/>
                  <a:pt x="15290" y="0"/>
                  <a:pt x="12669" y="0"/>
                </a:cubicBezTo>
                <a:close/>
              </a:path>
            </a:pathLst>
          </a:custGeom>
          <a:solidFill>
            <a:srgbClr val="26323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2492" name="Google Shape;4926;p54">
            <a:extLst>
              <a:ext uri="{FF2B5EF4-FFF2-40B4-BE49-F238E27FC236}">
                <a16:creationId xmlns:a16="http://schemas.microsoft.com/office/drawing/2014/main" id="{E49B625F-9721-94D5-001D-B650528350E4}"/>
              </a:ext>
            </a:extLst>
          </p:cNvPr>
          <p:cNvGrpSpPr/>
          <p:nvPr/>
        </p:nvGrpSpPr>
        <p:grpSpPr>
          <a:xfrm>
            <a:off x="740007" y="1880728"/>
            <a:ext cx="4865640" cy="1882599"/>
            <a:chOff x="3515000" y="3200728"/>
            <a:chExt cx="338100" cy="130823"/>
          </a:xfrm>
        </p:grpSpPr>
        <p:sp>
          <p:nvSpPr>
            <p:cNvPr id="2493" name="Google Shape;4927;p54">
              <a:extLst>
                <a:ext uri="{FF2B5EF4-FFF2-40B4-BE49-F238E27FC236}">
                  <a16:creationId xmlns:a16="http://schemas.microsoft.com/office/drawing/2014/main" id="{DFB08B0C-2B60-6A2D-548B-612F2C11593F}"/>
                </a:ext>
              </a:extLst>
            </p:cNvPr>
            <p:cNvSpPr/>
            <p:nvPr/>
          </p:nvSpPr>
          <p:spPr>
            <a:xfrm>
              <a:off x="3548525" y="3234526"/>
              <a:ext cx="304575" cy="97025"/>
            </a:xfrm>
            <a:custGeom>
              <a:avLst/>
              <a:gdLst/>
              <a:ahLst/>
              <a:cxnLst/>
              <a:rect l="l" t="t" r="r" b="b"/>
              <a:pathLst>
                <a:path w="12183" h="3881" extrusionOk="0">
                  <a:moveTo>
                    <a:pt x="1140" y="0"/>
                  </a:moveTo>
                  <a:cubicBezTo>
                    <a:pt x="513" y="0"/>
                    <a:pt x="1" y="512"/>
                    <a:pt x="1" y="1147"/>
                  </a:cubicBezTo>
                  <a:lnTo>
                    <a:pt x="1" y="2734"/>
                  </a:lnTo>
                  <a:cubicBezTo>
                    <a:pt x="1" y="3368"/>
                    <a:pt x="513" y="3880"/>
                    <a:pt x="1140" y="3880"/>
                  </a:cubicBezTo>
                  <a:lnTo>
                    <a:pt x="11035" y="3880"/>
                  </a:lnTo>
                  <a:cubicBezTo>
                    <a:pt x="11670" y="3880"/>
                    <a:pt x="12182" y="3368"/>
                    <a:pt x="12182" y="2734"/>
                  </a:cubicBezTo>
                  <a:lnTo>
                    <a:pt x="12182" y="1147"/>
                  </a:lnTo>
                  <a:cubicBezTo>
                    <a:pt x="12182" y="512"/>
                    <a:pt x="11670" y="0"/>
                    <a:pt x="11035" y="0"/>
                  </a:cubicBez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494" name="Google Shape;4928;p54">
              <a:extLst>
                <a:ext uri="{FF2B5EF4-FFF2-40B4-BE49-F238E27FC236}">
                  <a16:creationId xmlns:a16="http://schemas.microsoft.com/office/drawing/2014/main" id="{4CC1AC60-A011-484C-15AF-B9C730B8588B}"/>
                </a:ext>
              </a:extLst>
            </p:cNvPr>
            <p:cNvGrpSpPr/>
            <p:nvPr/>
          </p:nvGrpSpPr>
          <p:grpSpPr>
            <a:xfrm>
              <a:off x="3515000" y="3200728"/>
              <a:ext cx="282025" cy="67650"/>
              <a:chOff x="3515000" y="3112625"/>
              <a:chExt cx="282025" cy="67650"/>
            </a:xfrm>
          </p:grpSpPr>
          <p:sp>
            <p:nvSpPr>
              <p:cNvPr id="2495" name="Google Shape;4929;p54">
                <a:extLst>
                  <a:ext uri="{FF2B5EF4-FFF2-40B4-BE49-F238E27FC236}">
                    <a16:creationId xmlns:a16="http://schemas.microsoft.com/office/drawing/2014/main" id="{ECF809F7-E913-C07F-AA5E-6B950808FDF6}"/>
                  </a:ext>
                </a:extLst>
              </p:cNvPr>
              <p:cNvSpPr/>
              <p:nvPr/>
            </p:nvSpPr>
            <p:spPr>
              <a:xfrm>
                <a:off x="3515000" y="3112625"/>
                <a:ext cx="282025" cy="67650"/>
              </a:xfrm>
              <a:custGeom>
                <a:avLst/>
                <a:gdLst/>
                <a:ahLst/>
                <a:cxnLst/>
                <a:rect l="l" t="t" r="r" b="b"/>
                <a:pathLst>
                  <a:path w="11281" h="2706" extrusionOk="0">
                    <a:moveTo>
                      <a:pt x="1349" y="0"/>
                    </a:moveTo>
                    <a:cubicBezTo>
                      <a:pt x="606" y="0"/>
                      <a:pt x="0" y="606"/>
                      <a:pt x="0" y="1356"/>
                    </a:cubicBezTo>
                    <a:cubicBezTo>
                      <a:pt x="0" y="2099"/>
                      <a:pt x="606" y="2705"/>
                      <a:pt x="1349" y="2705"/>
                    </a:cubicBezTo>
                    <a:lnTo>
                      <a:pt x="9924" y="2705"/>
                    </a:lnTo>
                    <a:cubicBezTo>
                      <a:pt x="10674" y="2705"/>
                      <a:pt x="11280" y="2099"/>
                      <a:pt x="11280" y="1356"/>
                    </a:cubicBezTo>
                    <a:cubicBezTo>
                      <a:pt x="11280" y="606"/>
                      <a:pt x="10674" y="0"/>
                      <a:pt x="9924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96" name="Google Shape;4930;p54">
                <a:extLst>
                  <a:ext uri="{FF2B5EF4-FFF2-40B4-BE49-F238E27FC236}">
                    <a16:creationId xmlns:a16="http://schemas.microsoft.com/office/drawing/2014/main" id="{D1F42750-EDB4-7570-9DE7-03F02E9F0E1E}"/>
                  </a:ext>
                </a:extLst>
              </p:cNvPr>
              <p:cNvSpPr/>
              <p:nvPr/>
            </p:nvSpPr>
            <p:spPr>
              <a:xfrm>
                <a:off x="3521850" y="3118313"/>
                <a:ext cx="56275" cy="5627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2251" extrusionOk="0">
                    <a:moveTo>
                      <a:pt x="1125" y="1"/>
                    </a:moveTo>
                    <a:cubicBezTo>
                      <a:pt x="505" y="1"/>
                      <a:pt x="0" y="506"/>
                      <a:pt x="0" y="1126"/>
                    </a:cubicBezTo>
                    <a:cubicBezTo>
                      <a:pt x="0" y="1746"/>
                      <a:pt x="505" y="2251"/>
                      <a:pt x="1125" y="2251"/>
                    </a:cubicBezTo>
                    <a:cubicBezTo>
                      <a:pt x="1745" y="2251"/>
                      <a:pt x="2250" y="1746"/>
                      <a:pt x="2250" y="1126"/>
                    </a:cubicBezTo>
                    <a:cubicBezTo>
                      <a:pt x="2250" y="506"/>
                      <a:pt x="1745" y="1"/>
                      <a:pt x="1125" y="1"/>
                    </a:cubicBez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97" name="Google Shape;698;p31">
            <a:extLst>
              <a:ext uri="{FF2B5EF4-FFF2-40B4-BE49-F238E27FC236}">
                <a16:creationId xmlns:a16="http://schemas.microsoft.com/office/drawing/2014/main" id="{1ABCB232-59B7-F3A9-F235-FA059F70D620}"/>
              </a:ext>
            </a:extLst>
          </p:cNvPr>
          <p:cNvSpPr txBox="1">
            <a:spLocks/>
          </p:cNvSpPr>
          <p:nvPr/>
        </p:nvSpPr>
        <p:spPr>
          <a:xfrm>
            <a:off x="1568827" y="1390809"/>
            <a:ext cx="3000557" cy="14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ctr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</a:t>
            </a:r>
          </a:p>
        </p:txBody>
      </p:sp>
      <p:sp>
        <p:nvSpPr>
          <p:cNvPr id="2498" name="Google Shape;699;p31">
            <a:extLst>
              <a:ext uri="{FF2B5EF4-FFF2-40B4-BE49-F238E27FC236}">
                <a16:creationId xmlns:a16="http://schemas.microsoft.com/office/drawing/2014/main" id="{F8FDFC64-BCA1-7735-80C4-1C84030F39C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8172" y="3220459"/>
            <a:ext cx="4772856" cy="14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r"/>
            <a:r>
              <a:rPr lang="ko-KR" altLang="en-US" sz="1800" dirty="0"/>
              <a:t>서울 </a:t>
            </a:r>
            <a:r>
              <a:rPr lang="ko-KR" altLang="en-US" sz="1800" dirty="0" err="1"/>
              <a:t>열린데이터</a:t>
            </a:r>
            <a:r>
              <a:rPr lang="ko-KR" altLang="en-US" sz="1800" dirty="0"/>
              <a:t> 광장</a:t>
            </a:r>
            <a:endParaRPr lang="en-US" altLang="ko-KR" sz="1800" dirty="0"/>
          </a:p>
          <a:p>
            <a:pPr algn="r"/>
            <a:r>
              <a:rPr lang="en-US" altLang="ko-KR" sz="1100" dirty="0"/>
              <a:t>	https://data.seoul.go.kr/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altLang="ko-KR" sz="1800" dirty="0"/>
          </a:p>
          <a:p>
            <a:pPr marL="0" indent="0" algn="r"/>
            <a:endParaRPr lang="en-US" altLang="ko-KR" sz="1800" dirty="0"/>
          </a:p>
          <a:p>
            <a:pPr algn="r"/>
            <a:r>
              <a:rPr lang="ko-KR" altLang="en-US" sz="1800" dirty="0"/>
              <a:t>보건의료 빅데이터 개방시스템</a:t>
            </a:r>
            <a:endParaRPr lang="en-US" altLang="ko-KR" sz="1800" dirty="0"/>
          </a:p>
          <a:p>
            <a:pPr algn="r"/>
            <a:r>
              <a:rPr lang="en-US" altLang="ko-KR" sz="1100" dirty="0"/>
              <a:t>	https://opendata.hira.or.kr/home.do</a:t>
            </a:r>
            <a:endParaRPr lang="ko-KR" altLang="en-US" sz="11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1" name="그래픽 1088" descr="수염이 있는 남자">
            <a:extLst>
              <a:ext uri="{FF2B5EF4-FFF2-40B4-BE49-F238E27FC236}">
                <a16:creationId xmlns:a16="http://schemas.microsoft.com/office/drawing/2014/main" id="{8747ADAF-BDAB-01A8-6230-8E1B958A0FE2}"/>
              </a:ext>
            </a:extLst>
          </p:cNvPr>
          <p:cNvGrpSpPr/>
          <p:nvPr/>
        </p:nvGrpSpPr>
        <p:grpSpPr>
          <a:xfrm flipH="1">
            <a:off x="5743648" y="-665294"/>
            <a:ext cx="4775121" cy="13768927"/>
            <a:chOff x="16660159" y="2522855"/>
            <a:chExt cx="1295197" cy="3734664"/>
          </a:xfrm>
        </p:grpSpPr>
        <p:sp>
          <p:nvSpPr>
            <p:cNvPr id="1092" name="자유형: 도형 1091">
              <a:extLst>
                <a:ext uri="{FF2B5EF4-FFF2-40B4-BE49-F238E27FC236}">
                  <a16:creationId xmlns:a16="http://schemas.microsoft.com/office/drawing/2014/main" id="{889024A0-6BAD-522B-1795-2773D3AC5EC3}"/>
                </a:ext>
              </a:extLst>
            </p:cNvPr>
            <p:cNvSpPr/>
            <p:nvPr/>
          </p:nvSpPr>
          <p:spPr>
            <a:xfrm>
              <a:off x="16668756" y="2522855"/>
              <a:ext cx="1276419" cy="3728311"/>
            </a:xfrm>
            <a:custGeom>
              <a:avLst/>
              <a:gdLst>
                <a:gd name="connsiteX0" fmla="*/ 197975 w 1276419"/>
                <a:gd name="connsiteY0" fmla="*/ 3728429 h 3728311"/>
                <a:gd name="connsiteX1" fmla="*/ 10903 w 1276419"/>
                <a:gd name="connsiteY1" fmla="*/ 3677947 h 3728311"/>
                <a:gd name="connsiteX2" fmla="*/ 11856 w 1276419"/>
                <a:gd name="connsiteY2" fmla="*/ 3554122 h 3728311"/>
                <a:gd name="connsiteX3" fmla="*/ 42622 w 1276419"/>
                <a:gd name="connsiteY3" fmla="*/ 3316444 h 3728311"/>
                <a:gd name="connsiteX4" fmla="*/ 76340 w 1276419"/>
                <a:gd name="connsiteY4" fmla="*/ 3213450 h 3728311"/>
                <a:gd name="connsiteX5" fmla="*/ 34431 w 1276419"/>
                <a:gd name="connsiteY5" fmla="*/ 3205516 h 3728311"/>
                <a:gd name="connsiteX6" fmla="*/ 25860 w 1276419"/>
                <a:gd name="connsiteY6" fmla="*/ 3190590 h 3728311"/>
                <a:gd name="connsiteX7" fmla="*/ 65578 w 1276419"/>
                <a:gd name="connsiteY7" fmla="*/ 2823525 h 3728311"/>
                <a:gd name="connsiteX8" fmla="*/ 235601 w 1276419"/>
                <a:gd name="connsiteY8" fmla="*/ 2104797 h 3728311"/>
                <a:gd name="connsiteX9" fmla="*/ 278272 w 1276419"/>
                <a:gd name="connsiteY9" fmla="*/ 1885008 h 3728311"/>
                <a:gd name="connsiteX10" fmla="*/ 272840 w 1276419"/>
                <a:gd name="connsiteY10" fmla="*/ 1879826 h 3728311"/>
                <a:gd name="connsiteX11" fmla="*/ 154447 w 1276419"/>
                <a:gd name="connsiteY11" fmla="*/ 1574503 h 3728311"/>
                <a:gd name="connsiteX12" fmla="*/ 143299 w 1276419"/>
                <a:gd name="connsiteY12" fmla="*/ 1566568 h 3728311"/>
                <a:gd name="connsiteX13" fmla="*/ 140253 w 1276419"/>
                <a:gd name="connsiteY13" fmla="*/ 1565139 h 3728311"/>
                <a:gd name="connsiteX14" fmla="*/ 74624 w 1276419"/>
                <a:gd name="connsiteY14" fmla="*/ 1063334 h 3728311"/>
                <a:gd name="connsiteX15" fmla="*/ 103771 w 1276419"/>
                <a:gd name="connsiteY15" fmla="*/ 618307 h 3728311"/>
                <a:gd name="connsiteX16" fmla="*/ 176734 w 1276419"/>
                <a:gd name="connsiteY16" fmla="*/ 296857 h 3728311"/>
                <a:gd name="connsiteX17" fmla="*/ 452006 w 1276419"/>
                <a:gd name="connsiteY17" fmla="*/ 212351 h 3728311"/>
                <a:gd name="connsiteX18" fmla="*/ 448578 w 1276419"/>
                <a:gd name="connsiteY18" fmla="*/ 146943 h 3728311"/>
                <a:gd name="connsiteX19" fmla="*/ 477056 w 1276419"/>
                <a:gd name="connsiteY19" fmla="*/ 159897 h 3728311"/>
                <a:gd name="connsiteX20" fmla="*/ 500394 w 1276419"/>
                <a:gd name="connsiteY20" fmla="*/ 97508 h 3728311"/>
                <a:gd name="connsiteX21" fmla="*/ 500584 w 1276419"/>
                <a:gd name="connsiteY21" fmla="*/ 79725 h 3728311"/>
                <a:gd name="connsiteX22" fmla="*/ 697084 w 1276419"/>
                <a:gd name="connsiteY22" fmla="*/ 23070 h 3728311"/>
                <a:gd name="connsiteX23" fmla="*/ 734231 w 1276419"/>
                <a:gd name="connsiteY23" fmla="*/ 120359 h 3728311"/>
                <a:gd name="connsiteX24" fmla="*/ 744709 w 1276419"/>
                <a:gd name="connsiteY24" fmla="*/ 189377 h 3728311"/>
                <a:gd name="connsiteX25" fmla="*/ 818244 w 1276419"/>
                <a:gd name="connsiteY25" fmla="*/ 234116 h 3728311"/>
                <a:gd name="connsiteX26" fmla="*/ 1053318 w 1276419"/>
                <a:gd name="connsiteY26" fmla="*/ 357569 h 3728311"/>
                <a:gd name="connsiteX27" fmla="*/ 1127616 w 1276419"/>
                <a:gd name="connsiteY27" fmla="*/ 842468 h 3728311"/>
                <a:gd name="connsiteX28" fmla="*/ 1281918 w 1276419"/>
                <a:gd name="connsiteY28" fmla="*/ 1383869 h 3728311"/>
                <a:gd name="connsiteX29" fmla="*/ 1265728 w 1276419"/>
                <a:gd name="connsiteY29" fmla="*/ 1548452 h 3728311"/>
                <a:gd name="connsiteX30" fmla="*/ 1255534 w 1276419"/>
                <a:gd name="connsiteY30" fmla="*/ 1551328 h 3728311"/>
                <a:gd name="connsiteX31" fmla="*/ 1248390 w 1276419"/>
                <a:gd name="connsiteY31" fmla="*/ 1674363 h 3728311"/>
                <a:gd name="connsiteX32" fmla="*/ 1120184 w 1276419"/>
                <a:gd name="connsiteY32" fmla="*/ 1796492 h 3728311"/>
                <a:gd name="connsiteX33" fmla="*/ 915494 w 1276419"/>
                <a:gd name="connsiteY33" fmla="*/ 2676507 h 3728311"/>
                <a:gd name="connsiteX34" fmla="*/ 898253 w 1276419"/>
                <a:gd name="connsiteY34" fmla="*/ 3092026 h 3728311"/>
                <a:gd name="connsiteX35" fmla="*/ 898634 w 1276419"/>
                <a:gd name="connsiteY35" fmla="*/ 3154690 h 3728311"/>
                <a:gd name="connsiteX36" fmla="*/ 881775 w 1276419"/>
                <a:gd name="connsiteY36" fmla="*/ 3157062 h 3728311"/>
                <a:gd name="connsiteX37" fmla="*/ 873678 w 1276419"/>
                <a:gd name="connsiteY37" fmla="*/ 3166940 h 3728311"/>
                <a:gd name="connsiteX38" fmla="*/ 888440 w 1276419"/>
                <a:gd name="connsiteY38" fmla="*/ 3266514 h 3728311"/>
                <a:gd name="connsiteX39" fmla="*/ 1055699 w 1276419"/>
                <a:gd name="connsiteY39" fmla="*/ 3382224 h 3728311"/>
                <a:gd name="connsiteX40" fmla="*/ 1173432 w 1276419"/>
                <a:gd name="connsiteY40" fmla="*/ 3470044 h 3728311"/>
                <a:gd name="connsiteX41" fmla="*/ 1235535 w 1276419"/>
                <a:gd name="connsiteY41" fmla="*/ 3545225 h 3728311"/>
                <a:gd name="connsiteX42" fmla="*/ 1248869 w 1276419"/>
                <a:gd name="connsiteY42" fmla="*/ 3546816 h 3728311"/>
                <a:gd name="connsiteX43" fmla="*/ 1206006 w 1276419"/>
                <a:gd name="connsiteY43" fmla="*/ 3619520 h 3728311"/>
                <a:gd name="connsiteX44" fmla="*/ 1004075 w 1276419"/>
                <a:gd name="connsiteY44" fmla="*/ 3628093 h 3728311"/>
                <a:gd name="connsiteX45" fmla="*/ 808147 w 1276419"/>
                <a:gd name="connsiteY45" fmla="*/ 3580468 h 3728311"/>
                <a:gd name="connsiteX46" fmla="*/ 735184 w 1276419"/>
                <a:gd name="connsiteY46" fmla="*/ 3554112 h 3728311"/>
                <a:gd name="connsiteX47" fmla="*/ 695465 w 1276419"/>
                <a:gd name="connsiteY47" fmla="*/ 3501724 h 3728311"/>
                <a:gd name="connsiteX48" fmla="*/ 696419 w 1276419"/>
                <a:gd name="connsiteY48" fmla="*/ 3461719 h 3728311"/>
                <a:gd name="connsiteX49" fmla="*/ 681843 w 1276419"/>
                <a:gd name="connsiteY49" fmla="*/ 3412190 h 3728311"/>
                <a:gd name="connsiteX50" fmla="*/ 700228 w 1276419"/>
                <a:gd name="connsiteY50" fmla="*/ 3253122 h 3728311"/>
                <a:gd name="connsiteX51" fmla="*/ 716134 w 1276419"/>
                <a:gd name="connsiteY51" fmla="*/ 3167587 h 3728311"/>
                <a:gd name="connsiteX52" fmla="*/ 622121 w 1276419"/>
                <a:gd name="connsiteY52" fmla="*/ 3153109 h 3728311"/>
                <a:gd name="connsiteX53" fmla="*/ 610024 w 1276419"/>
                <a:gd name="connsiteY53" fmla="*/ 3111399 h 3728311"/>
                <a:gd name="connsiteX54" fmla="*/ 603359 w 1276419"/>
                <a:gd name="connsiteY54" fmla="*/ 2812114 h 3728311"/>
                <a:gd name="connsiteX55" fmla="*/ 673844 w 1276419"/>
                <a:gd name="connsiteY55" fmla="*/ 2294907 h 3728311"/>
                <a:gd name="connsiteX56" fmla="*/ 690987 w 1276419"/>
                <a:gd name="connsiteY56" fmla="*/ 1970104 h 3728311"/>
                <a:gd name="connsiteX57" fmla="*/ 688894 w 1276419"/>
                <a:gd name="connsiteY57" fmla="*/ 1942482 h 3728311"/>
                <a:gd name="connsiteX58" fmla="*/ 676606 w 1276419"/>
                <a:gd name="connsiteY58" fmla="*/ 1943625 h 3728311"/>
                <a:gd name="connsiteX59" fmla="*/ 446197 w 1276419"/>
                <a:gd name="connsiteY59" fmla="*/ 2605422 h 3728311"/>
                <a:gd name="connsiteX60" fmla="*/ 296560 w 1276419"/>
                <a:gd name="connsiteY60" fmla="*/ 3192362 h 3728311"/>
                <a:gd name="connsiteX61" fmla="*/ 243600 w 1276419"/>
                <a:gd name="connsiteY61" fmla="*/ 3215736 h 3728311"/>
                <a:gd name="connsiteX62" fmla="*/ 227596 w 1276419"/>
                <a:gd name="connsiteY62" fmla="*/ 3353334 h 3728311"/>
                <a:gd name="connsiteX63" fmla="*/ 244265 w 1276419"/>
                <a:gd name="connsiteY63" fmla="*/ 3391739 h 3728311"/>
                <a:gd name="connsiteX64" fmla="*/ 325228 w 1276419"/>
                <a:gd name="connsiteY64" fmla="*/ 3590945 h 3728311"/>
                <a:gd name="connsiteX65" fmla="*/ 340185 w 1276419"/>
                <a:gd name="connsiteY65" fmla="*/ 3591583 h 3728311"/>
                <a:gd name="connsiteX66" fmla="*/ 357993 w 1276419"/>
                <a:gd name="connsiteY66" fmla="*/ 3659849 h 3728311"/>
                <a:gd name="connsiteX67" fmla="*/ 197975 w 1276419"/>
                <a:gd name="connsiteY67" fmla="*/ 3728429 h 3728311"/>
                <a:gd name="connsiteX68" fmla="*/ 313038 w 1276419"/>
                <a:gd name="connsiteY68" fmla="*/ 761334 h 3728311"/>
                <a:gd name="connsiteX69" fmla="*/ 298941 w 1276419"/>
                <a:gd name="connsiteY69" fmla="*/ 1556957 h 3728311"/>
                <a:gd name="connsiteX70" fmla="*/ 300941 w 1276419"/>
                <a:gd name="connsiteY70" fmla="*/ 1558691 h 3728311"/>
                <a:gd name="connsiteX71" fmla="*/ 297797 w 1276419"/>
                <a:gd name="connsiteY71" fmla="*/ 1560339 h 3728311"/>
                <a:gd name="connsiteX72" fmla="*/ 292271 w 1276419"/>
                <a:gd name="connsiteY72" fmla="*/ 1580808 h 3728311"/>
                <a:gd name="connsiteX73" fmla="*/ 328469 w 1276419"/>
                <a:gd name="connsiteY73" fmla="*/ 1614469 h 3728311"/>
                <a:gd name="connsiteX74" fmla="*/ 369997 w 1276419"/>
                <a:gd name="connsiteY74" fmla="*/ 1426274 h 3728311"/>
                <a:gd name="connsiteX75" fmla="*/ 337325 w 1276419"/>
                <a:gd name="connsiteY75" fmla="*/ 1396309 h 3728311"/>
                <a:gd name="connsiteX76" fmla="*/ 356663 w 1276419"/>
                <a:gd name="connsiteY76" fmla="*/ 1147725 h 3728311"/>
                <a:gd name="connsiteX77" fmla="*/ 313038 w 1276419"/>
                <a:gd name="connsiteY77" fmla="*/ 761334 h 3728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1276419" h="3728311">
                  <a:moveTo>
                    <a:pt x="197975" y="3728429"/>
                  </a:moveTo>
                  <a:cubicBezTo>
                    <a:pt x="141299" y="3727019"/>
                    <a:pt x="44147" y="3709874"/>
                    <a:pt x="10903" y="3677947"/>
                  </a:cubicBezTo>
                  <a:cubicBezTo>
                    <a:pt x="2712" y="3670012"/>
                    <a:pt x="9856" y="3592564"/>
                    <a:pt x="11856" y="3554122"/>
                  </a:cubicBezTo>
                  <a:cubicBezTo>
                    <a:pt x="8331" y="3478026"/>
                    <a:pt x="65388" y="3394187"/>
                    <a:pt x="42622" y="3316444"/>
                  </a:cubicBezTo>
                  <a:cubicBezTo>
                    <a:pt x="37957" y="3300442"/>
                    <a:pt x="67578" y="3250245"/>
                    <a:pt x="76340" y="3213450"/>
                  </a:cubicBezTo>
                  <a:cubicBezTo>
                    <a:pt x="59100" y="3210479"/>
                    <a:pt x="51193" y="3210602"/>
                    <a:pt x="34431" y="3205516"/>
                  </a:cubicBezTo>
                  <a:cubicBezTo>
                    <a:pt x="34431" y="3205516"/>
                    <a:pt x="27478" y="3196010"/>
                    <a:pt x="25860" y="3190590"/>
                  </a:cubicBezTo>
                  <a:cubicBezTo>
                    <a:pt x="35194" y="3063003"/>
                    <a:pt x="47003" y="2948531"/>
                    <a:pt x="65578" y="2823525"/>
                  </a:cubicBezTo>
                  <a:cubicBezTo>
                    <a:pt x="102344" y="2578638"/>
                    <a:pt x="156731" y="2339131"/>
                    <a:pt x="235601" y="2104797"/>
                  </a:cubicBezTo>
                  <a:cubicBezTo>
                    <a:pt x="260459" y="2032484"/>
                    <a:pt x="277221" y="1960894"/>
                    <a:pt x="278272" y="1885008"/>
                  </a:cubicBezTo>
                  <a:cubicBezTo>
                    <a:pt x="278272" y="1882093"/>
                    <a:pt x="275793" y="1879712"/>
                    <a:pt x="272840" y="1879826"/>
                  </a:cubicBezTo>
                  <a:cubicBezTo>
                    <a:pt x="147778" y="1885018"/>
                    <a:pt x="166354" y="1705338"/>
                    <a:pt x="154447" y="1574503"/>
                  </a:cubicBezTo>
                  <a:cubicBezTo>
                    <a:pt x="153587" y="1565120"/>
                    <a:pt x="148443" y="1570035"/>
                    <a:pt x="143299" y="1566568"/>
                  </a:cubicBezTo>
                  <a:lnTo>
                    <a:pt x="140253" y="1565139"/>
                  </a:lnTo>
                  <a:cubicBezTo>
                    <a:pt x="83391" y="1405729"/>
                    <a:pt x="70815" y="1235251"/>
                    <a:pt x="74624" y="1063334"/>
                  </a:cubicBezTo>
                  <a:cubicBezTo>
                    <a:pt x="78057" y="913972"/>
                    <a:pt x="93865" y="763525"/>
                    <a:pt x="103771" y="618307"/>
                  </a:cubicBezTo>
                  <a:cubicBezTo>
                    <a:pt x="119012" y="404080"/>
                    <a:pt x="118822" y="334719"/>
                    <a:pt x="176734" y="296857"/>
                  </a:cubicBezTo>
                  <a:cubicBezTo>
                    <a:pt x="221787" y="267415"/>
                    <a:pt x="301987" y="257024"/>
                    <a:pt x="452006" y="212351"/>
                  </a:cubicBezTo>
                  <a:cubicBezTo>
                    <a:pt x="436672" y="196102"/>
                    <a:pt x="429147" y="164107"/>
                    <a:pt x="448578" y="146943"/>
                  </a:cubicBezTo>
                  <a:cubicBezTo>
                    <a:pt x="457057" y="147410"/>
                    <a:pt x="468582" y="155697"/>
                    <a:pt x="477056" y="159897"/>
                  </a:cubicBezTo>
                  <a:cubicBezTo>
                    <a:pt x="490297" y="132351"/>
                    <a:pt x="492776" y="125683"/>
                    <a:pt x="500394" y="97508"/>
                  </a:cubicBezTo>
                  <a:lnTo>
                    <a:pt x="500584" y="79725"/>
                  </a:lnTo>
                  <a:cubicBezTo>
                    <a:pt x="508300" y="-4676"/>
                    <a:pt x="639460" y="-19182"/>
                    <a:pt x="697084" y="23070"/>
                  </a:cubicBezTo>
                  <a:cubicBezTo>
                    <a:pt x="725850" y="47893"/>
                    <a:pt x="731756" y="84326"/>
                    <a:pt x="734231" y="120359"/>
                  </a:cubicBezTo>
                  <a:cubicBezTo>
                    <a:pt x="735947" y="144676"/>
                    <a:pt x="733756" y="168641"/>
                    <a:pt x="744709" y="189377"/>
                  </a:cubicBezTo>
                  <a:cubicBezTo>
                    <a:pt x="744709" y="189377"/>
                    <a:pt x="795478" y="226724"/>
                    <a:pt x="818244" y="234116"/>
                  </a:cubicBezTo>
                  <a:cubicBezTo>
                    <a:pt x="901109" y="261129"/>
                    <a:pt x="1024841" y="258376"/>
                    <a:pt x="1053318" y="357569"/>
                  </a:cubicBezTo>
                  <a:cubicBezTo>
                    <a:pt x="1092944" y="514703"/>
                    <a:pt x="1094278" y="683934"/>
                    <a:pt x="1127616" y="842468"/>
                  </a:cubicBezTo>
                  <a:cubicBezTo>
                    <a:pt x="1168190" y="1025434"/>
                    <a:pt x="1277444" y="1193045"/>
                    <a:pt x="1281918" y="1383869"/>
                  </a:cubicBezTo>
                  <a:cubicBezTo>
                    <a:pt x="1280300" y="1404596"/>
                    <a:pt x="1292969" y="1532812"/>
                    <a:pt x="1265728" y="1548452"/>
                  </a:cubicBezTo>
                  <a:lnTo>
                    <a:pt x="1255534" y="1551328"/>
                  </a:lnTo>
                  <a:cubicBezTo>
                    <a:pt x="1267919" y="1589428"/>
                    <a:pt x="1255059" y="1638139"/>
                    <a:pt x="1248390" y="1674363"/>
                  </a:cubicBezTo>
                  <a:cubicBezTo>
                    <a:pt x="1236009" y="1733913"/>
                    <a:pt x="1198100" y="1836764"/>
                    <a:pt x="1120184" y="1796492"/>
                  </a:cubicBezTo>
                  <a:cubicBezTo>
                    <a:pt x="1067034" y="2089348"/>
                    <a:pt x="962165" y="2382423"/>
                    <a:pt x="915494" y="2676507"/>
                  </a:cubicBezTo>
                  <a:cubicBezTo>
                    <a:pt x="893393" y="2815801"/>
                    <a:pt x="884249" y="2953532"/>
                    <a:pt x="898253" y="3092026"/>
                  </a:cubicBezTo>
                  <a:cubicBezTo>
                    <a:pt x="896156" y="3103179"/>
                    <a:pt x="907871" y="3153109"/>
                    <a:pt x="898634" y="3154690"/>
                  </a:cubicBezTo>
                  <a:cubicBezTo>
                    <a:pt x="893491" y="3155557"/>
                    <a:pt x="886919" y="3156234"/>
                    <a:pt x="881775" y="3157062"/>
                  </a:cubicBezTo>
                  <a:cubicBezTo>
                    <a:pt x="877106" y="3157805"/>
                    <a:pt x="873585" y="3162234"/>
                    <a:pt x="873678" y="3166940"/>
                  </a:cubicBezTo>
                  <a:cubicBezTo>
                    <a:pt x="874724" y="3196963"/>
                    <a:pt x="888156" y="3261351"/>
                    <a:pt x="888440" y="3266514"/>
                  </a:cubicBezTo>
                  <a:cubicBezTo>
                    <a:pt x="963500" y="3263647"/>
                    <a:pt x="1003600" y="3340981"/>
                    <a:pt x="1055699" y="3382224"/>
                  </a:cubicBezTo>
                  <a:cubicBezTo>
                    <a:pt x="1092469" y="3414714"/>
                    <a:pt x="1131806" y="3444089"/>
                    <a:pt x="1173432" y="3470044"/>
                  </a:cubicBezTo>
                  <a:cubicBezTo>
                    <a:pt x="1203718" y="3486532"/>
                    <a:pt x="1242297" y="3506639"/>
                    <a:pt x="1235535" y="3545225"/>
                  </a:cubicBezTo>
                  <a:cubicBezTo>
                    <a:pt x="1237153" y="3544987"/>
                    <a:pt x="1249153" y="3546739"/>
                    <a:pt x="1248869" y="3546816"/>
                  </a:cubicBezTo>
                  <a:cubicBezTo>
                    <a:pt x="1259059" y="3583087"/>
                    <a:pt x="1241628" y="3607461"/>
                    <a:pt x="1206006" y="3619520"/>
                  </a:cubicBezTo>
                  <a:cubicBezTo>
                    <a:pt x="1144857" y="3640275"/>
                    <a:pt x="1040272" y="3630864"/>
                    <a:pt x="1004075" y="3628093"/>
                  </a:cubicBezTo>
                  <a:cubicBezTo>
                    <a:pt x="934637" y="3618815"/>
                    <a:pt x="874152" y="3600908"/>
                    <a:pt x="808147" y="3580468"/>
                  </a:cubicBezTo>
                  <a:cubicBezTo>
                    <a:pt x="785669" y="3573486"/>
                    <a:pt x="760234" y="3564590"/>
                    <a:pt x="735184" y="3554112"/>
                  </a:cubicBezTo>
                  <a:cubicBezTo>
                    <a:pt x="714041" y="3545273"/>
                    <a:pt x="698991" y="3520822"/>
                    <a:pt x="695465" y="3501724"/>
                  </a:cubicBezTo>
                  <a:cubicBezTo>
                    <a:pt x="692991" y="3488047"/>
                    <a:pt x="702037" y="3475607"/>
                    <a:pt x="696419" y="3461719"/>
                  </a:cubicBezTo>
                  <a:cubicBezTo>
                    <a:pt x="691656" y="3451632"/>
                    <a:pt x="685085" y="3429106"/>
                    <a:pt x="681843" y="3412190"/>
                  </a:cubicBezTo>
                  <a:cubicBezTo>
                    <a:pt x="674127" y="3361783"/>
                    <a:pt x="669844" y="3295089"/>
                    <a:pt x="700228" y="3253122"/>
                  </a:cubicBezTo>
                  <a:cubicBezTo>
                    <a:pt x="721850" y="3223280"/>
                    <a:pt x="711753" y="3197877"/>
                    <a:pt x="716134" y="3167587"/>
                  </a:cubicBezTo>
                  <a:cubicBezTo>
                    <a:pt x="684322" y="3164482"/>
                    <a:pt x="651557" y="3165730"/>
                    <a:pt x="622121" y="3153109"/>
                  </a:cubicBezTo>
                  <a:cubicBezTo>
                    <a:pt x="606596" y="3146442"/>
                    <a:pt x="613075" y="3122725"/>
                    <a:pt x="610024" y="3111399"/>
                  </a:cubicBezTo>
                  <a:cubicBezTo>
                    <a:pt x="603643" y="3009977"/>
                    <a:pt x="602597" y="2913118"/>
                    <a:pt x="603359" y="2812114"/>
                  </a:cubicBezTo>
                  <a:cubicBezTo>
                    <a:pt x="606122" y="2642350"/>
                    <a:pt x="643650" y="2462004"/>
                    <a:pt x="673844" y="2294907"/>
                  </a:cubicBezTo>
                  <a:cubicBezTo>
                    <a:pt x="684703" y="2178254"/>
                    <a:pt x="688703" y="2087262"/>
                    <a:pt x="690987" y="1970104"/>
                  </a:cubicBezTo>
                  <a:lnTo>
                    <a:pt x="688894" y="1942482"/>
                  </a:lnTo>
                  <a:cubicBezTo>
                    <a:pt x="685559" y="1936805"/>
                    <a:pt x="678987" y="1937472"/>
                    <a:pt x="676606" y="1943625"/>
                  </a:cubicBezTo>
                  <a:cubicBezTo>
                    <a:pt x="592407" y="2161805"/>
                    <a:pt x="512774" y="2384232"/>
                    <a:pt x="446197" y="2605422"/>
                  </a:cubicBezTo>
                  <a:cubicBezTo>
                    <a:pt x="386568" y="2803751"/>
                    <a:pt x="338087" y="3001157"/>
                    <a:pt x="296560" y="3192362"/>
                  </a:cubicBezTo>
                  <a:cubicBezTo>
                    <a:pt x="284272" y="3213117"/>
                    <a:pt x="242837" y="3203649"/>
                    <a:pt x="243600" y="3215736"/>
                  </a:cubicBezTo>
                  <a:cubicBezTo>
                    <a:pt x="246553" y="3262161"/>
                    <a:pt x="215025" y="3309043"/>
                    <a:pt x="227596" y="3353334"/>
                  </a:cubicBezTo>
                  <a:cubicBezTo>
                    <a:pt x="229215" y="3359030"/>
                    <a:pt x="237600" y="3382662"/>
                    <a:pt x="244265" y="3391739"/>
                  </a:cubicBezTo>
                  <a:cubicBezTo>
                    <a:pt x="288653" y="3452671"/>
                    <a:pt x="307796" y="3517441"/>
                    <a:pt x="325228" y="3590945"/>
                  </a:cubicBezTo>
                  <a:lnTo>
                    <a:pt x="340185" y="3591583"/>
                  </a:lnTo>
                  <a:cubicBezTo>
                    <a:pt x="359137" y="3604604"/>
                    <a:pt x="356282" y="3636008"/>
                    <a:pt x="357993" y="3659849"/>
                  </a:cubicBezTo>
                  <a:cubicBezTo>
                    <a:pt x="362853" y="3720495"/>
                    <a:pt x="240363" y="3724647"/>
                    <a:pt x="197975" y="3728429"/>
                  </a:cubicBezTo>
                  <a:close/>
                  <a:moveTo>
                    <a:pt x="313038" y="761334"/>
                  </a:moveTo>
                  <a:cubicBezTo>
                    <a:pt x="247316" y="1016442"/>
                    <a:pt x="300085" y="1296287"/>
                    <a:pt x="298941" y="1556957"/>
                  </a:cubicBezTo>
                  <a:lnTo>
                    <a:pt x="300941" y="1558691"/>
                  </a:lnTo>
                  <a:lnTo>
                    <a:pt x="297797" y="1560339"/>
                  </a:lnTo>
                  <a:cubicBezTo>
                    <a:pt x="296271" y="1567263"/>
                    <a:pt x="294462" y="1574093"/>
                    <a:pt x="292271" y="1580808"/>
                  </a:cubicBezTo>
                  <a:cubicBezTo>
                    <a:pt x="302941" y="1591105"/>
                    <a:pt x="316940" y="1603887"/>
                    <a:pt x="328469" y="1614469"/>
                  </a:cubicBezTo>
                  <a:cubicBezTo>
                    <a:pt x="317800" y="1548671"/>
                    <a:pt x="350566" y="1487339"/>
                    <a:pt x="369997" y="1426274"/>
                  </a:cubicBezTo>
                  <a:cubicBezTo>
                    <a:pt x="363616" y="1417502"/>
                    <a:pt x="336850" y="1407234"/>
                    <a:pt x="337325" y="1396309"/>
                  </a:cubicBezTo>
                  <a:cubicBezTo>
                    <a:pt x="340752" y="1318251"/>
                    <a:pt x="350659" y="1226402"/>
                    <a:pt x="356663" y="1147725"/>
                  </a:cubicBezTo>
                  <a:cubicBezTo>
                    <a:pt x="361900" y="1089451"/>
                    <a:pt x="375234" y="761372"/>
                    <a:pt x="313038" y="761334"/>
                  </a:cubicBezTo>
                  <a:close/>
                </a:path>
              </a:pathLst>
            </a:custGeom>
            <a:solidFill>
              <a:srgbClr val="FFBE9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1093" name="자유형: 도형 1092">
              <a:extLst>
                <a:ext uri="{FF2B5EF4-FFF2-40B4-BE49-F238E27FC236}">
                  <a16:creationId xmlns:a16="http://schemas.microsoft.com/office/drawing/2014/main" id="{478144F2-E337-9C4E-9E11-6D1261974145}"/>
                </a:ext>
              </a:extLst>
            </p:cNvPr>
            <p:cNvSpPr/>
            <p:nvPr/>
          </p:nvSpPr>
          <p:spPr>
            <a:xfrm>
              <a:off x="16665527" y="5764610"/>
              <a:ext cx="1250275" cy="485642"/>
            </a:xfrm>
            <a:custGeom>
              <a:avLst/>
              <a:gdLst>
                <a:gd name="connsiteX0" fmla="*/ 207584 w 1250275"/>
                <a:gd name="connsiteY0" fmla="*/ 485760 h 485642"/>
                <a:gd name="connsiteX1" fmla="*/ 12229 w 1250275"/>
                <a:gd name="connsiteY1" fmla="*/ 433811 h 485642"/>
                <a:gd name="connsiteX2" fmla="*/ 15559 w 1250275"/>
                <a:gd name="connsiteY2" fmla="*/ 323797 h 485642"/>
                <a:gd name="connsiteX3" fmla="*/ 44134 w 1250275"/>
                <a:gd name="connsiteY3" fmla="*/ 164729 h 485642"/>
                <a:gd name="connsiteX4" fmla="*/ 51757 w 1250275"/>
                <a:gd name="connsiteY4" fmla="*/ 138059 h 485642"/>
                <a:gd name="connsiteX5" fmla="*/ 211203 w 1250275"/>
                <a:gd name="connsiteY5" fmla="*/ 103674 h 485642"/>
                <a:gd name="connsiteX6" fmla="*/ 236541 w 1250275"/>
                <a:gd name="connsiteY6" fmla="*/ 127696 h 485642"/>
                <a:gd name="connsiteX7" fmla="*/ 285119 w 1250275"/>
                <a:gd name="connsiteY7" fmla="*/ 216631 h 485642"/>
                <a:gd name="connsiteX8" fmla="*/ 323410 w 1250275"/>
                <a:gd name="connsiteY8" fmla="*/ 336541 h 485642"/>
                <a:gd name="connsiteX9" fmla="*/ 331028 w 1250275"/>
                <a:gd name="connsiteY9" fmla="*/ 350753 h 485642"/>
                <a:gd name="connsiteX10" fmla="*/ 362365 w 1250275"/>
                <a:gd name="connsiteY10" fmla="*/ 416970 h 485642"/>
                <a:gd name="connsiteX11" fmla="*/ 207584 w 1250275"/>
                <a:gd name="connsiteY11" fmla="*/ 485760 h 485642"/>
                <a:gd name="connsiteX12" fmla="*/ 1092074 w 1250275"/>
                <a:gd name="connsiteY12" fmla="*/ 391738 h 485642"/>
                <a:gd name="connsiteX13" fmla="*/ 740701 w 1250275"/>
                <a:gd name="connsiteY13" fmla="*/ 310890 h 485642"/>
                <a:gd name="connsiteX14" fmla="*/ 699647 w 1250275"/>
                <a:gd name="connsiteY14" fmla="*/ 260293 h 485642"/>
                <a:gd name="connsiteX15" fmla="*/ 699457 w 1250275"/>
                <a:gd name="connsiteY15" fmla="*/ 223784 h 485642"/>
                <a:gd name="connsiteX16" fmla="*/ 704693 w 1250275"/>
                <a:gd name="connsiteY16" fmla="*/ 8519 h 485642"/>
                <a:gd name="connsiteX17" fmla="*/ 717460 w 1250275"/>
                <a:gd name="connsiteY17" fmla="*/ 261 h 485642"/>
                <a:gd name="connsiteX18" fmla="*/ 720599 w 1250275"/>
                <a:gd name="connsiteY18" fmla="*/ 13167 h 485642"/>
                <a:gd name="connsiteX19" fmla="*/ 823472 w 1250275"/>
                <a:gd name="connsiteY19" fmla="*/ 78366 h 485642"/>
                <a:gd name="connsiteX20" fmla="*/ 887575 w 1250275"/>
                <a:gd name="connsiteY20" fmla="*/ 26617 h 485642"/>
                <a:gd name="connsiteX21" fmla="*/ 978063 w 1250275"/>
                <a:gd name="connsiteY21" fmla="*/ 60907 h 485642"/>
                <a:gd name="connsiteX22" fmla="*/ 1119031 w 1250275"/>
                <a:gd name="connsiteY22" fmla="*/ 189970 h 485642"/>
                <a:gd name="connsiteX23" fmla="*/ 1241810 w 1250275"/>
                <a:gd name="connsiteY23" fmla="*/ 298746 h 485642"/>
                <a:gd name="connsiteX24" fmla="*/ 1243907 w 1250275"/>
                <a:gd name="connsiteY24" fmla="*/ 303499 h 485642"/>
                <a:gd name="connsiteX25" fmla="*/ 1254288 w 1250275"/>
                <a:gd name="connsiteY25" fmla="*/ 341894 h 485642"/>
                <a:gd name="connsiteX26" fmla="*/ 1092074 w 1250275"/>
                <a:gd name="connsiteY26" fmla="*/ 391738 h 48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50275" h="485642">
                  <a:moveTo>
                    <a:pt x="207584" y="485760"/>
                  </a:moveTo>
                  <a:cubicBezTo>
                    <a:pt x="153960" y="484159"/>
                    <a:pt x="27563" y="461204"/>
                    <a:pt x="12229" y="433811"/>
                  </a:cubicBezTo>
                  <a:cubicBezTo>
                    <a:pt x="-1584" y="409045"/>
                    <a:pt x="16801" y="360373"/>
                    <a:pt x="15559" y="323797"/>
                  </a:cubicBezTo>
                  <a:cubicBezTo>
                    <a:pt x="17749" y="270390"/>
                    <a:pt x="32325" y="216393"/>
                    <a:pt x="44134" y="164729"/>
                  </a:cubicBezTo>
                  <a:lnTo>
                    <a:pt x="51757" y="138059"/>
                  </a:lnTo>
                  <a:cubicBezTo>
                    <a:pt x="90712" y="114209"/>
                    <a:pt x="134621" y="75804"/>
                    <a:pt x="211203" y="103674"/>
                  </a:cubicBezTo>
                  <a:cubicBezTo>
                    <a:pt x="222537" y="107808"/>
                    <a:pt x="231397" y="116771"/>
                    <a:pt x="236541" y="127696"/>
                  </a:cubicBezTo>
                  <a:cubicBezTo>
                    <a:pt x="252447" y="161500"/>
                    <a:pt x="271497" y="184998"/>
                    <a:pt x="285119" y="216631"/>
                  </a:cubicBezTo>
                  <a:cubicBezTo>
                    <a:pt x="301499" y="257722"/>
                    <a:pt x="313978" y="294250"/>
                    <a:pt x="323410" y="336541"/>
                  </a:cubicBezTo>
                  <a:cubicBezTo>
                    <a:pt x="324554" y="341875"/>
                    <a:pt x="325982" y="352724"/>
                    <a:pt x="331028" y="350753"/>
                  </a:cubicBezTo>
                  <a:cubicBezTo>
                    <a:pt x="355129" y="341418"/>
                    <a:pt x="365035" y="385261"/>
                    <a:pt x="362365" y="416970"/>
                  </a:cubicBezTo>
                  <a:cubicBezTo>
                    <a:pt x="367128" y="476997"/>
                    <a:pt x="251302" y="484159"/>
                    <a:pt x="207584" y="485760"/>
                  </a:cubicBezTo>
                  <a:close/>
                  <a:moveTo>
                    <a:pt x="1092074" y="391738"/>
                  </a:moveTo>
                  <a:cubicBezTo>
                    <a:pt x="967491" y="390481"/>
                    <a:pt x="771750" y="332369"/>
                    <a:pt x="740701" y="310890"/>
                  </a:cubicBezTo>
                  <a:cubicBezTo>
                    <a:pt x="718600" y="295612"/>
                    <a:pt x="703266" y="282515"/>
                    <a:pt x="699647" y="260293"/>
                  </a:cubicBezTo>
                  <a:cubicBezTo>
                    <a:pt x="698601" y="253302"/>
                    <a:pt x="701549" y="229356"/>
                    <a:pt x="699457" y="223784"/>
                  </a:cubicBezTo>
                  <a:cubicBezTo>
                    <a:pt x="677453" y="163453"/>
                    <a:pt x="665928" y="60983"/>
                    <a:pt x="704693" y="8519"/>
                  </a:cubicBezTo>
                  <a:cubicBezTo>
                    <a:pt x="704693" y="8519"/>
                    <a:pt x="713646" y="-1168"/>
                    <a:pt x="717460" y="261"/>
                  </a:cubicBezTo>
                  <a:cubicBezTo>
                    <a:pt x="721269" y="1690"/>
                    <a:pt x="719172" y="8348"/>
                    <a:pt x="720599" y="13167"/>
                  </a:cubicBezTo>
                  <a:cubicBezTo>
                    <a:pt x="733268" y="54830"/>
                    <a:pt x="766987" y="111494"/>
                    <a:pt x="823472" y="78366"/>
                  </a:cubicBezTo>
                  <a:cubicBezTo>
                    <a:pt x="844522" y="65984"/>
                    <a:pt x="861475" y="26921"/>
                    <a:pt x="887575" y="26617"/>
                  </a:cubicBezTo>
                  <a:cubicBezTo>
                    <a:pt x="905672" y="25940"/>
                    <a:pt x="949678" y="27960"/>
                    <a:pt x="978063" y="60907"/>
                  </a:cubicBezTo>
                  <a:cubicBezTo>
                    <a:pt x="1025209" y="104226"/>
                    <a:pt x="1065025" y="152832"/>
                    <a:pt x="1119031" y="189970"/>
                  </a:cubicBezTo>
                  <a:cubicBezTo>
                    <a:pt x="1158368" y="227356"/>
                    <a:pt x="1239619" y="235281"/>
                    <a:pt x="1241810" y="298746"/>
                  </a:cubicBezTo>
                  <a:cubicBezTo>
                    <a:pt x="1241810" y="300518"/>
                    <a:pt x="1242093" y="303480"/>
                    <a:pt x="1243907" y="303499"/>
                  </a:cubicBezTo>
                  <a:cubicBezTo>
                    <a:pt x="1258288" y="303642"/>
                    <a:pt x="1260004" y="327025"/>
                    <a:pt x="1254288" y="341894"/>
                  </a:cubicBezTo>
                  <a:cubicBezTo>
                    <a:pt x="1237047" y="387005"/>
                    <a:pt x="1126082" y="390176"/>
                    <a:pt x="1092074" y="3917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4" name="자유형: 도형 1093">
              <a:extLst>
                <a:ext uri="{FF2B5EF4-FFF2-40B4-BE49-F238E27FC236}">
                  <a16:creationId xmlns:a16="http://schemas.microsoft.com/office/drawing/2014/main" id="{1A6D8CDC-F624-BBBF-CA9D-5CFF37DEA1C3}"/>
                </a:ext>
              </a:extLst>
            </p:cNvPr>
            <p:cNvSpPr/>
            <p:nvPr/>
          </p:nvSpPr>
          <p:spPr>
            <a:xfrm>
              <a:off x="16688983" y="3943736"/>
              <a:ext cx="1121852" cy="1791142"/>
            </a:xfrm>
            <a:custGeom>
              <a:avLst/>
              <a:gdLst>
                <a:gd name="connsiteX0" fmla="*/ 351197 w 1121852"/>
                <a:gd name="connsiteY0" fmla="*/ 117 h 1791142"/>
                <a:gd name="connsiteX1" fmla="*/ 669810 w 1121852"/>
                <a:gd name="connsiteY1" fmla="*/ 219354 h 1791142"/>
                <a:gd name="connsiteX2" fmla="*/ 707910 w 1121852"/>
                <a:gd name="connsiteY2" fmla="*/ 197761 h 1791142"/>
                <a:gd name="connsiteX3" fmla="*/ 826684 w 1121852"/>
                <a:gd name="connsiteY3" fmla="*/ 109493 h 1791142"/>
                <a:gd name="connsiteX4" fmla="*/ 847641 w 1121852"/>
                <a:gd name="connsiteY4" fmla="*/ 110759 h 1791142"/>
                <a:gd name="connsiteX5" fmla="*/ 916888 w 1121852"/>
                <a:gd name="connsiteY5" fmla="*/ 185054 h 1791142"/>
                <a:gd name="connsiteX6" fmla="*/ 975275 w 1121852"/>
                <a:gd name="connsiteY6" fmla="*/ 216801 h 1791142"/>
                <a:gd name="connsiteX7" fmla="*/ 1099765 w 1121852"/>
                <a:gd name="connsiteY7" fmla="*/ 99329 h 1791142"/>
                <a:gd name="connsiteX8" fmla="*/ 1128913 w 1121852"/>
                <a:gd name="connsiteY8" fmla="*/ 105683 h 1791142"/>
                <a:gd name="connsiteX9" fmla="*/ 953653 w 1121852"/>
                <a:gd name="connsiteY9" fmla="*/ 963571 h 1791142"/>
                <a:gd name="connsiteX10" fmla="*/ 885741 w 1121852"/>
                <a:gd name="connsiteY10" fmla="*/ 1727476 h 1791142"/>
                <a:gd name="connsiteX11" fmla="*/ 630948 w 1121852"/>
                <a:gd name="connsiteY11" fmla="*/ 1738468 h 1791142"/>
                <a:gd name="connsiteX12" fmla="*/ 594940 w 1121852"/>
                <a:gd name="connsiteY12" fmla="*/ 1725571 h 1791142"/>
                <a:gd name="connsiteX13" fmla="*/ 594466 w 1121852"/>
                <a:gd name="connsiteY13" fmla="*/ 1696996 h 1791142"/>
                <a:gd name="connsiteX14" fmla="*/ 598847 w 1121852"/>
                <a:gd name="connsiteY14" fmla="*/ 1220269 h 1791142"/>
                <a:gd name="connsiteX15" fmla="*/ 668666 w 1121852"/>
                <a:gd name="connsiteY15" fmla="*/ 531374 h 1791142"/>
                <a:gd name="connsiteX16" fmla="*/ 664378 w 1121852"/>
                <a:gd name="connsiteY16" fmla="*/ 515419 h 1791142"/>
                <a:gd name="connsiteX17" fmla="*/ 567607 w 1121852"/>
                <a:gd name="connsiteY17" fmla="*/ 750849 h 1791142"/>
                <a:gd name="connsiteX18" fmla="*/ 404347 w 1121852"/>
                <a:gd name="connsiteY18" fmla="*/ 1264913 h 1791142"/>
                <a:gd name="connsiteX19" fmla="*/ 273569 w 1121852"/>
                <a:gd name="connsiteY19" fmla="*/ 1780816 h 1791142"/>
                <a:gd name="connsiteX20" fmla="*/ 42016 w 1121852"/>
                <a:gd name="connsiteY20" fmla="*/ 1788779 h 1791142"/>
                <a:gd name="connsiteX21" fmla="*/ 7060 w 1121852"/>
                <a:gd name="connsiteY21" fmla="*/ 1784778 h 1791142"/>
                <a:gd name="connsiteX22" fmla="*/ 83069 w 1121852"/>
                <a:gd name="connsiteY22" fmla="*/ 1213116 h 1791142"/>
                <a:gd name="connsiteX23" fmla="*/ 223084 w 1121852"/>
                <a:gd name="connsiteY23" fmla="*/ 663524 h 1791142"/>
                <a:gd name="connsiteX24" fmla="*/ 258328 w 1121852"/>
                <a:gd name="connsiteY24" fmla="*/ 459374 h 1791142"/>
                <a:gd name="connsiteX25" fmla="*/ 327101 w 1121852"/>
                <a:gd name="connsiteY25" fmla="*/ 431257 h 1791142"/>
                <a:gd name="connsiteX26" fmla="*/ 338337 w 1121852"/>
                <a:gd name="connsiteY26" fmla="*/ 427789 h 1791142"/>
                <a:gd name="connsiteX27" fmla="*/ 359294 w 1121852"/>
                <a:gd name="connsiteY27" fmla="*/ 413978 h 1791142"/>
                <a:gd name="connsiteX28" fmla="*/ 361197 w 1121852"/>
                <a:gd name="connsiteY28" fmla="*/ 326824 h 1791142"/>
                <a:gd name="connsiteX29" fmla="*/ 374819 w 1121852"/>
                <a:gd name="connsiteY29" fmla="*/ 311299 h 1791142"/>
                <a:gd name="connsiteX30" fmla="*/ 402157 w 1121852"/>
                <a:gd name="connsiteY30" fmla="*/ 273475 h 1791142"/>
                <a:gd name="connsiteX31" fmla="*/ 304526 w 1121852"/>
                <a:gd name="connsiteY31" fmla="*/ 185845 h 1791142"/>
                <a:gd name="connsiteX32" fmla="*/ 351197 w 1121852"/>
                <a:gd name="connsiteY32" fmla="*/ 117 h 179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121852" h="1791142">
                  <a:moveTo>
                    <a:pt x="351197" y="117"/>
                  </a:moveTo>
                  <a:cubicBezTo>
                    <a:pt x="448735" y="69316"/>
                    <a:pt x="590848" y="174577"/>
                    <a:pt x="669810" y="219354"/>
                  </a:cubicBezTo>
                  <a:cubicBezTo>
                    <a:pt x="683144" y="221992"/>
                    <a:pt x="694288" y="208143"/>
                    <a:pt x="707910" y="197761"/>
                  </a:cubicBezTo>
                  <a:cubicBezTo>
                    <a:pt x="745341" y="170119"/>
                    <a:pt x="794110" y="134848"/>
                    <a:pt x="826684" y="109493"/>
                  </a:cubicBezTo>
                  <a:cubicBezTo>
                    <a:pt x="831545" y="112083"/>
                    <a:pt x="843642" y="114284"/>
                    <a:pt x="847641" y="110759"/>
                  </a:cubicBezTo>
                  <a:cubicBezTo>
                    <a:pt x="871165" y="136296"/>
                    <a:pt x="893550" y="159546"/>
                    <a:pt x="916888" y="185054"/>
                  </a:cubicBezTo>
                  <a:cubicBezTo>
                    <a:pt x="934031" y="200523"/>
                    <a:pt x="952416" y="241014"/>
                    <a:pt x="975275" y="216801"/>
                  </a:cubicBezTo>
                  <a:cubicBezTo>
                    <a:pt x="1008041" y="181683"/>
                    <a:pt x="1062428" y="136210"/>
                    <a:pt x="1099765" y="99329"/>
                  </a:cubicBezTo>
                  <a:cubicBezTo>
                    <a:pt x="1105579" y="108673"/>
                    <a:pt x="1121578" y="110988"/>
                    <a:pt x="1128913" y="105683"/>
                  </a:cubicBezTo>
                  <a:cubicBezTo>
                    <a:pt x="1116913" y="385422"/>
                    <a:pt x="1027472" y="674430"/>
                    <a:pt x="953653" y="963571"/>
                  </a:cubicBezTo>
                  <a:cubicBezTo>
                    <a:pt x="888597" y="1218717"/>
                    <a:pt x="848023" y="1478540"/>
                    <a:pt x="885741" y="1727476"/>
                  </a:cubicBezTo>
                  <a:cubicBezTo>
                    <a:pt x="802016" y="1742068"/>
                    <a:pt x="707720" y="1743125"/>
                    <a:pt x="630948" y="1738468"/>
                  </a:cubicBezTo>
                  <a:cubicBezTo>
                    <a:pt x="621804" y="1737629"/>
                    <a:pt x="602373" y="1739058"/>
                    <a:pt x="594940" y="1725571"/>
                  </a:cubicBezTo>
                  <a:cubicBezTo>
                    <a:pt x="591322" y="1719094"/>
                    <a:pt x="594085" y="1704854"/>
                    <a:pt x="594466" y="1696996"/>
                  </a:cubicBezTo>
                  <a:cubicBezTo>
                    <a:pt x="600466" y="1560636"/>
                    <a:pt x="575607" y="1353391"/>
                    <a:pt x="598847" y="1220269"/>
                  </a:cubicBezTo>
                  <a:cubicBezTo>
                    <a:pt x="621232" y="1000661"/>
                    <a:pt x="702287" y="751411"/>
                    <a:pt x="668666" y="531374"/>
                  </a:cubicBezTo>
                  <a:cubicBezTo>
                    <a:pt x="667141" y="521563"/>
                    <a:pt x="667238" y="516610"/>
                    <a:pt x="664378" y="515419"/>
                  </a:cubicBezTo>
                  <a:cubicBezTo>
                    <a:pt x="661522" y="514229"/>
                    <a:pt x="621325" y="593734"/>
                    <a:pt x="567607" y="750849"/>
                  </a:cubicBezTo>
                  <a:cubicBezTo>
                    <a:pt x="519792" y="890543"/>
                    <a:pt x="460925" y="1074928"/>
                    <a:pt x="404347" y="1264913"/>
                  </a:cubicBezTo>
                  <a:cubicBezTo>
                    <a:pt x="352341" y="1439440"/>
                    <a:pt x="311190" y="1627168"/>
                    <a:pt x="273569" y="1780816"/>
                  </a:cubicBezTo>
                  <a:cubicBezTo>
                    <a:pt x="208606" y="1795894"/>
                    <a:pt x="135741" y="1790807"/>
                    <a:pt x="42016" y="1788779"/>
                  </a:cubicBezTo>
                  <a:cubicBezTo>
                    <a:pt x="34110" y="1787007"/>
                    <a:pt x="14869" y="1786988"/>
                    <a:pt x="7060" y="1784778"/>
                  </a:cubicBezTo>
                  <a:cubicBezTo>
                    <a:pt x="17631" y="1601289"/>
                    <a:pt x="42969" y="1409484"/>
                    <a:pt x="83069" y="1213116"/>
                  </a:cubicBezTo>
                  <a:cubicBezTo>
                    <a:pt x="119932" y="1032932"/>
                    <a:pt x="169650" y="848928"/>
                    <a:pt x="223084" y="663524"/>
                  </a:cubicBezTo>
                  <a:cubicBezTo>
                    <a:pt x="246231" y="577027"/>
                    <a:pt x="253664" y="535212"/>
                    <a:pt x="258328" y="459374"/>
                  </a:cubicBezTo>
                  <a:cubicBezTo>
                    <a:pt x="282713" y="461937"/>
                    <a:pt x="313004" y="449992"/>
                    <a:pt x="327101" y="431257"/>
                  </a:cubicBezTo>
                  <a:cubicBezTo>
                    <a:pt x="329766" y="427761"/>
                    <a:pt x="334147" y="426789"/>
                    <a:pt x="338337" y="427789"/>
                  </a:cubicBezTo>
                  <a:cubicBezTo>
                    <a:pt x="346435" y="429685"/>
                    <a:pt x="353006" y="425523"/>
                    <a:pt x="359294" y="413978"/>
                  </a:cubicBezTo>
                  <a:cubicBezTo>
                    <a:pt x="372056" y="387146"/>
                    <a:pt x="369391" y="359114"/>
                    <a:pt x="361197" y="326824"/>
                  </a:cubicBezTo>
                  <a:cubicBezTo>
                    <a:pt x="359104" y="318376"/>
                    <a:pt x="366150" y="310718"/>
                    <a:pt x="374819" y="311299"/>
                  </a:cubicBezTo>
                  <a:cubicBezTo>
                    <a:pt x="398250" y="312880"/>
                    <a:pt x="419109" y="299754"/>
                    <a:pt x="402157" y="273475"/>
                  </a:cubicBezTo>
                  <a:cubicBezTo>
                    <a:pt x="372912" y="247738"/>
                    <a:pt x="329957" y="210934"/>
                    <a:pt x="304526" y="185845"/>
                  </a:cubicBezTo>
                  <a:cubicBezTo>
                    <a:pt x="301098" y="127009"/>
                    <a:pt x="328812" y="59658"/>
                    <a:pt x="351197" y="117"/>
                  </a:cubicBezTo>
                  <a:close/>
                </a:path>
              </a:pathLst>
            </a:custGeom>
            <a:blipFill>
              <a:blip r:embed="rId3"/>
              <a:tile tx="0" ty="0" sx="100000" sy="100000" flip="none" algn="tl"/>
            </a:blip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blipFill>
                  <a:blip r:embed="rId4"/>
                  <a:tile tx="0" ty="0" sx="100000" sy="100000" flip="none" algn="tl"/>
                </a:blipFill>
              </a:endParaRPr>
            </a:p>
          </p:txBody>
        </p:sp>
        <p:grpSp>
          <p:nvGrpSpPr>
            <p:cNvPr id="1095" name="그래픽 1088" descr="수염이 있는 남자">
              <a:extLst>
                <a:ext uri="{FF2B5EF4-FFF2-40B4-BE49-F238E27FC236}">
                  <a16:creationId xmlns:a16="http://schemas.microsoft.com/office/drawing/2014/main" id="{742A6F88-2AA0-3219-98A8-F68B17177CD2}"/>
                </a:ext>
              </a:extLst>
            </p:cNvPr>
            <p:cNvGrpSpPr/>
            <p:nvPr/>
          </p:nvGrpSpPr>
          <p:grpSpPr>
            <a:xfrm>
              <a:off x="16660159" y="2592233"/>
              <a:ext cx="1295197" cy="3665286"/>
              <a:chOff x="16660159" y="2592233"/>
              <a:chExt cx="1295197" cy="3665286"/>
            </a:xfrm>
          </p:grpSpPr>
          <p:sp>
            <p:nvSpPr>
              <p:cNvPr id="1096" name="자유형: 도형 1095">
                <a:extLst>
                  <a:ext uri="{FF2B5EF4-FFF2-40B4-BE49-F238E27FC236}">
                    <a16:creationId xmlns:a16="http://schemas.microsoft.com/office/drawing/2014/main" id="{8F73A5AA-93D1-92C7-6644-54DF182418FF}"/>
                  </a:ext>
                </a:extLst>
              </p:cNvPr>
              <p:cNvSpPr/>
              <p:nvPr/>
            </p:nvSpPr>
            <p:spPr>
              <a:xfrm>
                <a:off x="16660159" y="2592233"/>
                <a:ext cx="1295197" cy="3665286"/>
              </a:xfrm>
              <a:custGeom>
                <a:avLst/>
                <a:gdLst>
                  <a:gd name="connsiteX0" fmla="*/ 1302039 w 1295197"/>
                  <a:gd name="connsiteY0" fmla="*/ 1362011 h 3665286"/>
                  <a:gd name="connsiteX1" fmla="*/ 1255275 w 1295197"/>
                  <a:gd name="connsiteY1" fmla="*/ 1086396 h 3665286"/>
                  <a:gd name="connsiteX2" fmla="*/ 1152783 w 1295197"/>
                  <a:gd name="connsiteY2" fmla="*/ 801846 h 3665286"/>
                  <a:gd name="connsiteX3" fmla="*/ 1069156 w 1295197"/>
                  <a:gd name="connsiteY3" fmla="*/ 276371 h 3665286"/>
                  <a:gd name="connsiteX4" fmla="*/ 836840 w 1295197"/>
                  <a:gd name="connsiteY4" fmla="*/ 156718 h 3665286"/>
                  <a:gd name="connsiteX5" fmla="*/ 801219 w 1295197"/>
                  <a:gd name="connsiteY5" fmla="*/ 108150 h 3665286"/>
                  <a:gd name="connsiteX6" fmla="*/ 756449 w 1295197"/>
                  <a:gd name="connsiteY6" fmla="*/ 98863 h 3665286"/>
                  <a:gd name="connsiteX7" fmla="*/ 742069 w 1295197"/>
                  <a:gd name="connsiteY7" fmla="*/ 48695 h 3665286"/>
                  <a:gd name="connsiteX8" fmla="*/ 753115 w 1295197"/>
                  <a:gd name="connsiteY8" fmla="*/ 139706 h 3665286"/>
                  <a:gd name="connsiteX9" fmla="*/ 707587 w 1295197"/>
                  <a:gd name="connsiteY9" fmla="*/ 205981 h 3665286"/>
                  <a:gd name="connsiteX10" fmla="*/ 707587 w 1295197"/>
                  <a:gd name="connsiteY10" fmla="*/ 205981 h 3665286"/>
                  <a:gd name="connsiteX11" fmla="*/ 704634 w 1295197"/>
                  <a:gd name="connsiteY11" fmla="*/ 207686 h 3665286"/>
                  <a:gd name="connsiteX12" fmla="*/ 692918 w 1295197"/>
                  <a:gd name="connsiteY12" fmla="*/ 206724 h 3665286"/>
                  <a:gd name="connsiteX13" fmla="*/ 692918 w 1295197"/>
                  <a:gd name="connsiteY13" fmla="*/ 206724 h 3665286"/>
                  <a:gd name="connsiteX14" fmla="*/ 499465 w 1295197"/>
                  <a:gd name="connsiteY14" fmla="*/ 88519 h 3665286"/>
                  <a:gd name="connsiteX15" fmla="*/ 508990 w 1295197"/>
                  <a:gd name="connsiteY15" fmla="*/ 117 h 3665286"/>
                  <a:gd name="connsiteX16" fmla="*/ 480987 w 1295197"/>
                  <a:gd name="connsiteY16" fmla="*/ 76622 h 3665286"/>
                  <a:gd name="connsiteX17" fmla="*/ 444124 w 1295197"/>
                  <a:gd name="connsiteY17" fmla="*/ 137715 h 3665286"/>
                  <a:gd name="connsiteX18" fmla="*/ 190856 w 1295197"/>
                  <a:gd name="connsiteY18" fmla="*/ 208229 h 3665286"/>
                  <a:gd name="connsiteX19" fmla="*/ 95034 w 1295197"/>
                  <a:gd name="connsiteY19" fmla="*/ 637797 h 3665286"/>
                  <a:gd name="connsiteX20" fmla="*/ 85793 w 1295197"/>
                  <a:gd name="connsiteY20" fmla="*/ 1267504 h 3665286"/>
                  <a:gd name="connsiteX21" fmla="*/ 135608 w 1295197"/>
                  <a:gd name="connsiteY21" fmla="*/ 1491999 h 3665286"/>
                  <a:gd name="connsiteX22" fmla="*/ 150658 w 1295197"/>
                  <a:gd name="connsiteY22" fmla="*/ 1506229 h 3665286"/>
                  <a:gd name="connsiteX23" fmla="*/ 161709 w 1295197"/>
                  <a:gd name="connsiteY23" fmla="*/ 1511154 h 3665286"/>
                  <a:gd name="connsiteX24" fmla="*/ 283915 w 1295197"/>
                  <a:gd name="connsiteY24" fmla="*/ 1819316 h 3665286"/>
                  <a:gd name="connsiteX25" fmla="*/ 181615 w 1295197"/>
                  <a:gd name="connsiteY25" fmla="*/ 2197678 h 3665286"/>
                  <a:gd name="connsiteX26" fmla="*/ 69794 w 1295197"/>
                  <a:gd name="connsiteY26" fmla="*/ 2714590 h 3665286"/>
                  <a:gd name="connsiteX27" fmla="*/ 19118 w 1295197"/>
                  <a:gd name="connsiteY27" fmla="*/ 3136138 h 3665286"/>
                  <a:gd name="connsiteX28" fmla="*/ 50455 w 1295197"/>
                  <a:gd name="connsiteY28" fmla="*/ 3141310 h 3665286"/>
                  <a:gd name="connsiteX29" fmla="*/ 80556 w 1295197"/>
                  <a:gd name="connsiteY29" fmla="*/ 3148501 h 3665286"/>
                  <a:gd name="connsiteX30" fmla="*/ 47600 w 1295197"/>
                  <a:gd name="connsiteY30" fmla="*/ 3287880 h 3665286"/>
                  <a:gd name="connsiteX31" fmla="*/ 14453 w 1295197"/>
                  <a:gd name="connsiteY31" fmla="*/ 3504517 h 3665286"/>
                  <a:gd name="connsiteX32" fmla="*/ 14643 w 1295197"/>
                  <a:gd name="connsiteY32" fmla="*/ 3615759 h 3665286"/>
                  <a:gd name="connsiteX33" fmla="*/ 212380 w 1295197"/>
                  <a:gd name="connsiteY33" fmla="*/ 3665404 h 3665286"/>
                  <a:gd name="connsiteX34" fmla="*/ 373352 w 1295197"/>
                  <a:gd name="connsiteY34" fmla="*/ 3579955 h 3665286"/>
                  <a:gd name="connsiteX35" fmla="*/ 342019 w 1295197"/>
                  <a:gd name="connsiteY35" fmla="*/ 3514032 h 3665286"/>
                  <a:gd name="connsiteX36" fmla="*/ 264103 w 1295197"/>
                  <a:gd name="connsiteY36" fmla="*/ 3322342 h 3665286"/>
                  <a:gd name="connsiteX37" fmla="*/ 258577 w 1295197"/>
                  <a:gd name="connsiteY37" fmla="*/ 3296462 h 3665286"/>
                  <a:gd name="connsiteX38" fmla="*/ 257531 w 1295197"/>
                  <a:gd name="connsiteY38" fmla="*/ 3151339 h 3665286"/>
                  <a:gd name="connsiteX39" fmla="*/ 316393 w 1295197"/>
                  <a:gd name="connsiteY39" fmla="*/ 3118440 h 3665286"/>
                  <a:gd name="connsiteX40" fmla="*/ 693011 w 1295197"/>
                  <a:gd name="connsiteY40" fmla="*/ 1879171 h 3665286"/>
                  <a:gd name="connsiteX41" fmla="*/ 668343 w 1295197"/>
                  <a:gd name="connsiteY41" fmla="*/ 2228329 h 3665286"/>
                  <a:gd name="connsiteX42" fmla="*/ 596715 w 1295197"/>
                  <a:gd name="connsiteY42" fmla="*/ 2799324 h 3665286"/>
                  <a:gd name="connsiteX43" fmla="*/ 608240 w 1295197"/>
                  <a:gd name="connsiteY43" fmla="*/ 3042012 h 3665286"/>
                  <a:gd name="connsiteX44" fmla="*/ 630527 w 1295197"/>
                  <a:gd name="connsiteY44" fmla="*/ 3087341 h 3665286"/>
                  <a:gd name="connsiteX45" fmla="*/ 713968 w 1295197"/>
                  <a:gd name="connsiteY45" fmla="*/ 3107334 h 3665286"/>
                  <a:gd name="connsiteX46" fmla="*/ 697109 w 1295197"/>
                  <a:gd name="connsiteY46" fmla="*/ 3188840 h 3665286"/>
                  <a:gd name="connsiteX47" fmla="*/ 697681 w 1295197"/>
                  <a:gd name="connsiteY47" fmla="*/ 3396142 h 3665286"/>
                  <a:gd name="connsiteX48" fmla="*/ 697965 w 1295197"/>
                  <a:gd name="connsiteY48" fmla="*/ 3434718 h 3665286"/>
                  <a:gd name="connsiteX49" fmla="*/ 746734 w 1295197"/>
                  <a:gd name="connsiteY49" fmla="*/ 3489991 h 3665286"/>
                  <a:gd name="connsiteX50" fmla="*/ 1092015 w 1295197"/>
                  <a:gd name="connsiteY50" fmla="*/ 3568944 h 3665286"/>
                  <a:gd name="connsiteX51" fmla="*/ 1262419 w 1295197"/>
                  <a:gd name="connsiteY51" fmla="*/ 3474923 h 3665286"/>
                  <a:gd name="connsiteX52" fmla="*/ 1252796 w 1295197"/>
                  <a:gd name="connsiteY52" fmla="*/ 3471113 h 3665286"/>
                  <a:gd name="connsiteX53" fmla="*/ 1182600 w 1295197"/>
                  <a:gd name="connsiteY53" fmla="*/ 3388931 h 3665286"/>
                  <a:gd name="connsiteX54" fmla="*/ 1071439 w 1295197"/>
                  <a:gd name="connsiteY54" fmla="*/ 3305616 h 3665286"/>
                  <a:gd name="connsiteX55" fmla="*/ 907231 w 1295197"/>
                  <a:gd name="connsiteY55" fmla="*/ 3187573 h 3665286"/>
                  <a:gd name="connsiteX56" fmla="*/ 903613 w 1295197"/>
                  <a:gd name="connsiteY56" fmla="*/ 3177162 h 3665286"/>
                  <a:gd name="connsiteX57" fmla="*/ 890274 w 1295197"/>
                  <a:gd name="connsiteY57" fmla="*/ 3099152 h 3665286"/>
                  <a:gd name="connsiteX58" fmla="*/ 906184 w 1295197"/>
                  <a:gd name="connsiteY58" fmla="*/ 3096228 h 3665286"/>
                  <a:gd name="connsiteX59" fmla="*/ 914277 w 1295197"/>
                  <a:gd name="connsiteY59" fmla="*/ 2997587 h 3665286"/>
                  <a:gd name="connsiteX60" fmla="*/ 925518 w 1295197"/>
                  <a:gd name="connsiteY60" fmla="*/ 2668832 h 3665286"/>
                  <a:gd name="connsiteX61" fmla="*/ 1136403 w 1295197"/>
                  <a:gd name="connsiteY61" fmla="*/ 1740782 h 3665286"/>
                  <a:gd name="connsiteX62" fmla="*/ 1266702 w 1295197"/>
                  <a:gd name="connsiteY62" fmla="*/ 1607366 h 3665286"/>
                  <a:gd name="connsiteX63" fmla="*/ 1268800 w 1295197"/>
                  <a:gd name="connsiteY63" fmla="*/ 1487789 h 3665286"/>
                  <a:gd name="connsiteX64" fmla="*/ 1302039 w 1295197"/>
                  <a:gd name="connsiteY64" fmla="*/ 1362011 h 3665286"/>
                  <a:gd name="connsiteX65" fmla="*/ 329062 w 1295197"/>
                  <a:gd name="connsiteY65" fmla="*/ 703719 h 3665286"/>
                  <a:gd name="connsiteX66" fmla="*/ 344493 w 1295197"/>
                  <a:gd name="connsiteY66" fmla="*/ 1198172 h 3665286"/>
                  <a:gd name="connsiteX67" fmla="*/ 335824 w 1295197"/>
                  <a:gd name="connsiteY67" fmla="*/ 1323787 h 3665286"/>
                  <a:gd name="connsiteX68" fmla="*/ 366878 w 1295197"/>
                  <a:gd name="connsiteY68" fmla="*/ 1360154 h 3665286"/>
                  <a:gd name="connsiteX69" fmla="*/ 325350 w 1295197"/>
                  <a:gd name="connsiteY69" fmla="*/ 1520840 h 3665286"/>
                  <a:gd name="connsiteX70" fmla="*/ 312202 w 1295197"/>
                  <a:gd name="connsiteY70" fmla="*/ 1508563 h 3665286"/>
                  <a:gd name="connsiteX71" fmla="*/ 315062 w 1295197"/>
                  <a:gd name="connsiteY71" fmla="*/ 1497895 h 3665286"/>
                  <a:gd name="connsiteX72" fmla="*/ 317537 w 1295197"/>
                  <a:gd name="connsiteY72" fmla="*/ 1483217 h 3665286"/>
                  <a:gd name="connsiteX73" fmla="*/ 329062 w 1295197"/>
                  <a:gd name="connsiteY73" fmla="*/ 703719 h 3665286"/>
                  <a:gd name="connsiteX74" fmla="*/ 264768 w 1295197"/>
                  <a:gd name="connsiteY74" fmla="*/ 1786950 h 3665286"/>
                  <a:gd name="connsiteX75" fmla="*/ 244388 w 1295197"/>
                  <a:gd name="connsiteY75" fmla="*/ 1788579 h 3665286"/>
                  <a:gd name="connsiteX76" fmla="*/ 166183 w 1295197"/>
                  <a:gd name="connsiteY76" fmla="*/ 1512535 h 3665286"/>
                  <a:gd name="connsiteX77" fmla="*/ 295059 w 1295197"/>
                  <a:gd name="connsiteY77" fmla="*/ 1506162 h 3665286"/>
                  <a:gd name="connsiteX78" fmla="*/ 309918 w 1295197"/>
                  <a:gd name="connsiteY78" fmla="*/ 1512573 h 3665286"/>
                  <a:gd name="connsiteX79" fmla="*/ 422219 w 1295197"/>
                  <a:gd name="connsiteY79" fmla="*/ 1637369 h 3665286"/>
                  <a:gd name="connsiteX80" fmla="*/ 422409 w 1295197"/>
                  <a:gd name="connsiteY80" fmla="*/ 1638855 h 3665286"/>
                  <a:gd name="connsiteX81" fmla="*/ 384021 w 1295197"/>
                  <a:gd name="connsiteY81" fmla="*/ 1671040 h 3665286"/>
                  <a:gd name="connsiteX82" fmla="*/ 363543 w 1295197"/>
                  <a:gd name="connsiteY82" fmla="*/ 1773110 h 3665286"/>
                  <a:gd name="connsiteX83" fmla="*/ 304486 w 1295197"/>
                  <a:gd name="connsiteY83" fmla="*/ 1790065 h 3665286"/>
                  <a:gd name="connsiteX84" fmla="*/ 302105 w 1295197"/>
                  <a:gd name="connsiteY84" fmla="*/ 1790217 h 3665286"/>
                  <a:gd name="connsiteX85" fmla="*/ 264768 w 1295197"/>
                  <a:gd name="connsiteY85" fmla="*/ 1786950 h 3665286"/>
                  <a:gd name="connsiteX86" fmla="*/ 349921 w 1295197"/>
                  <a:gd name="connsiteY86" fmla="*/ 3572583 h 3665286"/>
                  <a:gd name="connsiteX87" fmla="*/ 345637 w 1295197"/>
                  <a:gd name="connsiteY87" fmla="*/ 3529739 h 3665286"/>
                  <a:gd name="connsiteX88" fmla="*/ 356590 w 1295197"/>
                  <a:gd name="connsiteY88" fmla="*/ 3591909 h 3665286"/>
                  <a:gd name="connsiteX89" fmla="*/ 350972 w 1295197"/>
                  <a:gd name="connsiteY89" fmla="*/ 3614398 h 3665286"/>
                  <a:gd name="connsiteX90" fmla="*/ 27503 w 1295197"/>
                  <a:gd name="connsiteY90" fmla="*/ 3607368 h 3665286"/>
                  <a:gd name="connsiteX91" fmla="*/ 20359 w 1295197"/>
                  <a:gd name="connsiteY91" fmla="*/ 3546322 h 3665286"/>
                  <a:gd name="connsiteX92" fmla="*/ 349921 w 1295197"/>
                  <a:gd name="connsiteY92" fmla="*/ 3572583 h 3665286"/>
                  <a:gd name="connsiteX93" fmla="*/ 289441 w 1295197"/>
                  <a:gd name="connsiteY93" fmla="*/ 3402199 h 3665286"/>
                  <a:gd name="connsiteX94" fmla="*/ 326299 w 1295197"/>
                  <a:gd name="connsiteY94" fmla="*/ 3571059 h 3665286"/>
                  <a:gd name="connsiteX95" fmla="*/ 316774 w 1295197"/>
                  <a:gd name="connsiteY95" fmla="*/ 3576135 h 3665286"/>
                  <a:gd name="connsiteX96" fmla="*/ 48455 w 1295197"/>
                  <a:gd name="connsiteY96" fmla="*/ 3554095 h 3665286"/>
                  <a:gd name="connsiteX97" fmla="*/ 68077 w 1295197"/>
                  <a:gd name="connsiteY97" fmla="*/ 3308673 h 3665286"/>
                  <a:gd name="connsiteX98" fmla="*/ 169234 w 1295197"/>
                  <a:gd name="connsiteY98" fmla="*/ 3273031 h 3665286"/>
                  <a:gd name="connsiteX99" fmla="*/ 169234 w 1295197"/>
                  <a:gd name="connsiteY99" fmla="*/ 3273031 h 3665286"/>
                  <a:gd name="connsiteX100" fmla="*/ 246955 w 1295197"/>
                  <a:gd name="connsiteY100" fmla="*/ 3331114 h 3665286"/>
                  <a:gd name="connsiteX101" fmla="*/ 289441 w 1295197"/>
                  <a:gd name="connsiteY101" fmla="*/ 3402199 h 3665286"/>
                  <a:gd name="connsiteX102" fmla="*/ 218287 w 1295197"/>
                  <a:gd name="connsiteY102" fmla="*/ 3268040 h 3665286"/>
                  <a:gd name="connsiteX103" fmla="*/ 68933 w 1295197"/>
                  <a:gd name="connsiteY103" fmla="*/ 3298710 h 3665286"/>
                  <a:gd name="connsiteX104" fmla="*/ 65887 w 1295197"/>
                  <a:gd name="connsiteY104" fmla="*/ 3270192 h 3665286"/>
                  <a:gd name="connsiteX105" fmla="*/ 85793 w 1295197"/>
                  <a:gd name="connsiteY105" fmla="*/ 3149463 h 3665286"/>
                  <a:gd name="connsiteX106" fmla="*/ 85793 w 1295197"/>
                  <a:gd name="connsiteY106" fmla="*/ 3149463 h 3665286"/>
                  <a:gd name="connsiteX107" fmla="*/ 248006 w 1295197"/>
                  <a:gd name="connsiteY107" fmla="*/ 3152444 h 3665286"/>
                  <a:gd name="connsiteX108" fmla="*/ 218287 w 1295197"/>
                  <a:gd name="connsiteY108" fmla="*/ 3268040 h 3665286"/>
                  <a:gd name="connsiteX109" fmla="*/ 1250796 w 1295197"/>
                  <a:gd name="connsiteY109" fmla="*/ 3482486 h 3665286"/>
                  <a:gd name="connsiteX110" fmla="*/ 1252703 w 1295197"/>
                  <a:gd name="connsiteY110" fmla="*/ 3482943 h 3665286"/>
                  <a:gd name="connsiteX111" fmla="*/ 911993 w 1295197"/>
                  <a:gd name="connsiteY111" fmla="*/ 3532778 h 3665286"/>
                  <a:gd name="connsiteX112" fmla="*/ 711489 w 1295197"/>
                  <a:gd name="connsiteY112" fmla="*/ 3420859 h 3665286"/>
                  <a:gd name="connsiteX113" fmla="*/ 844556 w 1295197"/>
                  <a:gd name="connsiteY113" fmla="*/ 3472275 h 3665286"/>
                  <a:gd name="connsiteX114" fmla="*/ 1190883 w 1295197"/>
                  <a:gd name="connsiteY114" fmla="*/ 3523986 h 3665286"/>
                  <a:gd name="connsiteX115" fmla="*/ 1250796 w 1295197"/>
                  <a:gd name="connsiteY115" fmla="*/ 3482486 h 3665286"/>
                  <a:gd name="connsiteX116" fmla="*/ 931806 w 1295197"/>
                  <a:gd name="connsiteY116" fmla="*/ 3212252 h 3665286"/>
                  <a:gd name="connsiteX117" fmla="*/ 1020768 w 1295197"/>
                  <a:gd name="connsiteY117" fmla="*/ 3286004 h 3665286"/>
                  <a:gd name="connsiteX118" fmla="*/ 1166215 w 1295197"/>
                  <a:gd name="connsiteY118" fmla="*/ 3402714 h 3665286"/>
                  <a:gd name="connsiteX119" fmla="*/ 1228793 w 1295197"/>
                  <a:gd name="connsiteY119" fmla="*/ 3450434 h 3665286"/>
                  <a:gd name="connsiteX120" fmla="*/ 1184502 w 1295197"/>
                  <a:gd name="connsiteY120" fmla="*/ 3503764 h 3665286"/>
                  <a:gd name="connsiteX121" fmla="*/ 1159643 w 1295197"/>
                  <a:gd name="connsiteY121" fmla="*/ 3512604 h 3665286"/>
                  <a:gd name="connsiteX122" fmla="*/ 733874 w 1295197"/>
                  <a:gd name="connsiteY122" fmla="*/ 3419135 h 3665286"/>
                  <a:gd name="connsiteX123" fmla="*/ 697393 w 1295197"/>
                  <a:gd name="connsiteY123" fmla="*/ 3234959 h 3665286"/>
                  <a:gd name="connsiteX124" fmla="*/ 717587 w 1295197"/>
                  <a:gd name="connsiteY124" fmla="*/ 3184449 h 3665286"/>
                  <a:gd name="connsiteX125" fmla="*/ 717587 w 1295197"/>
                  <a:gd name="connsiteY125" fmla="*/ 3184449 h 3665286"/>
                  <a:gd name="connsiteX126" fmla="*/ 720731 w 1295197"/>
                  <a:gd name="connsiteY126" fmla="*/ 3185020 h 3665286"/>
                  <a:gd name="connsiteX127" fmla="*/ 726921 w 1295197"/>
                  <a:gd name="connsiteY127" fmla="*/ 3198717 h 3665286"/>
                  <a:gd name="connsiteX128" fmla="*/ 727112 w 1295197"/>
                  <a:gd name="connsiteY128" fmla="*/ 3199946 h 3665286"/>
                  <a:gd name="connsiteX129" fmla="*/ 830459 w 1295197"/>
                  <a:gd name="connsiteY129" fmla="*/ 3261115 h 3665286"/>
                  <a:gd name="connsiteX130" fmla="*/ 931806 w 1295197"/>
                  <a:gd name="connsiteY130" fmla="*/ 3212252 h 3665286"/>
                  <a:gd name="connsiteX131" fmla="*/ 875321 w 1295197"/>
                  <a:gd name="connsiteY131" fmla="*/ 3193183 h 3665286"/>
                  <a:gd name="connsiteX132" fmla="*/ 810744 w 1295197"/>
                  <a:gd name="connsiteY132" fmla="*/ 3251866 h 3665286"/>
                  <a:gd name="connsiteX133" fmla="*/ 735111 w 1295197"/>
                  <a:gd name="connsiteY133" fmla="*/ 3198003 h 3665286"/>
                  <a:gd name="connsiteX134" fmla="*/ 733018 w 1295197"/>
                  <a:gd name="connsiteY134" fmla="*/ 3109048 h 3665286"/>
                  <a:gd name="connsiteX135" fmla="*/ 875419 w 1295197"/>
                  <a:gd name="connsiteY135" fmla="*/ 3101419 h 3665286"/>
                  <a:gd name="connsiteX136" fmla="*/ 875321 w 1295197"/>
                  <a:gd name="connsiteY136" fmla="*/ 3193183 h 3665286"/>
                  <a:gd name="connsiteX137" fmla="*/ 896562 w 1295197"/>
                  <a:gd name="connsiteY137" fmla="*/ 3070968 h 3665286"/>
                  <a:gd name="connsiteX138" fmla="*/ 637671 w 1295197"/>
                  <a:gd name="connsiteY138" fmla="*/ 3084093 h 3665286"/>
                  <a:gd name="connsiteX139" fmla="*/ 638624 w 1295197"/>
                  <a:gd name="connsiteY139" fmla="*/ 2589222 h 3665286"/>
                  <a:gd name="connsiteX140" fmla="*/ 701490 w 1295197"/>
                  <a:gd name="connsiteY140" fmla="*/ 1875932 h 3665286"/>
                  <a:gd name="connsiteX141" fmla="*/ 740827 w 1295197"/>
                  <a:gd name="connsiteY141" fmla="*/ 1821354 h 3665286"/>
                  <a:gd name="connsiteX142" fmla="*/ 717396 w 1295197"/>
                  <a:gd name="connsiteY142" fmla="*/ 1815201 h 3665286"/>
                  <a:gd name="connsiteX143" fmla="*/ 760738 w 1295197"/>
                  <a:gd name="connsiteY143" fmla="*/ 1695986 h 3665286"/>
                  <a:gd name="connsiteX144" fmla="*/ 290199 w 1295197"/>
                  <a:gd name="connsiteY144" fmla="*/ 3120326 h 3665286"/>
                  <a:gd name="connsiteX145" fmla="*/ 51506 w 1295197"/>
                  <a:gd name="connsiteY145" fmla="*/ 3135585 h 3665286"/>
                  <a:gd name="connsiteX146" fmla="*/ 253052 w 1295197"/>
                  <a:gd name="connsiteY146" fmla="*/ 2036638 h 3665286"/>
                  <a:gd name="connsiteX147" fmla="*/ 288771 w 1295197"/>
                  <a:gd name="connsiteY147" fmla="*/ 1820011 h 3665286"/>
                  <a:gd name="connsiteX148" fmla="*/ 363543 w 1295197"/>
                  <a:gd name="connsiteY148" fmla="*/ 1787731 h 3665286"/>
                  <a:gd name="connsiteX149" fmla="*/ 396216 w 1295197"/>
                  <a:gd name="connsiteY149" fmla="*/ 1676860 h 3665286"/>
                  <a:gd name="connsiteX150" fmla="*/ 451459 w 1295197"/>
                  <a:gd name="connsiteY150" fmla="*/ 1637617 h 3665286"/>
                  <a:gd name="connsiteX151" fmla="*/ 399546 w 1295197"/>
                  <a:gd name="connsiteY151" fmla="*/ 1583324 h 3665286"/>
                  <a:gd name="connsiteX152" fmla="*/ 341921 w 1295197"/>
                  <a:gd name="connsiteY152" fmla="*/ 1535795 h 3665286"/>
                  <a:gd name="connsiteX153" fmla="*/ 381640 w 1295197"/>
                  <a:gd name="connsiteY153" fmla="*/ 1370879 h 3665286"/>
                  <a:gd name="connsiteX154" fmla="*/ 694444 w 1295197"/>
                  <a:gd name="connsiteY154" fmla="*/ 1584001 h 3665286"/>
                  <a:gd name="connsiteX155" fmla="*/ 738255 w 1295197"/>
                  <a:gd name="connsiteY155" fmla="*/ 1561560 h 3665286"/>
                  <a:gd name="connsiteX156" fmla="*/ 856555 w 1295197"/>
                  <a:gd name="connsiteY156" fmla="*/ 1473225 h 3665286"/>
                  <a:gd name="connsiteX157" fmla="*/ 869322 w 1295197"/>
                  <a:gd name="connsiteY157" fmla="*/ 1471977 h 3665286"/>
                  <a:gd name="connsiteX158" fmla="*/ 1089541 w 1295197"/>
                  <a:gd name="connsiteY158" fmla="*/ 1505362 h 3665286"/>
                  <a:gd name="connsiteX159" fmla="*/ 1129831 w 1295197"/>
                  <a:gd name="connsiteY159" fmla="*/ 1466348 h 3665286"/>
                  <a:gd name="connsiteX160" fmla="*/ 1144021 w 1295197"/>
                  <a:gd name="connsiteY160" fmla="*/ 1468844 h 3665286"/>
                  <a:gd name="connsiteX161" fmla="*/ 896562 w 1295197"/>
                  <a:gd name="connsiteY161" fmla="*/ 3070968 h 3665286"/>
                  <a:gd name="connsiteX162" fmla="*/ 1250322 w 1295197"/>
                  <a:gd name="connsiteY162" fmla="*/ 1561388 h 3665286"/>
                  <a:gd name="connsiteX163" fmla="*/ 1226128 w 1295197"/>
                  <a:gd name="connsiteY163" fmla="*/ 1639589 h 3665286"/>
                  <a:gd name="connsiteX164" fmla="*/ 1142119 w 1295197"/>
                  <a:gd name="connsiteY164" fmla="*/ 1707807 h 3665286"/>
                  <a:gd name="connsiteX165" fmla="*/ 1166880 w 1295197"/>
                  <a:gd name="connsiteY165" fmla="*/ 1516535 h 3665286"/>
                  <a:gd name="connsiteX166" fmla="*/ 1259749 w 1295197"/>
                  <a:gd name="connsiteY166" fmla="*/ 1482407 h 3665286"/>
                  <a:gd name="connsiteX167" fmla="*/ 1259749 w 1295197"/>
                  <a:gd name="connsiteY167" fmla="*/ 1482407 h 3665286"/>
                  <a:gd name="connsiteX168" fmla="*/ 1259749 w 1295197"/>
                  <a:gd name="connsiteY168" fmla="*/ 1482407 h 3665286"/>
                  <a:gd name="connsiteX169" fmla="*/ 1259749 w 1295197"/>
                  <a:gd name="connsiteY169" fmla="*/ 1482407 h 3665286"/>
                  <a:gd name="connsiteX170" fmla="*/ 1250322 w 1295197"/>
                  <a:gd name="connsiteY170" fmla="*/ 1561388 h 366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</a:cxnLst>
                <a:rect l="l" t="t" r="r" b="b"/>
                <a:pathLst>
                  <a:path w="1295197" h="3665286">
                    <a:moveTo>
                      <a:pt x="1302039" y="1362011"/>
                    </a:moveTo>
                    <a:cubicBezTo>
                      <a:pt x="1298709" y="1268828"/>
                      <a:pt x="1284803" y="1170111"/>
                      <a:pt x="1255275" y="1086396"/>
                    </a:cubicBezTo>
                    <a:cubicBezTo>
                      <a:pt x="1226318" y="990050"/>
                      <a:pt x="1174884" y="901211"/>
                      <a:pt x="1152783" y="801846"/>
                    </a:cubicBezTo>
                    <a:cubicBezTo>
                      <a:pt x="1111539" y="630386"/>
                      <a:pt x="1114302" y="446668"/>
                      <a:pt x="1069156" y="276371"/>
                    </a:cubicBezTo>
                    <a:cubicBezTo>
                      <a:pt x="1033819" y="184292"/>
                      <a:pt x="921137" y="173643"/>
                      <a:pt x="836840" y="156718"/>
                    </a:cubicBezTo>
                    <a:cubicBezTo>
                      <a:pt x="841602" y="129314"/>
                      <a:pt x="827315" y="122980"/>
                      <a:pt x="801219" y="108150"/>
                    </a:cubicBezTo>
                    <a:cubicBezTo>
                      <a:pt x="790261" y="103368"/>
                      <a:pt x="767974" y="89433"/>
                      <a:pt x="756449" y="98863"/>
                    </a:cubicBezTo>
                    <a:cubicBezTo>
                      <a:pt x="748259" y="84185"/>
                      <a:pt x="752068" y="60963"/>
                      <a:pt x="742069" y="48695"/>
                    </a:cubicBezTo>
                    <a:cubicBezTo>
                      <a:pt x="740925" y="78270"/>
                      <a:pt x="729209" y="118484"/>
                      <a:pt x="753115" y="139706"/>
                    </a:cubicBezTo>
                    <a:cubicBezTo>
                      <a:pt x="738637" y="161747"/>
                      <a:pt x="726730" y="188293"/>
                      <a:pt x="707587" y="205981"/>
                    </a:cubicBezTo>
                    <a:lnTo>
                      <a:pt x="707587" y="205981"/>
                    </a:lnTo>
                    <a:cubicBezTo>
                      <a:pt x="706634" y="206581"/>
                      <a:pt x="705680" y="207133"/>
                      <a:pt x="704634" y="207686"/>
                    </a:cubicBezTo>
                    <a:cubicBezTo>
                      <a:pt x="701016" y="209153"/>
                      <a:pt x="696537" y="208314"/>
                      <a:pt x="692918" y="206724"/>
                    </a:cubicBezTo>
                    <a:lnTo>
                      <a:pt x="692918" y="206724"/>
                    </a:lnTo>
                    <a:cubicBezTo>
                      <a:pt x="635387" y="173996"/>
                      <a:pt x="573856" y="136439"/>
                      <a:pt x="499465" y="88519"/>
                    </a:cubicBezTo>
                    <a:cubicBezTo>
                      <a:pt x="509181" y="65954"/>
                      <a:pt x="520515" y="23368"/>
                      <a:pt x="508990" y="117"/>
                    </a:cubicBezTo>
                    <a:cubicBezTo>
                      <a:pt x="501465" y="25253"/>
                      <a:pt x="492796" y="52552"/>
                      <a:pt x="480987" y="76622"/>
                    </a:cubicBezTo>
                    <a:cubicBezTo>
                      <a:pt x="439171" y="43827"/>
                      <a:pt x="424409" y="111331"/>
                      <a:pt x="444124" y="137715"/>
                    </a:cubicBezTo>
                    <a:cubicBezTo>
                      <a:pt x="362115" y="168986"/>
                      <a:pt x="272581" y="176291"/>
                      <a:pt x="190856" y="208229"/>
                    </a:cubicBezTo>
                    <a:cubicBezTo>
                      <a:pt x="83890" y="266607"/>
                      <a:pt x="116465" y="524116"/>
                      <a:pt x="95034" y="637797"/>
                    </a:cubicBezTo>
                    <a:cubicBezTo>
                      <a:pt x="77793" y="846032"/>
                      <a:pt x="60078" y="1061059"/>
                      <a:pt x="85793" y="1267504"/>
                    </a:cubicBezTo>
                    <a:cubicBezTo>
                      <a:pt x="97034" y="1344133"/>
                      <a:pt x="107131" y="1421028"/>
                      <a:pt x="135608" y="1491999"/>
                    </a:cubicBezTo>
                    <a:cubicBezTo>
                      <a:pt x="139324" y="1497876"/>
                      <a:pt x="141133" y="1512401"/>
                      <a:pt x="150658" y="1506229"/>
                    </a:cubicBezTo>
                    <a:cubicBezTo>
                      <a:pt x="154184" y="1508258"/>
                      <a:pt x="157802" y="1509906"/>
                      <a:pt x="161709" y="1511154"/>
                    </a:cubicBezTo>
                    <a:cubicBezTo>
                      <a:pt x="156565" y="1607785"/>
                      <a:pt x="138659" y="1833346"/>
                      <a:pt x="283915" y="1819316"/>
                    </a:cubicBezTo>
                    <a:cubicBezTo>
                      <a:pt x="274009" y="1950018"/>
                      <a:pt x="219524" y="2073090"/>
                      <a:pt x="181615" y="2197678"/>
                    </a:cubicBezTo>
                    <a:cubicBezTo>
                      <a:pt x="134562" y="2368470"/>
                      <a:pt x="98843" y="2539558"/>
                      <a:pt x="69794" y="2714590"/>
                    </a:cubicBezTo>
                    <a:cubicBezTo>
                      <a:pt x="47218" y="2853798"/>
                      <a:pt x="30359" y="2994872"/>
                      <a:pt x="19118" y="3136138"/>
                    </a:cubicBezTo>
                    <a:cubicBezTo>
                      <a:pt x="17787" y="3153559"/>
                      <a:pt x="46362" y="3158150"/>
                      <a:pt x="50455" y="3141310"/>
                    </a:cubicBezTo>
                    <a:cubicBezTo>
                      <a:pt x="60171" y="3144129"/>
                      <a:pt x="70268" y="3146549"/>
                      <a:pt x="80556" y="3148501"/>
                    </a:cubicBezTo>
                    <a:cubicBezTo>
                      <a:pt x="64933" y="3202155"/>
                      <a:pt x="27694" y="3228292"/>
                      <a:pt x="47600" y="3287880"/>
                    </a:cubicBezTo>
                    <a:cubicBezTo>
                      <a:pt x="42739" y="3360261"/>
                      <a:pt x="8165" y="3431470"/>
                      <a:pt x="14453" y="3504517"/>
                    </a:cubicBezTo>
                    <a:cubicBezTo>
                      <a:pt x="9500" y="3539940"/>
                      <a:pt x="547" y="3582136"/>
                      <a:pt x="14643" y="3615759"/>
                    </a:cubicBezTo>
                    <a:cubicBezTo>
                      <a:pt x="72366" y="3651983"/>
                      <a:pt x="145040" y="3663384"/>
                      <a:pt x="212380" y="3665404"/>
                    </a:cubicBezTo>
                    <a:cubicBezTo>
                      <a:pt x="262196" y="3663366"/>
                      <a:pt x="392025" y="3653078"/>
                      <a:pt x="373352" y="3579955"/>
                    </a:cubicBezTo>
                    <a:cubicBezTo>
                      <a:pt x="371733" y="3559495"/>
                      <a:pt x="373068" y="3510327"/>
                      <a:pt x="342019" y="3514032"/>
                    </a:cubicBezTo>
                    <a:cubicBezTo>
                      <a:pt x="324108" y="3445767"/>
                      <a:pt x="298487" y="3387359"/>
                      <a:pt x="264103" y="3322342"/>
                    </a:cubicBezTo>
                    <a:cubicBezTo>
                      <a:pt x="269247" y="3313617"/>
                      <a:pt x="263531" y="3303863"/>
                      <a:pt x="258577" y="3296462"/>
                    </a:cubicBezTo>
                    <a:cubicBezTo>
                      <a:pt x="232858" y="3251866"/>
                      <a:pt x="261056" y="3199288"/>
                      <a:pt x="257531" y="3151339"/>
                    </a:cubicBezTo>
                    <a:cubicBezTo>
                      <a:pt x="274483" y="3146263"/>
                      <a:pt x="343828" y="3150454"/>
                      <a:pt x="316393" y="3118440"/>
                    </a:cubicBezTo>
                    <a:cubicBezTo>
                      <a:pt x="408596" y="2695911"/>
                      <a:pt x="536328" y="2283326"/>
                      <a:pt x="693011" y="1879171"/>
                    </a:cubicBezTo>
                    <a:cubicBezTo>
                      <a:pt x="690728" y="1995681"/>
                      <a:pt x="679012" y="2112248"/>
                      <a:pt x="668343" y="2228329"/>
                    </a:cubicBezTo>
                    <a:cubicBezTo>
                      <a:pt x="633578" y="2417381"/>
                      <a:pt x="589953" y="2609253"/>
                      <a:pt x="596715" y="2799324"/>
                    </a:cubicBezTo>
                    <a:cubicBezTo>
                      <a:pt x="598050" y="2880296"/>
                      <a:pt x="603194" y="2962507"/>
                      <a:pt x="608240" y="3042012"/>
                    </a:cubicBezTo>
                    <a:cubicBezTo>
                      <a:pt x="610240" y="3058366"/>
                      <a:pt x="605096" y="3090456"/>
                      <a:pt x="630527" y="3087341"/>
                    </a:cubicBezTo>
                    <a:cubicBezTo>
                      <a:pt x="657390" y="3097504"/>
                      <a:pt x="685393" y="3104219"/>
                      <a:pt x="713968" y="3107334"/>
                    </a:cubicBezTo>
                    <a:cubicBezTo>
                      <a:pt x="711680" y="3136157"/>
                      <a:pt x="724637" y="3167989"/>
                      <a:pt x="697109" y="3188840"/>
                    </a:cubicBezTo>
                    <a:cubicBezTo>
                      <a:pt x="667390" y="3250199"/>
                      <a:pt x="674724" y="3332819"/>
                      <a:pt x="697681" y="3396142"/>
                    </a:cubicBezTo>
                    <a:cubicBezTo>
                      <a:pt x="702155" y="3409000"/>
                      <a:pt x="694918" y="3421659"/>
                      <a:pt x="697965" y="3434718"/>
                    </a:cubicBezTo>
                    <a:cubicBezTo>
                      <a:pt x="701774" y="3459035"/>
                      <a:pt x="717968" y="3492173"/>
                      <a:pt x="746734" y="3489991"/>
                    </a:cubicBezTo>
                    <a:cubicBezTo>
                      <a:pt x="861508" y="3532949"/>
                      <a:pt x="971236" y="3568077"/>
                      <a:pt x="1092015" y="3568944"/>
                    </a:cubicBezTo>
                    <a:cubicBezTo>
                      <a:pt x="1151165" y="3564296"/>
                      <a:pt x="1296519" y="3569382"/>
                      <a:pt x="1262419" y="3474923"/>
                    </a:cubicBezTo>
                    <a:cubicBezTo>
                      <a:pt x="1260321" y="3471770"/>
                      <a:pt x="1256419" y="3470379"/>
                      <a:pt x="1252796" y="3471113"/>
                    </a:cubicBezTo>
                    <a:cubicBezTo>
                      <a:pt x="1251749" y="3430308"/>
                      <a:pt x="1214603" y="3407705"/>
                      <a:pt x="1182600" y="3388931"/>
                    </a:cubicBezTo>
                    <a:cubicBezTo>
                      <a:pt x="1141831" y="3364461"/>
                      <a:pt x="1106586" y="3336829"/>
                      <a:pt x="1071439" y="3305616"/>
                    </a:cubicBezTo>
                    <a:cubicBezTo>
                      <a:pt x="1023624" y="3268288"/>
                      <a:pt x="976952" y="3188373"/>
                      <a:pt x="907231" y="3187573"/>
                    </a:cubicBezTo>
                    <a:cubicBezTo>
                      <a:pt x="907422" y="3183753"/>
                      <a:pt x="906087" y="3180019"/>
                      <a:pt x="903613" y="3177162"/>
                    </a:cubicBezTo>
                    <a:cubicBezTo>
                      <a:pt x="900087" y="3150254"/>
                      <a:pt x="896469" y="3124031"/>
                      <a:pt x="890274" y="3099152"/>
                    </a:cubicBezTo>
                    <a:cubicBezTo>
                      <a:pt x="895608" y="3098171"/>
                      <a:pt x="901041" y="3097685"/>
                      <a:pt x="906184" y="3096228"/>
                    </a:cubicBezTo>
                    <a:cubicBezTo>
                      <a:pt x="942852" y="3107591"/>
                      <a:pt x="910277" y="3019266"/>
                      <a:pt x="914277" y="2997587"/>
                    </a:cubicBezTo>
                    <a:cubicBezTo>
                      <a:pt x="905231" y="2888611"/>
                      <a:pt x="911040" y="2778236"/>
                      <a:pt x="925518" y="2668832"/>
                    </a:cubicBezTo>
                    <a:cubicBezTo>
                      <a:pt x="965618" y="2359679"/>
                      <a:pt x="1078872" y="2048906"/>
                      <a:pt x="1136403" y="1740782"/>
                    </a:cubicBezTo>
                    <a:cubicBezTo>
                      <a:pt x="1217365" y="1772005"/>
                      <a:pt x="1253368" y="1666678"/>
                      <a:pt x="1266702" y="1607366"/>
                    </a:cubicBezTo>
                    <a:cubicBezTo>
                      <a:pt x="1274134" y="1568723"/>
                      <a:pt x="1290612" y="1524584"/>
                      <a:pt x="1268800" y="1487789"/>
                    </a:cubicBezTo>
                    <a:cubicBezTo>
                      <a:pt x="1310327" y="1494894"/>
                      <a:pt x="1300993" y="1399073"/>
                      <a:pt x="1302039" y="1362011"/>
                    </a:cubicBezTo>
                    <a:close/>
                    <a:moveTo>
                      <a:pt x="329062" y="703719"/>
                    </a:moveTo>
                    <a:cubicBezTo>
                      <a:pt x="383640" y="857596"/>
                      <a:pt x="355734" y="1037885"/>
                      <a:pt x="344493" y="1198172"/>
                    </a:cubicBezTo>
                    <a:cubicBezTo>
                      <a:pt x="340968" y="1239910"/>
                      <a:pt x="338014" y="1282173"/>
                      <a:pt x="335824" y="1323787"/>
                    </a:cubicBezTo>
                    <a:cubicBezTo>
                      <a:pt x="332968" y="1343142"/>
                      <a:pt x="354781" y="1349467"/>
                      <a:pt x="366878" y="1360154"/>
                    </a:cubicBezTo>
                    <a:cubicBezTo>
                      <a:pt x="350493" y="1412846"/>
                      <a:pt x="322015" y="1464157"/>
                      <a:pt x="325350" y="1520840"/>
                    </a:cubicBezTo>
                    <a:cubicBezTo>
                      <a:pt x="321155" y="1517030"/>
                      <a:pt x="316872" y="1513011"/>
                      <a:pt x="312202" y="1508563"/>
                    </a:cubicBezTo>
                    <a:cubicBezTo>
                      <a:pt x="313253" y="1505077"/>
                      <a:pt x="314300" y="1501486"/>
                      <a:pt x="315062" y="1497895"/>
                    </a:cubicBezTo>
                    <a:cubicBezTo>
                      <a:pt x="320299" y="1495256"/>
                      <a:pt x="322206" y="1487293"/>
                      <a:pt x="317537" y="1483217"/>
                    </a:cubicBezTo>
                    <a:cubicBezTo>
                      <a:pt x="318392" y="1228975"/>
                      <a:pt x="267056" y="954665"/>
                      <a:pt x="329062" y="703719"/>
                    </a:cubicBezTo>
                    <a:close/>
                    <a:moveTo>
                      <a:pt x="264768" y="1786950"/>
                    </a:moveTo>
                    <a:cubicBezTo>
                      <a:pt x="257912" y="1787007"/>
                      <a:pt x="251150" y="1787550"/>
                      <a:pt x="244388" y="1788579"/>
                    </a:cubicBezTo>
                    <a:cubicBezTo>
                      <a:pt x="174090" y="1721170"/>
                      <a:pt x="181903" y="1602794"/>
                      <a:pt x="166183" y="1512535"/>
                    </a:cubicBezTo>
                    <a:cubicBezTo>
                      <a:pt x="208571" y="1523384"/>
                      <a:pt x="253913" y="1520479"/>
                      <a:pt x="295059" y="1506162"/>
                    </a:cubicBezTo>
                    <a:cubicBezTo>
                      <a:pt x="295440" y="1513163"/>
                      <a:pt x="304677" y="1517964"/>
                      <a:pt x="309918" y="1512573"/>
                    </a:cubicBezTo>
                    <a:cubicBezTo>
                      <a:pt x="339824" y="1564189"/>
                      <a:pt x="373449" y="1597231"/>
                      <a:pt x="422219" y="1637369"/>
                    </a:cubicBezTo>
                    <a:cubicBezTo>
                      <a:pt x="422884" y="1637922"/>
                      <a:pt x="422600" y="1638665"/>
                      <a:pt x="422409" y="1638855"/>
                    </a:cubicBezTo>
                    <a:cubicBezTo>
                      <a:pt x="413642" y="1653562"/>
                      <a:pt x="371733" y="1642989"/>
                      <a:pt x="384021" y="1671040"/>
                    </a:cubicBezTo>
                    <a:cubicBezTo>
                      <a:pt x="372305" y="1704416"/>
                      <a:pt x="395927" y="1747783"/>
                      <a:pt x="363543" y="1773110"/>
                    </a:cubicBezTo>
                    <a:cubicBezTo>
                      <a:pt x="342777" y="1759327"/>
                      <a:pt x="324299" y="1788141"/>
                      <a:pt x="304486" y="1790065"/>
                    </a:cubicBezTo>
                    <a:cubicBezTo>
                      <a:pt x="304203" y="1790093"/>
                      <a:pt x="302584" y="1790198"/>
                      <a:pt x="302105" y="1790217"/>
                    </a:cubicBezTo>
                    <a:cubicBezTo>
                      <a:pt x="289631" y="1790760"/>
                      <a:pt x="277534" y="1786512"/>
                      <a:pt x="264768" y="1786950"/>
                    </a:cubicBezTo>
                    <a:close/>
                    <a:moveTo>
                      <a:pt x="349921" y="3572583"/>
                    </a:moveTo>
                    <a:cubicBezTo>
                      <a:pt x="351446" y="3558409"/>
                      <a:pt x="348591" y="3543646"/>
                      <a:pt x="345637" y="3529739"/>
                    </a:cubicBezTo>
                    <a:cubicBezTo>
                      <a:pt x="360497" y="3546141"/>
                      <a:pt x="354111" y="3571192"/>
                      <a:pt x="356590" y="3591909"/>
                    </a:cubicBezTo>
                    <a:cubicBezTo>
                      <a:pt x="356399" y="3599919"/>
                      <a:pt x="360399" y="3610178"/>
                      <a:pt x="350972" y="3614398"/>
                    </a:cubicBezTo>
                    <a:cubicBezTo>
                      <a:pt x="254099" y="3673138"/>
                      <a:pt x="125325" y="3655574"/>
                      <a:pt x="27503" y="3607368"/>
                    </a:cubicBezTo>
                    <a:cubicBezTo>
                      <a:pt x="18355" y="3594833"/>
                      <a:pt x="21406" y="3564363"/>
                      <a:pt x="20359" y="3546322"/>
                    </a:cubicBezTo>
                    <a:cubicBezTo>
                      <a:pt x="21499" y="3632533"/>
                      <a:pt x="396499" y="3626523"/>
                      <a:pt x="349921" y="3572583"/>
                    </a:cubicBezTo>
                    <a:close/>
                    <a:moveTo>
                      <a:pt x="289441" y="3402199"/>
                    </a:moveTo>
                    <a:cubicBezTo>
                      <a:pt x="302296" y="3457845"/>
                      <a:pt x="327541" y="3513166"/>
                      <a:pt x="326299" y="3571059"/>
                    </a:cubicBezTo>
                    <a:cubicBezTo>
                      <a:pt x="321918" y="3572259"/>
                      <a:pt x="319062" y="3573202"/>
                      <a:pt x="316774" y="3576135"/>
                    </a:cubicBezTo>
                    <a:cubicBezTo>
                      <a:pt x="227430" y="3595090"/>
                      <a:pt x="130753" y="3597995"/>
                      <a:pt x="48455" y="3554095"/>
                    </a:cubicBezTo>
                    <a:cubicBezTo>
                      <a:pt x="18834" y="3476609"/>
                      <a:pt x="43981" y="3384054"/>
                      <a:pt x="68077" y="3308673"/>
                    </a:cubicBezTo>
                    <a:cubicBezTo>
                      <a:pt x="99131" y="3291119"/>
                      <a:pt x="132753" y="3273707"/>
                      <a:pt x="169234" y="3273031"/>
                    </a:cubicBezTo>
                    <a:lnTo>
                      <a:pt x="169234" y="3273031"/>
                    </a:lnTo>
                    <a:cubicBezTo>
                      <a:pt x="230858" y="3273926"/>
                      <a:pt x="214668" y="3310102"/>
                      <a:pt x="246955" y="3331114"/>
                    </a:cubicBezTo>
                    <a:cubicBezTo>
                      <a:pt x="260387" y="3353003"/>
                      <a:pt x="267247" y="3387045"/>
                      <a:pt x="289441" y="3402199"/>
                    </a:cubicBezTo>
                    <a:close/>
                    <a:moveTo>
                      <a:pt x="218287" y="3268040"/>
                    </a:moveTo>
                    <a:cubicBezTo>
                      <a:pt x="169997" y="3239541"/>
                      <a:pt x="110084" y="3266535"/>
                      <a:pt x="68933" y="3298710"/>
                    </a:cubicBezTo>
                    <a:cubicBezTo>
                      <a:pt x="70366" y="3289004"/>
                      <a:pt x="68077" y="3279441"/>
                      <a:pt x="65887" y="3270192"/>
                    </a:cubicBezTo>
                    <a:cubicBezTo>
                      <a:pt x="52171" y="3228444"/>
                      <a:pt x="97415" y="3192773"/>
                      <a:pt x="85793" y="3149463"/>
                    </a:cubicBezTo>
                    <a:lnTo>
                      <a:pt x="85793" y="3149463"/>
                    </a:lnTo>
                    <a:cubicBezTo>
                      <a:pt x="138752" y="3158550"/>
                      <a:pt x="194381" y="3158141"/>
                      <a:pt x="248006" y="3152444"/>
                    </a:cubicBezTo>
                    <a:cubicBezTo>
                      <a:pt x="235811" y="3190173"/>
                      <a:pt x="219524" y="3227987"/>
                      <a:pt x="218287" y="3268040"/>
                    </a:cubicBezTo>
                    <a:close/>
                    <a:moveTo>
                      <a:pt x="1250796" y="3482486"/>
                    </a:moveTo>
                    <a:cubicBezTo>
                      <a:pt x="1251368" y="3482781"/>
                      <a:pt x="1252033" y="3482934"/>
                      <a:pt x="1252703" y="3482943"/>
                    </a:cubicBezTo>
                    <a:cubicBezTo>
                      <a:pt x="1284231" y="3594262"/>
                      <a:pt x="969906" y="3552437"/>
                      <a:pt x="911993" y="3532778"/>
                    </a:cubicBezTo>
                    <a:cubicBezTo>
                      <a:pt x="850937" y="3509918"/>
                      <a:pt x="706443" y="3499974"/>
                      <a:pt x="711489" y="3420859"/>
                    </a:cubicBezTo>
                    <a:cubicBezTo>
                      <a:pt x="740636" y="3453568"/>
                      <a:pt x="804837" y="3456578"/>
                      <a:pt x="844556" y="3472275"/>
                    </a:cubicBezTo>
                    <a:cubicBezTo>
                      <a:pt x="944094" y="3499135"/>
                      <a:pt x="1092113" y="3554399"/>
                      <a:pt x="1190883" y="3523986"/>
                    </a:cubicBezTo>
                    <a:cubicBezTo>
                      <a:pt x="1215366" y="3520329"/>
                      <a:pt x="1242508" y="3507565"/>
                      <a:pt x="1250796" y="3482486"/>
                    </a:cubicBezTo>
                    <a:close/>
                    <a:moveTo>
                      <a:pt x="931806" y="3212252"/>
                    </a:moveTo>
                    <a:cubicBezTo>
                      <a:pt x="969046" y="3225949"/>
                      <a:pt x="993528" y="3259048"/>
                      <a:pt x="1020768" y="3286004"/>
                    </a:cubicBezTo>
                    <a:cubicBezTo>
                      <a:pt x="1064965" y="3329943"/>
                      <a:pt x="1113730" y="3369072"/>
                      <a:pt x="1166215" y="3402714"/>
                    </a:cubicBezTo>
                    <a:cubicBezTo>
                      <a:pt x="1187456" y="3416068"/>
                      <a:pt x="1214984" y="3428069"/>
                      <a:pt x="1228793" y="3450434"/>
                    </a:cubicBezTo>
                    <a:cubicBezTo>
                      <a:pt x="1246987" y="3481009"/>
                      <a:pt x="1213175" y="3504346"/>
                      <a:pt x="1184502" y="3503764"/>
                    </a:cubicBezTo>
                    <a:cubicBezTo>
                      <a:pt x="1172787" y="3505250"/>
                      <a:pt x="1162690" y="3506536"/>
                      <a:pt x="1159643" y="3512604"/>
                    </a:cubicBezTo>
                    <a:cubicBezTo>
                      <a:pt x="1014578" y="3515252"/>
                      <a:pt x="871321" y="3462788"/>
                      <a:pt x="733874" y="3419135"/>
                    </a:cubicBezTo>
                    <a:cubicBezTo>
                      <a:pt x="690249" y="3384426"/>
                      <a:pt x="688919" y="3284318"/>
                      <a:pt x="697393" y="3234959"/>
                    </a:cubicBezTo>
                    <a:cubicBezTo>
                      <a:pt x="699774" y="3217300"/>
                      <a:pt x="704253" y="3184449"/>
                      <a:pt x="717587" y="3184449"/>
                    </a:cubicBezTo>
                    <a:lnTo>
                      <a:pt x="717587" y="3184449"/>
                    </a:lnTo>
                    <a:cubicBezTo>
                      <a:pt x="718633" y="3184458"/>
                      <a:pt x="719684" y="3184649"/>
                      <a:pt x="720731" y="3185020"/>
                    </a:cubicBezTo>
                    <a:cubicBezTo>
                      <a:pt x="720731" y="3190049"/>
                      <a:pt x="721112" y="3197107"/>
                      <a:pt x="726921" y="3198717"/>
                    </a:cubicBezTo>
                    <a:cubicBezTo>
                      <a:pt x="726921" y="3199126"/>
                      <a:pt x="727019" y="3199565"/>
                      <a:pt x="727112" y="3199946"/>
                    </a:cubicBezTo>
                    <a:cubicBezTo>
                      <a:pt x="729781" y="3238722"/>
                      <a:pt x="788643" y="3291471"/>
                      <a:pt x="830459" y="3261115"/>
                    </a:cubicBezTo>
                    <a:cubicBezTo>
                      <a:pt x="860941" y="3231111"/>
                      <a:pt x="881228" y="3191249"/>
                      <a:pt x="931806" y="3212252"/>
                    </a:cubicBezTo>
                    <a:close/>
                    <a:moveTo>
                      <a:pt x="875321" y="3193183"/>
                    </a:moveTo>
                    <a:cubicBezTo>
                      <a:pt x="845411" y="3201889"/>
                      <a:pt x="838077" y="3239903"/>
                      <a:pt x="810744" y="3251866"/>
                    </a:cubicBezTo>
                    <a:cubicBezTo>
                      <a:pt x="776546" y="3263287"/>
                      <a:pt x="743306" y="3228949"/>
                      <a:pt x="735111" y="3198003"/>
                    </a:cubicBezTo>
                    <a:cubicBezTo>
                      <a:pt x="743306" y="3171399"/>
                      <a:pt x="731874" y="3137814"/>
                      <a:pt x="733018" y="3109048"/>
                    </a:cubicBezTo>
                    <a:cubicBezTo>
                      <a:pt x="780736" y="3111601"/>
                      <a:pt x="826459" y="3108125"/>
                      <a:pt x="875419" y="3101419"/>
                    </a:cubicBezTo>
                    <a:cubicBezTo>
                      <a:pt x="873986" y="3131070"/>
                      <a:pt x="867322" y="3164713"/>
                      <a:pt x="875321" y="3193183"/>
                    </a:cubicBezTo>
                    <a:close/>
                    <a:moveTo>
                      <a:pt x="896562" y="3070968"/>
                    </a:moveTo>
                    <a:cubicBezTo>
                      <a:pt x="809981" y="3085712"/>
                      <a:pt x="723777" y="3091561"/>
                      <a:pt x="637671" y="3084093"/>
                    </a:cubicBezTo>
                    <a:cubicBezTo>
                      <a:pt x="647865" y="2921435"/>
                      <a:pt x="614430" y="2751156"/>
                      <a:pt x="638624" y="2589222"/>
                    </a:cubicBezTo>
                    <a:cubicBezTo>
                      <a:pt x="661292" y="2355783"/>
                      <a:pt x="748162" y="2110676"/>
                      <a:pt x="701490" y="1875932"/>
                    </a:cubicBezTo>
                    <a:cubicBezTo>
                      <a:pt x="714159" y="1859769"/>
                      <a:pt x="744259" y="1843538"/>
                      <a:pt x="740827" y="1821354"/>
                    </a:cubicBezTo>
                    <a:cubicBezTo>
                      <a:pt x="736925" y="1813115"/>
                      <a:pt x="724540" y="1807819"/>
                      <a:pt x="717396" y="1815201"/>
                    </a:cubicBezTo>
                    <a:cubicBezTo>
                      <a:pt x="731874" y="1777006"/>
                      <a:pt x="745971" y="1738010"/>
                      <a:pt x="760738" y="1695986"/>
                    </a:cubicBezTo>
                    <a:cubicBezTo>
                      <a:pt x="536802" y="2154082"/>
                      <a:pt x="413456" y="2617168"/>
                      <a:pt x="290199" y="3120326"/>
                    </a:cubicBezTo>
                    <a:cubicBezTo>
                      <a:pt x="214189" y="3137881"/>
                      <a:pt x="130562" y="3137862"/>
                      <a:pt x="51506" y="3135585"/>
                    </a:cubicBezTo>
                    <a:cubicBezTo>
                      <a:pt x="71124" y="2799934"/>
                      <a:pt x="140278" y="2429868"/>
                      <a:pt x="253052" y="2036638"/>
                    </a:cubicBezTo>
                    <a:cubicBezTo>
                      <a:pt x="272674" y="1966620"/>
                      <a:pt x="293152" y="1893678"/>
                      <a:pt x="288771" y="1820011"/>
                    </a:cubicBezTo>
                    <a:cubicBezTo>
                      <a:pt x="316583" y="1823288"/>
                      <a:pt x="347539" y="1811048"/>
                      <a:pt x="363543" y="1787731"/>
                    </a:cubicBezTo>
                    <a:cubicBezTo>
                      <a:pt x="419075" y="1804876"/>
                      <a:pt x="408503" y="1706464"/>
                      <a:pt x="396216" y="1676860"/>
                    </a:cubicBezTo>
                    <a:cubicBezTo>
                      <a:pt x="420219" y="1680489"/>
                      <a:pt x="451840" y="1664516"/>
                      <a:pt x="451459" y="1637617"/>
                    </a:cubicBezTo>
                    <a:cubicBezTo>
                      <a:pt x="448315" y="1611166"/>
                      <a:pt x="416693" y="1600260"/>
                      <a:pt x="399546" y="1583324"/>
                    </a:cubicBezTo>
                    <a:cubicBezTo>
                      <a:pt x="380119" y="1568351"/>
                      <a:pt x="360018" y="1552883"/>
                      <a:pt x="341921" y="1535795"/>
                    </a:cubicBezTo>
                    <a:cubicBezTo>
                      <a:pt x="339066" y="1478254"/>
                      <a:pt x="361827" y="1423743"/>
                      <a:pt x="381640" y="1370879"/>
                    </a:cubicBezTo>
                    <a:cubicBezTo>
                      <a:pt x="484512" y="1441554"/>
                      <a:pt x="585664" y="1525203"/>
                      <a:pt x="694444" y="1584001"/>
                    </a:cubicBezTo>
                    <a:cubicBezTo>
                      <a:pt x="711778" y="1583820"/>
                      <a:pt x="725112" y="1571228"/>
                      <a:pt x="738255" y="1561560"/>
                    </a:cubicBezTo>
                    <a:cubicBezTo>
                      <a:pt x="777881" y="1532194"/>
                      <a:pt x="817315" y="1503600"/>
                      <a:pt x="856555" y="1473225"/>
                    </a:cubicBezTo>
                    <a:cubicBezTo>
                      <a:pt x="860750" y="1474778"/>
                      <a:pt x="865606" y="1474463"/>
                      <a:pt x="869322" y="1471977"/>
                    </a:cubicBezTo>
                    <a:cubicBezTo>
                      <a:pt x="1011815" y="1602908"/>
                      <a:pt x="956474" y="1638665"/>
                      <a:pt x="1089541" y="1505362"/>
                    </a:cubicBezTo>
                    <a:cubicBezTo>
                      <a:pt x="1102777" y="1492637"/>
                      <a:pt x="1116493" y="1479473"/>
                      <a:pt x="1129831" y="1466348"/>
                    </a:cubicBezTo>
                    <a:cubicBezTo>
                      <a:pt x="1133161" y="1470415"/>
                      <a:pt x="1139547" y="1471749"/>
                      <a:pt x="1144021" y="1468844"/>
                    </a:cubicBezTo>
                    <a:cubicBezTo>
                      <a:pt x="1115446" y="2008597"/>
                      <a:pt x="820836" y="2523947"/>
                      <a:pt x="896562" y="3070968"/>
                    </a:cubicBezTo>
                    <a:close/>
                    <a:moveTo>
                      <a:pt x="1250322" y="1561388"/>
                    </a:moveTo>
                    <a:cubicBezTo>
                      <a:pt x="1243652" y="1586163"/>
                      <a:pt x="1236034" y="1614224"/>
                      <a:pt x="1226128" y="1639589"/>
                    </a:cubicBezTo>
                    <a:cubicBezTo>
                      <a:pt x="1207459" y="1683356"/>
                      <a:pt x="1189930" y="1723609"/>
                      <a:pt x="1142119" y="1707807"/>
                    </a:cubicBezTo>
                    <a:cubicBezTo>
                      <a:pt x="1152402" y="1645266"/>
                      <a:pt x="1159736" y="1584906"/>
                      <a:pt x="1166880" y="1516535"/>
                    </a:cubicBezTo>
                    <a:cubicBezTo>
                      <a:pt x="1199362" y="1509858"/>
                      <a:pt x="1230700" y="1498352"/>
                      <a:pt x="1259749" y="1482407"/>
                    </a:cubicBezTo>
                    <a:lnTo>
                      <a:pt x="1259749" y="1482407"/>
                    </a:lnTo>
                    <a:lnTo>
                      <a:pt x="1259749" y="1482407"/>
                    </a:lnTo>
                    <a:cubicBezTo>
                      <a:pt x="1259749" y="1482407"/>
                      <a:pt x="1259749" y="1482407"/>
                      <a:pt x="1259749" y="1482407"/>
                    </a:cubicBezTo>
                    <a:cubicBezTo>
                      <a:pt x="1271464" y="1508458"/>
                      <a:pt x="1255558" y="1534861"/>
                      <a:pt x="1250322" y="15613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097" name="그래픽 1088" descr="수염이 있는 남자">
                <a:extLst>
                  <a:ext uri="{FF2B5EF4-FFF2-40B4-BE49-F238E27FC236}">
                    <a16:creationId xmlns:a16="http://schemas.microsoft.com/office/drawing/2014/main" id="{BE27AED7-23FD-F8FC-9A71-8E3C2F0DBA2E}"/>
                  </a:ext>
                </a:extLst>
              </p:cNvPr>
              <p:cNvGrpSpPr/>
              <p:nvPr/>
            </p:nvGrpSpPr>
            <p:grpSpPr>
              <a:xfrm>
                <a:off x="17389707" y="2939001"/>
                <a:ext cx="173214" cy="1064780"/>
                <a:chOff x="17389707" y="2939001"/>
                <a:chExt cx="173214" cy="1064780"/>
              </a:xfrm>
              <a:solidFill>
                <a:srgbClr val="FFFFFF"/>
              </a:solidFill>
            </p:grpSpPr>
            <p:sp>
              <p:nvSpPr>
                <p:cNvPr id="1098" name="자유형: 도형 1097">
                  <a:extLst>
                    <a:ext uri="{FF2B5EF4-FFF2-40B4-BE49-F238E27FC236}">
                      <a16:creationId xmlns:a16="http://schemas.microsoft.com/office/drawing/2014/main" id="{3E616C43-1E09-A9C8-8380-51D88A7B7B41}"/>
                    </a:ext>
                  </a:extLst>
                </p:cNvPr>
                <p:cNvSpPr/>
                <p:nvPr/>
              </p:nvSpPr>
              <p:spPr>
                <a:xfrm>
                  <a:off x="17532591" y="3972311"/>
                  <a:ext cx="30330" cy="31470"/>
                </a:xfrm>
                <a:custGeom>
                  <a:avLst/>
                  <a:gdLst>
                    <a:gd name="connsiteX0" fmla="*/ 22795 w 30330"/>
                    <a:gd name="connsiteY0" fmla="*/ 117 h 31470"/>
                    <a:gd name="connsiteX1" fmla="*/ 21656 w 30330"/>
                    <a:gd name="connsiteY1" fmla="*/ 31588 h 31470"/>
                    <a:gd name="connsiteX2" fmla="*/ 22795 w 30330"/>
                    <a:gd name="connsiteY2" fmla="*/ 117 h 31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0330" h="31470">
                      <a:moveTo>
                        <a:pt x="22795" y="117"/>
                      </a:moveTo>
                      <a:cubicBezTo>
                        <a:pt x="2987" y="165"/>
                        <a:pt x="1080" y="30940"/>
                        <a:pt x="21656" y="31588"/>
                      </a:cubicBezTo>
                      <a:cubicBezTo>
                        <a:pt x="41464" y="31530"/>
                        <a:pt x="43371" y="746"/>
                        <a:pt x="22795" y="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9" name="자유형: 도형 1098">
                  <a:extLst>
                    <a:ext uri="{FF2B5EF4-FFF2-40B4-BE49-F238E27FC236}">
                      <a16:creationId xmlns:a16="http://schemas.microsoft.com/office/drawing/2014/main" id="{8245F291-63EC-8FC4-8813-69D67F434BAE}"/>
                    </a:ext>
                  </a:extLst>
                </p:cNvPr>
                <p:cNvSpPr/>
                <p:nvPr/>
              </p:nvSpPr>
              <p:spPr>
                <a:xfrm>
                  <a:off x="17527038" y="3813662"/>
                  <a:ext cx="21183" cy="25860"/>
                </a:xfrm>
                <a:custGeom>
                  <a:avLst/>
                  <a:gdLst>
                    <a:gd name="connsiteX0" fmla="*/ 17493 w 21183"/>
                    <a:gd name="connsiteY0" fmla="*/ 117 h 25860"/>
                    <a:gd name="connsiteX1" fmla="*/ 17776 w 21183"/>
                    <a:gd name="connsiteY1" fmla="*/ 25977 h 25860"/>
                    <a:gd name="connsiteX2" fmla="*/ 22730 w 21183"/>
                    <a:gd name="connsiteY2" fmla="*/ 1289 h 25860"/>
                    <a:gd name="connsiteX3" fmla="*/ 17493 w 21183"/>
                    <a:gd name="connsiteY3" fmla="*/ 117 h 25860"/>
                    <a:gd name="connsiteX4" fmla="*/ 17493 w 21183"/>
                    <a:gd name="connsiteY4" fmla="*/ 117 h 25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83" h="25860">
                      <a:moveTo>
                        <a:pt x="17493" y="117"/>
                      </a:moveTo>
                      <a:cubicBezTo>
                        <a:pt x="3298" y="1050"/>
                        <a:pt x="3777" y="24977"/>
                        <a:pt x="17776" y="25977"/>
                      </a:cubicBezTo>
                      <a:cubicBezTo>
                        <a:pt x="28255" y="24939"/>
                        <a:pt x="32538" y="6156"/>
                        <a:pt x="22730" y="1289"/>
                      </a:cubicBezTo>
                      <a:cubicBezTo>
                        <a:pt x="22730" y="1317"/>
                        <a:pt x="20539" y="117"/>
                        <a:pt x="17493" y="117"/>
                      </a:cubicBezTo>
                      <a:lnTo>
                        <a:pt x="17493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00" name="자유형: 도형 1099">
                  <a:extLst>
                    <a:ext uri="{FF2B5EF4-FFF2-40B4-BE49-F238E27FC236}">
                      <a16:creationId xmlns:a16="http://schemas.microsoft.com/office/drawing/2014/main" id="{0AD5611D-23A9-06C0-3ED1-33134354CA37}"/>
                    </a:ext>
                  </a:extLst>
                </p:cNvPr>
                <p:cNvSpPr/>
                <p:nvPr/>
              </p:nvSpPr>
              <p:spPr>
                <a:xfrm>
                  <a:off x="17507388" y="3606141"/>
                  <a:ext cx="26413" cy="37088"/>
                </a:xfrm>
                <a:custGeom>
                  <a:avLst/>
                  <a:gdLst>
                    <a:gd name="connsiteX0" fmla="*/ 18851 w 26413"/>
                    <a:gd name="connsiteY0" fmla="*/ 117 h 37088"/>
                    <a:gd name="connsiteX1" fmla="*/ 13331 w 26413"/>
                    <a:gd name="connsiteY1" fmla="*/ 31273 h 37088"/>
                    <a:gd name="connsiteX2" fmla="*/ 18851 w 26413"/>
                    <a:gd name="connsiteY2" fmla="*/ 117 h 37088"/>
                    <a:gd name="connsiteX3" fmla="*/ 18851 w 26413"/>
                    <a:gd name="connsiteY3" fmla="*/ 117 h 370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413" h="37088">
                      <a:moveTo>
                        <a:pt x="18851" y="117"/>
                      </a:moveTo>
                      <a:cubicBezTo>
                        <a:pt x="3424" y="641"/>
                        <a:pt x="4852" y="22663"/>
                        <a:pt x="13331" y="31273"/>
                      </a:cubicBezTo>
                      <a:cubicBezTo>
                        <a:pt x="24093" y="54438"/>
                        <a:pt x="49524" y="2451"/>
                        <a:pt x="18851" y="117"/>
                      </a:cubicBezTo>
                      <a:lnTo>
                        <a:pt x="18851" y="11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01" name="자유형: 도형 1100">
                  <a:extLst>
                    <a:ext uri="{FF2B5EF4-FFF2-40B4-BE49-F238E27FC236}">
                      <a16:creationId xmlns:a16="http://schemas.microsoft.com/office/drawing/2014/main" id="{27F643F8-5E82-3802-9171-A69662379841}"/>
                    </a:ext>
                  </a:extLst>
                </p:cNvPr>
                <p:cNvSpPr/>
                <p:nvPr/>
              </p:nvSpPr>
              <p:spPr>
                <a:xfrm>
                  <a:off x="17473522" y="3433822"/>
                  <a:ext cx="24559" cy="24651"/>
                </a:xfrm>
                <a:custGeom>
                  <a:avLst/>
                  <a:gdLst>
                    <a:gd name="connsiteX0" fmla="*/ 18714 w 24559"/>
                    <a:gd name="connsiteY0" fmla="*/ 148 h 24651"/>
                    <a:gd name="connsiteX1" fmla="*/ 20430 w 24559"/>
                    <a:gd name="connsiteY1" fmla="*/ 24741 h 24651"/>
                    <a:gd name="connsiteX2" fmla="*/ 18714 w 24559"/>
                    <a:gd name="connsiteY2" fmla="*/ 148 h 2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4559" h="24651">
                      <a:moveTo>
                        <a:pt x="18714" y="148"/>
                      </a:moveTo>
                      <a:cubicBezTo>
                        <a:pt x="1762" y="138"/>
                        <a:pt x="4143" y="25722"/>
                        <a:pt x="20430" y="24741"/>
                      </a:cubicBezTo>
                      <a:cubicBezTo>
                        <a:pt x="36718" y="24846"/>
                        <a:pt x="34429" y="-891"/>
                        <a:pt x="18714" y="1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02" name="자유형: 도형 1101">
                  <a:extLst>
                    <a:ext uri="{FF2B5EF4-FFF2-40B4-BE49-F238E27FC236}">
                      <a16:creationId xmlns:a16="http://schemas.microsoft.com/office/drawing/2014/main" id="{1A673051-B500-1641-8D43-06F8B38AB478}"/>
                    </a:ext>
                  </a:extLst>
                </p:cNvPr>
                <p:cNvSpPr/>
                <p:nvPr/>
              </p:nvSpPr>
              <p:spPr>
                <a:xfrm>
                  <a:off x="17446893" y="3263082"/>
                  <a:ext cx="23615" cy="26139"/>
                </a:xfrm>
                <a:custGeom>
                  <a:avLst/>
                  <a:gdLst>
                    <a:gd name="connsiteX0" fmla="*/ 19149 w 23615"/>
                    <a:gd name="connsiteY0" fmla="*/ 143 h 26139"/>
                    <a:gd name="connsiteX1" fmla="*/ 19340 w 23615"/>
                    <a:gd name="connsiteY1" fmla="*/ 26251 h 26139"/>
                    <a:gd name="connsiteX2" fmla="*/ 19149 w 23615"/>
                    <a:gd name="connsiteY2" fmla="*/ 143 h 261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615" h="26139">
                      <a:moveTo>
                        <a:pt x="19149" y="143"/>
                      </a:moveTo>
                      <a:cubicBezTo>
                        <a:pt x="2388" y="381"/>
                        <a:pt x="3625" y="26689"/>
                        <a:pt x="19340" y="26251"/>
                      </a:cubicBezTo>
                      <a:cubicBezTo>
                        <a:pt x="34200" y="26089"/>
                        <a:pt x="34772" y="-838"/>
                        <a:pt x="19149" y="14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03" name="자유형: 도형 1102">
                  <a:extLst>
                    <a:ext uri="{FF2B5EF4-FFF2-40B4-BE49-F238E27FC236}">
                      <a16:creationId xmlns:a16="http://schemas.microsoft.com/office/drawing/2014/main" id="{CE931524-5290-E867-23F6-ABAACCB542A9}"/>
                    </a:ext>
                  </a:extLst>
                </p:cNvPr>
                <p:cNvSpPr/>
                <p:nvPr/>
              </p:nvSpPr>
              <p:spPr>
                <a:xfrm>
                  <a:off x="17429149" y="3109841"/>
                  <a:ext cx="22001" cy="25822"/>
                </a:xfrm>
                <a:custGeom>
                  <a:avLst/>
                  <a:gdLst>
                    <a:gd name="connsiteX0" fmla="*/ 17369 w 22001"/>
                    <a:gd name="connsiteY0" fmla="*/ 117 h 25822"/>
                    <a:gd name="connsiteX1" fmla="*/ 18034 w 22001"/>
                    <a:gd name="connsiteY1" fmla="*/ 25939 h 25822"/>
                    <a:gd name="connsiteX2" fmla="*/ 17369 w 22001"/>
                    <a:gd name="connsiteY2" fmla="*/ 117 h 25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2001" h="25822">
                      <a:moveTo>
                        <a:pt x="17369" y="117"/>
                      </a:moveTo>
                      <a:cubicBezTo>
                        <a:pt x="2319" y="260"/>
                        <a:pt x="4793" y="25539"/>
                        <a:pt x="18034" y="25939"/>
                      </a:cubicBezTo>
                      <a:cubicBezTo>
                        <a:pt x="32419" y="24149"/>
                        <a:pt x="33275" y="165"/>
                        <a:pt x="17369" y="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04" name="자유형: 도형 1103">
                  <a:extLst>
                    <a:ext uri="{FF2B5EF4-FFF2-40B4-BE49-F238E27FC236}">
                      <a16:creationId xmlns:a16="http://schemas.microsoft.com/office/drawing/2014/main" id="{3A8B2732-DC39-51BA-C613-D362320DB0EF}"/>
                    </a:ext>
                  </a:extLst>
                </p:cNvPr>
                <p:cNvSpPr/>
                <p:nvPr/>
              </p:nvSpPr>
              <p:spPr>
                <a:xfrm>
                  <a:off x="17389707" y="2939001"/>
                  <a:ext cx="21435" cy="22664"/>
                </a:xfrm>
                <a:custGeom>
                  <a:avLst/>
                  <a:gdLst>
                    <a:gd name="connsiteX0" fmla="*/ 16521 w 21435"/>
                    <a:gd name="connsiteY0" fmla="*/ 117 h 22664"/>
                    <a:gd name="connsiteX1" fmla="*/ 18139 w 21435"/>
                    <a:gd name="connsiteY1" fmla="*/ 22777 h 22664"/>
                    <a:gd name="connsiteX2" fmla="*/ 16521 w 21435"/>
                    <a:gd name="connsiteY2" fmla="*/ 117 h 22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435" h="22664">
                      <a:moveTo>
                        <a:pt x="16521" y="117"/>
                      </a:moveTo>
                      <a:cubicBezTo>
                        <a:pt x="3373" y="231"/>
                        <a:pt x="3945" y="23158"/>
                        <a:pt x="18139" y="22777"/>
                      </a:cubicBezTo>
                      <a:cubicBezTo>
                        <a:pt x="33473" y="22053"/>
                        <a:pt x="30808" y="250"/>
                        <a:pt x="16521" y="11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1048" name="그룹 1047">
            <a:extLst>
              <a:ext uri="{FF2B5EF4-FFF2-40B4-BE49-F238E27FC236}">
                <a16:creationId xmlns:a16="http://schemas.microsoft.com/office/drawing/2014/main" id="{97898DFD-F0C2-129D-DC82-B6DDD3B74F27}"/>
              </a:ext>
            </a:extLst>
          </p:cNvPr>
          <p:cNvGrpSpPr/>
          <p:nvPr/>
        </p:nvGrpSpPr>
        <p:grpSpPr>
          <a:xfrm>
            <a:off x="-1529760" y="-299754"/>
            <a:ext cx="6415960" cy="13198572"/>
            <a:chOff x="-2589579" y="-411348"/>
            <a:chExt cx="7219714" cy="14852012"/>
          </a:xfrm>
        </p:grpSpPr>
        <p:sp>
          <p:nvSpPr>
            <p:cNvPr id="500" name="자유형: 도형 499">
              <a:extLst>
                <a:ext uri="{FF2B5EF4-FFF2-40B4-BE49-F238E27FC236}">
                  <a16:creationId xmlns:a16="http://schemas.microsoft.com/office/drawing/2014/main" id="{6CD42B80-E069-01B7-0BC8-548CEE715455}"/>
                </a:ext>
              </a:extLst>
            </p:cNvPr>
            <p:cNvSpPr/>
            <p:nvPr/>
          </p:nvSpPr>
          <p:spPr>
            <a:xfrm>
              <a:off x="-2525235" y="-392093"/>
              <a:ext cx="7099483" cy="14791854"/>
            </a:xfrm>
            <a:custGeom>
              <a:avLst/>
              <a:gdLst>
                <a:gd name="connsiteX0" fmla="*/ 2293921 w 7099483"/>
                <a:gd name="connsiteY0" fmla="*/ 0 h 14791854"/>
                <a:gd name="connsiteX1" fmla="*/ 3641985 w 7099483"/>
                <a:gd name="connsiteY1" fmla="*/ 426482 h 14791854"/>
                <a:gd name="connsiteX2" fmla="*/ 3748138 w 7099483"/>
                <a:gd name="connsiteY2" fmla="*/ 378828 h 14791854"/>
                <a:gd name="connsiteX3" fmla="*/ 3897630 w 7099483"/>
                <a:gd name="connsiteY3" fmla="*/ 268322 h 14791854"/>
                <a:gd name="connsiteX4" fmla="*/ 4610420 w 7099483"/>
                <a:gd name="connsiteY4" fmla="*/ 807372 h 14791854"/>
                <a:gd name="connsiteX5" fmla="*/ 5628685 w 7099483"/>
                <a:gd name="connsiteY5" fmla="*/ 1926788 h 14791854"/>
                <a:gd name="connsiteX6" fmla="*/ 6056580 w 7099483"/>
                <a:gd name="connsiteY6" fmla="*/ 4396636 h 14791854"/>
                <a:gd name="connsiteX7" fmla="*/ 5509511 w 7099483"/>
                <a:gd name="connsiteY7" fmla="*/ 5680322 h 14791854"/>
                <a:gd name="connsiteX8" fmla="*/ 5539829 w 7099483"/>
                <a:gd name="connsiteY8" fmla="*/ 6297803 h 14791854"/>
                <a:gd name="connsiteX9" fmla="*/ 5141184 w 7099483"/>
                <a:gd name="connsiteY9" fmla="*/ 6481967 h 14791854"/>
                <a:gd name="connsiteX10" fmla="*/ 5441619 w 7099483"/>
                <a:gd name="connsiteY10" fmla="*/ 7912624 h 14791854"/>
                <a:gd name="connsiteX11" fmla="*/ 5600505 w 7099483"/>
                <a:gd name="connsiteY11" fmla="*/ 9330986 h 14791854"/>
                <a:gd name="connsiteX12" fmla="*/ 5560068 w 7099483"/>
                <a:gd name="connsiteY12" fmla="*/ 11896180 h 14791854"/>
                <a:gd name="connsiteX13" fmla="*/ 5666602 w 7099483"/>
                <a:gd name="connsiteY13" fmla="*/ 12331674 h 14791854"/>
                <a:gd name="connsiteX14" fmla="*/ 5823693 w 7099483"/>
                <a:gd name="connsiteY14" fmla="*/ 12965384 h 14791854"/>
                <a:gd name="connsiteX15" fmla="*/ 6354495 w 7099483"/>
                <a:gd name="connsiteY15" fmla="*/ 13548536 h 14791854"/>
                <a:gd name="connsiteX16" fmla="*/ 7091112 w 7099483"/>
                <a:gd name="connsiteY16" fmla="*/ 14281564 h 14791854"/>
                <a:gd name="connsiteX17" fmla="*/ 6202827 w 7099483"/>
                <a:gd name="connsiteY17" fmla="*/ 14379048 h 14791854"/>
                <a:gd name="connsiteX18" fmla="*/ 5649648 w 7099483"/>
                <a:gd name="connsiteY18" fmla="*/ 13961616 h 14791854"/>
                <a:gd name="connsiteX19" fmla="*/ 5580305 w 7099483"/>
                <a:gd name="connsiteY19" fmla="*/ 13952948 h 14791854"/>
                <a:gd name="connsiteX20" fmla="*/ 5138320 w 7099483"/>
                <a:gd name="connsiteY20" fmla="*/ 14025155 h 14791854"/>
                <a:gd name="connsiteX21" fmla="*/ 4875802 w 7099483"/>
                <a:gd name="connsiteY21" fmla="*/ 13707383 h 14791854"/>
                <a:gd name="connsiteX22" fmla="*/ 4816234 w 7099483"/>
                <a:gd name="connsiteY22" fmla="*/ 12894933 h 14791854"/>
                <a:gd name="connsiteX23" fmla="*/ 4612596 w 7099483"/>
                <a:gd name="connsiteY23" fmla="*/ 12572121 h 14791854"/>
                <a:gd name="connsiteX24" fmla="*/ 4485862 w 7099483"/>
                <a:gd name="connsiteY24" fmla="*/ 11968730 h 14791854"/>
                <a:gd name="connsiteX25" fmla="*/ 4388377 w 7099483"/>
                <a:gd name="connsiteY25" fmla="*/ 10798796 h 14791854"/>
                <a:gd name="connsiteX26" fmla="*/ 4286195 w 7099483"/>
                <a:gd name="connsiteY26" fmla="*/ 9905815 h 14791854"/>
                <a:gd name="connsiteX27" fmla="*/ 3592918 w 7099483"/>
                <a:gd name="connsiteY27" fmla="*/ 8369004 h 14791854"/>
                <a:gd name="connsiteX28" fmla="*/ 3110152 w 7099483"/>
                <a:gd name="connsiteY28" fmla="*/ 10246305 h 14791854"/>
                <a:gd name="connsiteX29" fmla="*/ 3052722 w 7099483"/>
                <a:gd name="connsiteY29" fmla="*/ 12361228 h 14791854"/>
                <a:gd name="connsiteX30" fmla="*/ 3127831 w 7099483"/>
                <a:gd name="connsiteY30" fmla="*/ 12473873 h 14791854"/>
                <a:gd name="connsiteX31" fmla="*/ 3049820 w 7099483"/>
                <a:gd name="connsiteY31" fmla="*/ 12843612 h 14791854"/>
                <a:gd name="connsiteX32" fmla="*/ 3191370 w 7099483"/>
                <a:gd name="connsiteY32" fmla="*/ 13647778 h 14791854"/>
                <a:gd name="connsiteX33" fmla="*/ 3139363 w 7099483"/>
                <a:gd name="connsiteY33" fmla="*/ 13782454 h 14791854"/>
                <a:gd name="connsiteX34" fmla="*/ 3402225 w 7099483"/>
                <a:gd name="connsiteY34" fmla="*/ 14438196 h 14791854"/>
                <a:gd name="connsiteX35" fmla="*/ 3328223 w 7099483"/>
                <a:gd name="connsiteY35" fmla="*/ 14724045 h 14791854"/>
                <a:gd name="connsiteX36" fmla="*/ 2824456 w 7099483"/>
                <a:gd name="connsiteY36" fmla="*/ 14784835 h 14791854"/>
                <a:gd name="connsiteX37" fmla="*/ 2206249 w 7099483"/>
                <a:gd name="connsiteY37" fmla="*/ 14279310 h 14791854"/>
                <a:gd name="connsiteX38" fmla="*/ 2191815 w 7099483"/>
                <a:gd name="connsiteY38" fmla="*/ 14048219 h 14791854"/>
                <a:gd name="connsiteX39" fmla="*/ 2388236 w 7099483"/>
                <a:gd name="connsiteY39" fmla="*/ 13146950 h 14791854"/>
                <a:gd name="connsiteX40" fmla="*/ 2021360 w 7099483"/>
                <a:gd name="connsiteY40" fmla="*/ 12087866 h 14791854"/>
                <a:gd name="connsiteX41" fmla="*/ 1891380 w 7099483"/>
                <a:gd name="connsiteY41" fmla="*/ 10370863 h 14791854"/>
                <a:gd name="connsiteX42" fmla="*/ 1954919 w 7099483"/>
                <a:gd name="connsiteY42" fmla="*/ 9270272 h 14791854"/>
                <a:gd name="connsiteX43" fmla="*/ 1822037 w 7099483"/>
                <a:gd name="connsiteY43" fmla="*/ 8438309 h 14791854"/>
                <a:gd name="connsiteX44" fmla="*/ 1355156 w 7099483"/>
                <a:gd name="connsiteY44" fmla="*/ 6481928 h 14791854"/>
                <a:gd name="connsiteX45" fmla="*/ 1117190 w 7099483"/>
                <a:gd name="connsiteY45" fmla="*/ 6346870 h 14791854"/>
                <a:gd name="connsiteX46" fmla="*/ 1082518 w 7099483"/>
                <a:gd name="connsiteY46" fmla="*/ 5081589 h 14791854"/>
                <a:gd name="connsiteX47" fmla="*/ 1058 w 7099483"/>
                <a:gd name="connsiteY47" fmla="*/ 4152905 h 14791854"/>
                <a:gd name="connsiteX48" fmla="*/ 293895 w 7099483"/>
                <a:gd name="connsiteY48" fmla="*/ 2184228 h 14791854"/>
                <a:gd name="connsiteX49" fmla="*/ 1076753 w 7099483"/>
                <a:gd name="connsiteY49" fmla="*/ 1112504 h 14791854"/>
                <a:gd name="connsiteX50" fmla="*/ 1125858 w 7099483"/>
                <a:gd name="connsiteY50" fmla="*/ 988290 h 14791854"/>
                <a:gd name="connsiteX51" fmla="*/ 2292890 w 7099483"/>
                <a:gd name="connsiteY51" fmla="*/ 84120 h 14791854"/>
                <a:gd name="connsiteX52" fmla="*/ 2293921 w 7099483"/>
                <a:gd name="connsiteY52" fmla="*/ 0 h 1479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99483" h="14791854">
                  <a:moveTo>
                    <a:pt x="2293921" y="0"/>
                  </a:moveTo>
                  <a:cubicBezTo>
                    <a:pt x="2293921" y="0"/>
                    <a:pt x="3457821" y="161062"/>
                    <a:pt x="3641985" y="426482"/>
                  </a:cubicBezTo>
                  <a:cubicBezTo>
                    <a:pt x="3641985" y="426482"/>
                    <a:pt x="3674824" y="389291"/>
                    <a:pt x="3748138" y="378828"/>
                  </a:cubicBezTo>
                  <a:cubicBezTo>
                    <a:pt x="3793654" y="372337"/>
                    <a:pt x="3832067" y="268322"/>
                    <a:pt x="3897630" y="268322"/>
                  </a:cubicBezTo>
                  <a:cubicBezTo>
                    <a:pt x="3897630" y="268322"/>
                    <a:pt x="4253204" y="447064"/>
                    <a:pt x="4610420" y="807372"/>
                  </a:cubicBezTo>
                  <a:cubicBezTo>
                    <a:pt x="4904364" y="1103875"/>
                    <a:pt x="5433715" y="1555788"/>
                    <a:pt x="5628685" y="1926788"/>
                  </a:cubicBezTo>
                  <a:cubicBezTo>
                    <a:pt x="6018663" y="2668827"/>
                    <a:pt x="6191982" y="3676286"/>
                    <a:pt x="6056580" y="4396636"/>
                  </a:cubicBezTo>
                  <a:cubicBezTo>
                    <a:pt x="5921178" y="5116986"/>
                    <a:pt x="5899489" y="5561148"/>
                    <a:pt x="5509511" y="5680322"/>
                  </a:cubicBezTo>
                  <a:cubicBezTo>
                    <a:pt x="5509511" y="5680322"/>
                    <a:pt x="5719067" y="6051169"/>
                    <a:pt x="5539829" y="6297803"/>
                  </a:cubicBezTo>
                  <a:cubicBezTo>
                    <a:pt x="5473618" y="6388911"/>
                    <a:pt x="5335504" y="6439582"/>
                    <a:pt x="5141184" y="6481967"/>
                  </a:cubicBezTo>
                  <a:cubicBezTo>
                    <a:pt x="5141184" y="6481967"/>
                    <a:pt x="5313816" y="7188112"/>
                    <a:pt x="5441619" y="7912624"/>
                  </a:cubicBezTo>
                  <a:cubicBezTo>
                    <a:pt x="5544221" y="8494288"/>
                    <a:pt x="5588439" y="9082557"/>
                    <a:pt x="5600505" y="9330986"/>
                  </a:cubicBezTo>
                  <a:cubicBezTo>
                    <a:pt x="5627577" y="9888861"/>
                    <a:pt x="5560068" y="11896180"/>
                    <a:pt x="5560068" y="11896180"/>
                  </a:cubicBezTo>
                  <a:cubicBezTo>
                    <a:pt x="5560068" y="11896180"/>
                    <a:pt x="5690047" y="12170611"/>
                    <a:pt x="5666602" y="12331674"/>
                  </a:cubicBezTo>
                  <a:cubicBezTo>
                    <a:pt x="5642852" y="12494683"/>
                    <a:pt x="5823693" y="12965384"/>
                    <a:pt x="5823693" y="12965384"/>
                  </a:cubicBezTo>
                  <a:cubicBezTo>
                    <a:pt x="5823693" y="12965384"/>
                    <a:pt x="6062002" y="13391484"/>
                    <a:pt x="6354495" y="13548536"/>
                  </a:cubicBezTo>
                  <a:cubicBezTo>
                    <a:pt x="6646988" y="13705627"/>
                    <a:pt x="7172025" y="13918277"/>
                    <a:pt x="7091112" y="14281564"/>
                  </a:cubicBezTo>
                  <a:cubicBezTo>
                    <a:pt x="7067514" y="14387487"/>
                    <a:pt x="6680896" y="14536483"/>
                    <a:pt x="6202827" y="14379048"/>
                  </a:cubicBezTo>
                  <a:cubicBezTo>
                    <a:pt x="5709712" y="14216650"/>
                    <a:pt x="5676721" y="14145780"/>
                    <a:pt x="5649648" y="13961616"/>
                  </a:cubicBezTo>
                  <a:cubicBezTo>
                    <a:pt x="5649648" y="13961616"/>
                    <a:pt x="5601154" y="13913656"/>
                    <a:pt x="5580305" y="13952948"/>
                  </a:cubicBezTo>
                  <a:cubicBezTo>
                    <a:pt x="5505196" y="14094497"/>
                    <a:pt x="5375217" y="14077162"/>
                    <a:pt x="5138320" y="14025155"/>
                  </a:cubicBezTo>
                  <a:cubicBezTo>
                    <a:pt x="4780684" y="13946648"/>
                    <a:pt x="4875802" y="13707383"/>
                    <a:pt x="4875802" y="13707383"/>
                  </a:cubicBezTo>
                  <a:lnTo>
                    <a:pt x="4816234" y="12894933"/>
                  </a:lnTo>
                  <a:cubicBezTo>
                    <a:pt x="4816234" y="12894933"/>
                    <a:pt x="4617980" y="12788780"/>
                    <a:pt x="4612596" y="12572121"/>
                  </a:cubicBezTo>
                  <a:cubicBezTo>
                    <a:pt x="4607174" y="12355462"/>
                    <a:pt x="4485862" y="11968730"/>
                    <a:pt x="4485862" y="11968730"/>
                  </a:cubicBezTo>
                  <a:cubicBezTo>
                    <a:pt x="4485862" y="11968730"/>
                    <a:pt x="4366688" y="11242920"/>
                    <a:pt x="4388377" y="10798796"/>
                  </a:cubicBezTo>
                  <a:cubicBezTo>
                    <a:pt x="4410066" y="10354673"/>
                    <a:pt x="4286195" y="9905815"/>
                    <a:pt x="4286195" y="9905815"/>
                  </a:cubicBezTo>
                  <a:cubicBezTo>
                    <a:pt x="4286195" y="9905815"/>
                    <a:pt x="3686776" y="8367554"/>
                    <a:pt x="3592918" y="8369004"/>
                  </a:cubicBezTo>
                  <a:cubicBezTo>
                    <a:pt x="3499023" y="8370456"/>
                    <a:pt x="3176937" y="9027648"/>
                    <a:pt x="3110152" y="10246305"/>
                  </a:cubicBezTo>
                  <a:cubicBezTo>
                    <a:pt x="3043635" y="11459885"/>
                    <a:pt x="3052722" y="12361228"/>
                    <a:pt x="3052722" y="12361228"/>
                  </a:cubicBezTo>
                  <a:cubicBezTo>
                    <a:pt x="3052722" y="12361228"/>
                    <a:pt x="3117941" y="12364168"/>
                    <a:pt x="3127831" y="12473873"/>
                  </a:cubicBezTo>
                  <a:cubicBezTo>
                    <a:pt x="3134246" y="12545086"/>
                    <a:pt x="3081628" y="12676097"/>
                    <a:pt x="3049820" y="12843612"/>
                  </a:cubicBezTo>
                  <a:cubicBezTo>
                    <a:pt x="3049820" y="12843612"/>
                    <a:pt x="3220238" y="13016932"/>
                    <a:pt x="3191370" y="13647778"/>
                  </a:cubicBezTo>
                  <a:lnTo>
                    <a:pt x="3139363" y="13782454"/>
                  </a:lnTo>
                  <a:cubicBezTo>
                    <a:pt x="3139363" y="13782454"/>
                    <a:pt x="3488904" y="14232382"/>
                    <a:pt x="3402225" y="14438196"/>
                  </a:cubicBezTo>
                  <a:cubicBezTo>
                    <a:pt x="3402225" y="14438196"/>
                    <a:pt x="3489897" y="14628775"/>
                    <a:pt x="3328223" y="14724045"/>
                  </a:cubicBezTo>
                  <a:cubicBezTo>
                    <a:pt x="3254184" y="14767690"/>
                    <a:pt x="3035425" y="14808662"/>
                    <a:pt x="2824456" y="14784835"/>
                  </a:cubicBezTo>
                  <a:cubicBezTo>
                    <a:pt x="2824456" y="14784835"/>
                    <a:pt x="2043774" y="14755930"/>
                    <a:pt x="2206249" y="14279310"/>
                  </a:cubicBezTo>
                  <a:lnTo>
                    <a:pt x="2191815" y="14048219"/>
                  </a:lnTo>
                  <a:lnTo>
                    <a:pt x="2388236" y="13146950"/>
                  </a:lnTo>
                  <a:lnTo>
                    <a:pt x="2021360" y="12087866"/>
                  </a:lnTo>
                  <a:cubicBezTo>
                    <a:pt x="2021360" y="12087866"/>
                    <a:pt x="1842618" y="10874593"/>
                    <a:pt x="1891380" y="10370863"/>
                  </a:cubicBezTo>
                  <a:cubicBezTo>
                    <a:pt x="1940142" y="9867134"/>
                    <a:pt x="1954919" y="9270272"/>
                    <a:pt x="1954919" y="9270272"/>
                  </a:cubicBezTo>
                  <a:lnTo>
                    <a:pt x="1822037" y="8438309"/>
                  </a:lnTo>
                  <a:cubicBezTo>
                    <a:pt x="1822037" y="8438309"/>
                    <a:pt x="1232736" y="7080622"/>
                    <a:pt x="1355156" y="6481928"/>
                  </a:cubicBezTo>
                  <a:cubicBezTo>
                    <a:pt x="1355156" y="6481928"/>
                    <a:pt x="1186533" y="6459552"/>
                    <a:pt x="1117190" y="6346870"/>
                  </a:cubicBezTo>
                  <a:cubicBezTo>
                    <a:pt x="1047847" y="6234225"/>
                    <a:pt x="1082518" y="5081589"/>
                    <a:pt x="1082518" y="5081589"/>
                  </a:cubicBezTo>
                  <a:cubicBezTo>
                    <a:pt x="1082518" y="5081589"/>
                    <a:pt x="11902" y="4640406"/>
                    <a:pt x="1058" y="4152905"/>
                  </a:cubicBezTo>
                  <a:cubicBezTo>
                    <a:pt x="-9787" y="3665442"/>
                    <a:pt x="61008" y="2742103"/>
                    <a:pt x="293895" y="2184228"/>
                  </a:cubicBezTo>
                  <a:cubicBezTo>
                    <a:pt x="526782" y="1626353"/>
                    <a:pt x="1076753" y="1112504"/>
                    <a:pt x="1076753" y="1112504"/>
                  </a:cubicBezTo>
                  <a:cubicBezTo>
                    <a:pt x="1076753" y="1112504"/>
                    <a:pt x="1078967" y="1051524"/>
                    <a:pt x="1125858" y="988290"/>
                  </a:cubicBezTo>
                  <a:cubicBezTo>
                    <a:pt x="1308532" y="741848"/>
                    <a:pt x="1827383" y="153082"/>
                    <a:pt x="2292890" y="84120"/>
                  </a:cubicBezTo>
                  <a:lnTo>
                    <a:pt x="2293921" y="0"/>
                  </a:lnTo>
                  <a:close/>
                </a:path>
              </a:pathLst>
            </a:custGeom>
            <a:solidFill>
              <a:srgbClr val="FFBE9D"/>
            </a:solidFill>
            <a:ln w="38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501" name="그래픽 497" descr="컵을 들고 있는 남자">
              <a:extLst>
                <a:ext uri="{FF2B5EF4-FFF2-40B4-BE49-F238E27FC236}">
                  <a16:creationId xmlns:a16="http://schemas.microsoft.com/office/drawing/2014/main" id="{552FA15A-E0CD-78C3-8BA8-E535E940E586}"/>
                </a:ext>
              </a:extLst>
            </p:cNvPr>
            <p:cNvGrpSpPr/>
            <p:nvPr/>
          </p:nvGrpSpPr>
          <p:grpSpPr>
            <a:xfrm>
              <a:off x="-330116" y="11945555"/>
              <a:ext cx="4875456" cy="2432103"/>
              <a:chOff x="435853" y="11945555"/>
              <a:chExt cx="4875456" cy="2432103"/>
            </a:xfrm>
            <a:solidFill>
              <a:srgbClr val="FFFFFF"/>
            </a:solidFill>
          </p:grpSpPr>
          <p:sp>
            <p:nvSpPr>
              <p:cNvPr id="502" name="자유형: 도형 501">
                <a:extLst>
                  <a:ext uri="{FF2B5EF4-FFF2-40B4-BE49-F238E27FC236}">
                    <a16:creationId xmlns:a16="http://schemas.microsoft.com/office/drawing/2014/main" id="{0DAFDF4E-D446-5FDF-5C58-3422353F2667}"/>
                  </a:ext>
                </a:extLst>
              </p:cNvPr>
              <p:cNvSpPr/>
              <p:nvPr/>
            </p:nvSpPr>
            <p:spPr>
              <a:xfrm>
                <a:off x="3064617" y="11945555"/>
                <a:ext cx="2246692" cy="2092555"/>
              </a:xfrm>
              <a:custGeom>
                <a:avLst/>
                <a:gdLst>
                  <a:gd name="connsiteX0" fmla="*/ 2245157 w 2246692"/>
                  <a:gd name="connsiteY0" fmla="*/ 1945213 h 2092555"/>
                  <a:gd name="connsiteX1" fmla="*/ 2238705 w 2246692"/>
                  <a:gd name="connsiteY1" fmla="*/ 1852615 h 2092555"/>
                  <a:gd name="connsiteX2" fmla="*/ 1472801 w 2246692"/>
                  <a:gd name="connsiteY2" fmla="*/ 1179080 h 2092555"/>
                  <a:gd name="connsiteX3" fmla="*/ 1015579 w 2246692"/>
                  <a:gd name="connsiteY3" fmla="*/ 730413 h 2092555"/>
                  <a:gd name="connsiteX4" fmla="*/ 941578 w 2246692"/>
                  <a:gd name="connsiteY4" fmla="*/ 590352 h 2092555"/>
                  <a:gd name="connsiteX5" fmla="*/ 840847 w 2246692"/>
                  <a:gd name="connsiteY5" fmla="*/ 147984 h 2092555"/>
                  <a:gd name="connsiteX6" fmla="*/ 810452 w 2246692"/>
                  <a:gd name="connsiteY6" fmla="*/ 19380 h 2092555"/>
                  <a:gd name="connsiteX7" fmla="*/ 592266 w 2246692"/>
                  <a:gd name="connsiteY7" fmla="*/ 144472 h 2092555"/>
                  <a:gd name="connsiteX8" fmla="*/ 384772 w 2246692"/>
                  <a:gd name="connsiteY8" fmla="*/ 448458 h 2092555"/>
                  <a:gd name="connsiteX9" fmla="*/ 63412 w 2246692"/>
                  <a:gd name="connsiteY9" fmla="*/ 557818 h 2092555"/>
                  <a:gd name="connsiteX10" fmla="*/ 21103 w 2246692"/>
                  <a:gd name="connsiteY10" fmla="*/ 564806 h 2092555"/>
                  <a:gd name="connsiteX11" fmla="*/ 369 w 2246692"/>
                  <a:gd name="connsiteY11" fmla="*/ 592834 h 2092555"/>
                  <a:gd name="connsiteX12" fmla="*/ 59135 w 2246692"/>
                  <a:gd name="connsiteY12" fmla="*/ 1143874 h 2092555"/>
                  <a:gd name="connsiteX13" fmla="*/ 50047 w 2246692"/>
                  <a:gd name="connsiteY13" fmla="*/ 1478408 h 2092555"/>
                  <a:gd name="connsiteX14" fmla="*/ 190222 w 2246692"/>
                  <a:gd name="connsiteY14" fmla="*/ 1638401 h 2092555"/>
                  <a:gd name="connsiteX15" fmla="*/ 531095 w 2246692"/>
                  <a:gd name="connsiteY15" fmla="*/ 1719276 h 2092555"/>
                  <a:gd name="connsiteX16" fmla="*/ 646641 w 2246692"/>
                  <a:gd name="connsiteY16" fmla="*/ 1716373 h 2092555"/>
                  <a:gd name="connsiteX17" fmla="*/ 727516 w 2246692"/>
                  <a:gd name="connsiteY17" fmla="*/ 1626831 h 2092555"/>
                  <a:gd name="connsiteX18" fmla="*/ 845850 w 2246692"/>
                  <a:gd name="connsiteY18" fmla="*/ 1652567 h 2092555"/>
                  <a:gd name="connsiteX19" fmla="*/ 837258 w 2246692"/>
                  <a:gd name="connsiteY19" fmla="*/ 1725042 h 2092555"/>
                  <a:gd name="connsiteX20" fmla="*/ 1114592 w 2246692"/>
                  <a:gd name="connsiteY20" fmla="*/ 1941700 h 2092555"/>
                  <a:gd name="connsiteX21" fmla="*/ 2105441 w 2246692"/>
                  <a:gd name="connsiteY21" fmla="*/ 2057246 h 2092555"/>
                  <a:gd name="connsiteX22" fmla="*/ 2245157 w 2246692"/>
                  <a:gd name="connsiteY22" fmla="*/ 1945213 h 2092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46692" h="2092555">
                    <a:moveTo>
                      <a:pt x="2245157" y="1945213"/>
                    </a:moveTo>
                    <a:cubicBezTo>
                      <a:pt x="2243592" y="1941433"/>
                      <a:pt x="2239621" y="1864415"/>
                      <a:pt x="2238705" y="1852615"/>
                    </a:cubicBezTo>
                    <a:cubicBezTo>
                      <a:pt x="2213617" y="1509642"/>
                      <a:pt x="1713172" y="1359348"/>
                      <a:pt x="1472801" y="1179080"/>
                    </a:cubicBezTo>
                    <a:cubicBezTo>
                      <a:pt x="1475168" y="1177209"/>
                      <a:pt x="1026080" y="746374"/>
                      <a:pt x="1015579" y="730413"/>
                    </a:cubicBezTo>
                    <a:cubicBezTo>
                      <a:pt x="1009967" y="722240"/>
                      <a:pt x="947191" y="602570"/>
                      <a:pt x="941578" y="590352"/>
                    </a:cubicBezTo>
                    <a:cubicBezTo>
                      <a:pt x="877314" y="448497"/>
                      <a:pt x="842489" y="295568"/>
                      <a:pt x="840847" y="147984"/>
                    </a:cubicBezTo>
                    <a:cubicBezTo>
                      <a:pt x="840160" y="107203"/>
                      <a:pt x="845048" y="52409"/>
                      <a:pt x="810452" y="19380"/>
                    </a:cubicBezTo>
                    <a:cubicBezTo>
                      <a:pt x="717015" y="-47787"/>
                      <a:pt x="635873" y="75778"/>
                      <a:pt x="592266" y="144472"/>
                    </a:cubicBezTo>
                    <a:cubicBezTo>
                      <a:pt x="540106" y="222788"/>
                      <a:pt x="393249" y="438339"/>
                      <a:pt x="384772" y="448458"/>
                    </a:cubicBezTo>
                    <a:cubicBezTo>
                      <a:pt x="313024" y="530402"/>
                      <a:pt x="185869" y="596003"/>
                      <a:pt x="63412" y="557818"/>
                    </a:cubicBezTo>
                    <a:cubicBezTo>
                      <a:pt x="49092" y="553848"/>
                      <a:pt x="35308" y="564424"/>
                      <a:pt x="21103" y="564806"/>
                    </a:cubicBezTo>
                    <a:cubicBezTo>
                      <a:pt x="7930" y="566371"/>
                      <a:pt x="-2075" y="579736"/>
                      <a:pt x="369" y="592834"/>
                    </a:cubicBezTo>
                    <a:cubicBezTo>
                      <a:pt x="26144" y="752331"/>
                      <a:pt x="44777" y="927329"/>
                      <a:pt x="59135" y="1143874"/>
                    </a:cubicBezTo>
                    <a:cubicBezTo>
                      <a:pt x="65206" y="1218601"/>
                      <a:pt x="50238" y="1468862"/>
                      <a:pt x="50047" y="1478408"/>
                    </a:cubicBezTo>
                    <a:cubicBezTo>
                      <a:pt x="48061" y="1581010"/>
                      <a:pt x="146692" y="1627251"/>
                      <a:pt x="190222" y="1638401"/>
                    </a:cubicBezTo>
                    <a:cubicBezTo>
                      <a:pt x="299354" y="1673110"/>
                      <a:pt x="424828" y="1703734"/>
                      <a:pt x="531095" y="1719276"/>
                    </a:cubicBezTo>
                    <a:cubicBezTo>
                      <a:pt x="564927" y="1724660"/>
                      <a:pt x="612657" y="1730005"/>
                      <a:pt x="646641" y="1716373"/>
                    </a:cubicBezTo>
                    <a:cubicBezTo>
                      <a:pt x="666230" y="1707018"/>
                      <a:pt x="734809" y="1653674"/>
                      <a:pt x="727516" y="1626831"/>
                    </a:cubicBezTo>
                    <a:cubicBezTo>
                      <a:pt x="726294" y="1623241"/>
                      <a:pt x="844628" y="1638287"/>
                      <a:pt x="845850" y="1652567"/>
                    </a:cubicBezTo>
                    <a:cubicBezTo>
                      <a:pt x="848332" y="1680709"/>
                      <a:pt x="835234" y="1720001"/>
                      <a:pt x="837258" y="1725042"/>
                    </a:cubicBezTo>
                    <a:cubicBezTo>
                      <a:pt x="874449" y="1827071"/>
                      <a:pt x="1027035" y="1900881"/>
                      <a:pt x="1114592" y="1941700"/>
                    </a:cubicBezTo>
                    <a:cubicBezTo>
                      <a:pt x="1442902" y="2090429"/>
                      <a:pt x="1766286" y="2129682"/>
                      <a:pt x="2105441" y="2057246"/>
                    </a:cubicBezTo>
                    <a:cubicBezTo>
                      <a:pt x="2137744" y="2048082"/>
                      <a:pt x="2261844" y="1988743"/>
                      <a:pt x="2245157" y="19452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03" name="자유형: 도형 502">
                <a:extLst>
                  <a:ext uri="{FF2B5EF4-FFF2-40B4-BE49-F238E27FC236}">
                    <a16:creationId xmlns:a16="http://schemas.microsoft.com/office/drawing/2014/main" id="{71954F3B-C6F8-C55D-7FCB-7B6B60A18088}"/>
                  </a:ext>
                </a:extLst>
              </p:cNvPr>
              <p:cNvSpPr/>
              <p:nvPr/>
            </p:nvSpPr>
            <p:spPr>
              <a:xfrm>
                <a:off x="435853" y="12059556"/>
                <a:ext cx="1231035" cy="2318102"/>
              </a:xfrm>
              <a:custGeom>
                <a:avLst/>
                <a:gdLst>
                  <a:gd name="connsiteX0" fmla="*/ 1178925 w 1231035"/>
                  <a:gd name="connsiteY0" fmla="*/ 1947713 h 2318102"/>
                  <a:gd name="connsiteX1" fmla="*/ 1042415 w 1231035"/>
                  <a:gd name="connsiteY1" fmla="*/ 1558041 h 2318102"/>
                  <a:gd name="connsiteX2" fmla="*/ 993043 w 1231035"/>
                  <a:gd name="connsiteY2" fmla="*/ 1200902 h 2318102"/>
                  <a:gd name="connsiteX3" fmla="*/ 966963 w 1231035"/>
                  <a:gd name="connsiteY3" fmla="*/ 630731 h 2318102"/>
                  <a:gd name="connsiteX4" fmla="*/ 847598 w 1231035"/>
                  <a:gd name="connsiteY4" fmla="*/ 424611 h 2318102"/>
                  <a:gd name="connsiteX5" fmla="*/ 819914 w 1231035"/>
                  <a:gd name="connsiteY5" fmla="*/ 353054 h 2318102"/>
                  <a:gd name="connsiteX6" fmla="*/ 565682 w 1231035"/>
                  <a:gd name="connsiteY6" fmla="*/ 0 h 2318102"/>
                  <a:gd name="connsiteX7" fmla="*/ 303813 w 1231035"/>
                  <a:gd name="connsiteY7" fmla="*/ 369282 h 2318102"/>
                  <a:gd name="connsiteX8" fmla="*/ 118886 w 1231035"/>
                  <a:gd name="connsiteY8" fmla="*/ 1183871 h 2318102"/>
                  <a:gd name="connsiteX9" fmla="*/ 43739 w 1231035"/>
                  <a:gd name="connsiteY9" fmla="*/ 1754844 h 2318102"/>
                  <a:gd name="connsiteX10" fmla="*/ 56 w 1231035"/>
                  <a:gd name="connsiteY10" fmla="*/ 1947446 h 2318102"/>
                  <a:gd name="connsiteX11" fmla="*/ 228704 w 1231035"/>
                  <a:gd name="connsiteY11" fmla="*/ 2205497 h 2318102"/>
                  <a:gd name="connsiteX12" fmla="*/ 1120350 w 1231035"/>
                  <a:gd name="connsiteY12" fmla="*/ 2240321 h 2318102"/>
                  <a:gd name="connsiteX13" fmla="*/ 1231008 w 1231035"/>
                  <a:gd name="connsiteY13" fmla="*/ 2091440 h 2318102"/>
                  <a:gd name="connsiteX14" fmla="*/ 1178925 w 1231035"/>
                  <a:gd name="connsiteY14" fmla="*/ 1947713 h 2318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1035" h="2318102">
                    <a:moveTo>
                      <a:pt x="1178925" y="1947713"/>
                    </a:moveTo>
                    <a:cubicBezTo>
                      <a:pt x="1218217" y="1843966"/>
                      <a:pt x="1167584" y="1704708"/>
                      <a:pt x="1042415" y="1558041"/>
                    </a:cubicBezTo>
                    <a:cubicBezTo>
                      <a:pt x="987468" y="1487972"/>
                      <a:pt x="910641" y="1317517"/>
                      <a:pt x="993043" y="1200902"/>
                    </a:cubicBezTo>
                    <a:cubicBezTo>
                      <a:pt x="998885" y="1192042"/>
                      <a:pt x="970934" y="645738"/>
                      <a:pt x="966963" y="630731"/>
                    </a:cubicBezTo>
                    <a:cubicBezTo>
                      <a:pt x="957493" y="594876"/>
                      <a:pt x="860886" y="440114"/>
                      <a:pt x="847598" y="424611"/>
                    </a:cubicBezTo>
                    <a:cubicBezTo>
                      <a:pt x="839312" y="411437"/>
                      <a:pt x="818845" y="376231"/>
                      <a:pt x="819914" y="353054"/>
                    </a:cubicBezTo>
                    <a:cubicBezTo>
                      <a:pt x="789520" y="92330"/>
                      <a:pt x="664236" y="0"/>
                      <a:pt x="565682" y="0"/>
                    </a:cubicBezTo>
                    <a:cubicBezTo>
                      <a:pt x="453458" y="344"/>
                      <a:pt x="330046" y="114706"/>
                      <a:pt x="303813" y="369282"/>
                    </a:cubicBezTo>
                    <a:cubicBezTo>
                      <a:pt x="303011" y="377263"/>
                      <a:pt x="141453" y="1043886"/>
                      <a:pt x="118886" y="1183871"/>
                    </a:cubicBezTo>
                    <a:cubicBezTo>
                      <a:pt x="90706" y="1368608"/>
                      <a:pt x="3759" y="1569038"/>
                      <a:pt x="43739" y="1754844"/>
                    </a:cubicBezTo>
                    <a:cubicBezTo>
                      <a:pt x="20408" y="1841675"/>
                      <a:pt x="-1243" y="1935380"/>
                      <a:pt x="56" y="1947446"/>
                    </a:cubicBezTo>
                    <a:cubicBezTo>
                      <a:pt x="7883" y="2060777"/>
                      <a:pt x="89064" y="2152383"/>
                      <a:pt x="228704" y="2205497"/>
                    </a:cubicBezTo>
                    <a:cubicBezTo>
                      <a:pt x="445936" y="2304586"/>
                      <a:pt x="854242" y="2382635"/>
                      <a:pt x="1120350" y="2240321"/>
                    </a:cubicBezTo>
                    <a:cubicBezTo>
                      <a:pt x="1184232" y="2207291"/>
                      <a:pt x="1223753" y="2154177"/>
                      <a:pt x="1231008" y="2091440"/>
                    </a:cubicBezTo>
                    <a:cubicBezTo>
                      <a:pt x="1232192" y="2081206"/>
                      <a:pt x="1195077" y="2002126"/>
                      <a:pt x="1178925" y="19477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504" name="자유형: 도형 503">
              <a:extLst>
                <a:ext uri="{FF2B5EF4-FFF2-40B4-BE49-F238E27FC236}">
                  <a16:creationId xmlns:a16="http://schemas.microsoft.com/office/drawing/2014/main" id="{217D4440-6C8A-8FDD-8A52-CC676B05F5C7}"/>
                </a:ext>
              </a:extLst>
            </p:cNvPr>
            <p:cNvSpPr/>
            <p:nvPr/>
          </p:nvSpPr>
          <p:spPr>
            <a:xfrm>
              <a:off x="-1164206" y="5907607"/>
              <a:ext cx="4283066" cy="6729199"/>
            </a:xfrm>
            <a:custGeom>
              <a:avLst/>
              <a:gdLst>
                <a:gd name="connsiteX0" fmla="*/ 4237147 w 4283066"/>
                <a:gd name="connsiteY0" fmla="*/ 5815200 h 6729199"/>
                <a:gd name="connsiteX1" fmla="*/ 4147948 w 4283066"/>
                <a:gd name="connsiteY1" fmla="*/ 5393453 h 6729199"/>
                <a:gd name="connsiteX2" fmla="*/ 4212251 w 4283066"/>
                <a:gd name="connsiteY2" fmla="*/ 3442876 h 6729199"/>
                <a:gd name="connsiteX3" fmla="*/ 3830025 w 4283066"/>
                <a:gd name="connsiteY3" fmla="*/ 470406 h 6729199"/>
                <a:gd name="connsiteX4" fmla="*/ 3778017 w 4283066"/>
                <a:gd name="connsiteY4" fmla="*/ 446579 h 6729199"/>
                <a:gd name="connsiteX5" fmla="*/ 3132394 w 4283066"/>
                <a:gd name="connsiteY5" fmla="*/ 619898 h 6729199"/>
                <a:gd name="connsiteX6" fmla="*/ 2980725 w 4283066"/>
                <a:gd name="connsiteY6" fmla="*/ 630742 h 6729199"/>
                <a:gd name="connsiteX7" fmla="*/ 2881064 w 4283066"/>
                <a:gd name="connsiteY7" fmla="*/ 535396 h 6729199"/>
                <a:gd name="connsiteX8" fmla="*/ 2595062 w 4283066"/>
                <a:gd name="connsiteY8" fmla="*/ 17576 h 6729199"/>
                <a:gd name="connsiteX9" fmla="*/ 2445570 w 4283066"/>
                <a:gd name="connsiteY9" fmla="*/ 2417 h 6729199"/>
                <a:gd name="connsiteX10" fmla="*/ 1977581 w 4283066"/>
                <a:gd name="connsiteY10" fmla="*/ 689203 h 6729199"/>
                <a:gd name="connsiteX11" fmla="*/ 1934242 w 4283066"/>
                <a:gd name="connsiteY11" fmla="*/ 706539 h 6729199"/>
                <a:gd name="connsiteX12" fmla="*/ 338895 w 4283066"/>
                <a:gd name="connsiteY12" fmla="*/ 575795 h 6729199"/>
                <a:gd name="connsiteX13" fmla="*/ 37696 w 4283066"/>
                <a:gd name="connsiteY13" fmla="*/ 467122 h 6729199"/>
                <a:gd name="connsiteX14" fmla="*/ 237 w 4283066"/>
                <a:gd name="connsiteY14" fmla="*/ 490071 h 6729199"/>
                <a:gd name="connsiteX15" fmla="*/ 596831 w 4283066"/>
                <a:gd name="connsiteY15" fmla="*/ 2745819 h 6729199"/>
                <a:gd name="connsiteX16" fmla="*/ 576058 w 4283066"/>
                <a:gd name="connsiteY16" fmla="*/ 4178461 h 6729199"/>
                <a:gd name="connsiteX17" fmla="*/ 650060 w 4283066"/>
                <a:gd name="connsiteY17" fmla="*/ 5470930 h 6729199"/>
                <a:gd name="connsiteX18" fmla="*/ 1010101 w 4283066"/>
                <a:gd name="connsiteY18" fmla="*/ 6714330 h 6729199"/>
                <a:gd name="connsiteX19" fmla="*/ 1034119 w 4283066"/>
                <a:gd name="connsiteY19" fmla="*/ 6729146 h 6729199"/>
                <a:gd name="connsiteX20" fmla="*/ 1056037 w 4283066"/>
                <a:gd name="connsiteY20" fmla="*/ 6711352 h 6729199"/>
                <a:gd name="connsiteX21" fmla="*/ 1122478 w 4283066"/>
                <a:gd name="connsiteY21" fmla="*/ 6406563 h 6729199"/>
                <a:gd name="connsiteX22" fmla="*/ 1674702 w 4283066"/>
                <a:gd name="connsiteY22" fmla="*/ 6394000 h 6729199"/>
                <a:gd name="connsiteX23" fmla="*/ 1699484 w 4283066"/>
                <a:gd name="connsiteY23" fmla="*/ 6412482 h 6729199"/>
                <a:gd name="connsiteX24" fmla="*/ 1722471 w 4283066"/>
                <a:gd name="connsiteY24" fmla="*/ 6391786 h 6729199"/>
                <a:gd name="connsiteX25" fmla="*/ 1740035 w 4283066"/>
                <a:gd name="connsiteY25" fmla="*/ 6319617 h 6729199"/>
                <a:gd name="connsiteX26" fmla="*/ 1673251 w 4283066"/>
                <a:gd name="connsiteY26" fmla="*/ 6071723 h 6729199"/>
                <a:gd name="connsiteX27" fmla="*/ 1687303 w 4283066"/>
                <a:gd name="connsiteY27" fmla="*/ 5661431 h 6729199"/>
                <a:gd name="connsiteX28" fmla="*/ 1830304 w 4283066"/>
                <a:gd name="connsiteY28" fmla="*/ 3074587 h 6729199"/>
                <a:gd name="connsiteX29" fmla="*/ 2189963 w 4283066"/>
                <a:gd name="connsiteY29" fmla="*/ 2051968 h 6729199"/>
                <a:gd name="connsiteX30" fmla="*/ 2254953 w 4283066"/>
                <a:gd name="connsiteY30" fmla="*/ 2080148 h 6729199"/>
                <a:gd name="connsiteX31" fmla="*/ 2684528 w 4283066"/>
                <a:gd name="connsiteY31" fmla="*/ 2954229 h 6729199"/>
                <a:gd name="connsiteX32" fmla="*/ 3015473 w 4283066"/>
                <a:gd name="connsiteY32" fmla="*/ 3877530 h 6729199"/>
                <a:gd name="connsiteX33" fmla="*/ 3213116 w 4283066"/>
                <a:gd name="connsiteY33" fmla="*/ 5811343 h 6729199"/>
                <a:gd name="connsiteX34" fmla="*/ 3280932 w 4283066"/>
                <a:gd name="connsiteY34" fmla="*/ 6171729 h 6729199"/>
                <a:gd name="connsiteX35" fmla="*/ 3533369 w 4283066"/>
                <a:gd name="connsiteY35" fmla="*/ 6554910 h 6729199"/>
                <a:gd name="connsiteX36" fmla="*/ 3598245 w 4283066"/>
                <a:gd name="connsiteY36" fmla="*/ 6593095 h 6729199"/>
                <a:gd name="connsiteX37" fmla="*/ 3895014 w 4283066"/>
                <a:gd name="connsiteY37" fmla="*/ 6400950 h 6729199"/>
                <a:gd name="connsiteX38" fmla="*/ 4273728 w 4283066"/>
                <a:gd name="connsiteY38" fmla="*/ 5982066 h 6729199"/>
                <a:gd name="connsiteX39" fmla="*/ 4282892 w 4283066"/>
                <a:gd name="connsiteY39" fmla="*/ 5964081 h 6729199"/>
                <a:gd name="connsiteX40" fmla="*/ 4237147 w 4283066"/>
                <a:gd name="connsiteY40" fmla="*/ 5815200 h 672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83066" h="6729199">
                  <a:moveTo>
                    <a:pt x="4237147" y="5815200"/>
                  </a:moveTo>
                  <a:cubicBezTo>
                    <a:pt x="4173303" y="5693545"/>
                    <a:pt x="4148827" y="5565970"/>
                    <a:pt x="4147948" y="5393453"/>
                  </a:cubicBezTo>
                  <a:cubicBezTo>
                    <a:pt x="4203201" y="4741262"/>
                    <a:pt x="4227067" y="4089186"/>
                    <a:pt x="4212251" y="3442876"/>
                  </a:cubicBezTo>
                  <a:cubicBezTo>
                    <a:pt x="4189035" y="2430758"/>
                    <a:pt x="4070968" y="1432693"/>
                    <a:pt x="3830025" y="470406"/>
                  </a:cubicBezTo>
                  <a:cubicBezTo>
                    <a:pt x="3826855" y="456506"/>
                    <a:pt x="3791191" y="440774"/>
                    <a:pt x="3778017" y="446579"/>
                  </a:cubicBezTo>
                  <a:cubicBezTo>
                    <a:pt x="3578312" y="527377"/>
                    <a:pt x="3359592" y="586028"/>
                    <a:pt x="3132394" y="619898"/>
                  </a:cubicBezTo>
                  <a:cubicBezTo>
                    <a:pt x="3075957" y="628146"/>
                    <a:pt x="3031053" y="649338"/>
                    <a:pt x="2980725" y="630742"/>
                  </a:cubicBezTo>
                  <a:cubicBezTo>
                    <a:pt x="2934522" y="613712"/>
                    <a:pt x="2908824" y="577704"/>
                    <a:pt x="2881064" y="535396"/>
                  </a:cubicBezTo>
                  <a:cubicBezTo>
                    <a:pt x="2778844" y="370248"/>
                    <a:pt x="2670133" y="198265"/>
                    <a:pt x="2595062" y="17576"/>
                  </a:cubicBezTo>
                  <a:cubicBezTo>
                    <a:pt x="2591206" y="8259"/>
                    <a:pt x="2450420" y="-5640"/>
                    <a:pt x="2445570" y="2417"/>
                  </a:cubicBezTo>
                  <a:cubicBezTo>
                    <a:pt x="2298827" y="235839"/>
                    <a:pt x="2113060" y="446960"/>
                    <a:pt x="1977581" y="689203"/>
                  </a:cubicBezTo>
                  <a:cubicBezTo>
                    <a:pt x="1968570" y="704934"/>
                    <a:pt x="1947454" y="709250"/>
                    <a:pt x="1934242" y="706539"/>
                  </a:cubicBezTo>
                  <a:cubicBezTo>
                    <a:pt x="1397330" y="598209"/>
                    <a:pt x="873592" y="695007"/>
                    <a:pt x="338895" y="575795"/>
                  </a:cubicBezTo>
                  <a:cubicBezTo>
                    <a:pt x="235377" y="549906"/>
                    <a:pt x="127353" y="524933"/>
                    <a:pt x="37696" y="467122"/>
                  </a:cubicBezTo>
                  <a:cubicBezTo>
                    <a:pt x="21773" y="456163"/>
                    <a:pt x="-2665" y="470253"/>
                    <a:pt x="237" y="490071"/>
                  </a:cubicBezTo>
                  <a:cubicBezTo>
                    <a:pt x="81570" y="1277893"/>
                    <a:pt x="513054" y="1959715"/>
                    <a:pt x="596831" y="2745819"/>
                  </a:cubicBezTo>
                  <a:cubicBezTo>
                    <a:pt x="650747" y="3224957"/>
                    <a:pt x="596373" y="3701957"/>
                    <a:pt x="576058" y="4178461"/>
                  </a:cubicBezTo>
                  <a:cubicBezTo>
                    <a:pt x="554026" y="4613802"/>
                    <a:pt x="578922" y="5048647"/>
                    <a:pt x="650060" y="5470930"/>
                  </a:cubicBezTo>
                  <a:cubicBezTo>
                    <a:pt x="722840" y="5902987"/>
                    <a:pt x="843961" y="6321336"/>
                    <a:pt x="1010101" y="6714330"/>
                  </a:cubicBezTo>
                  <a:cubicBezTo>
                    <a:pt x="1014111" y="6723915"/>
                    <a:pt x="1023886" y="6729833"/>
                    <a:pt x="1034119" y="6729146"/>
                  </a:cubicBezTo>
                  <a:cubicBezTo>
                    <a:pt x="1044467" y="6728458"/>
                    <a:pt x="1053250" y="6721318"/>
                    <a:pt x="1056037" y="6711352"/>
                  </a:cubicBezTo>
                  <a:cubicBezTo>
                    <a:pt x="1084217" y="6609667"/>
                    <a:pt x="1098575" y="6508478"/>
                    <a:pt x="1122478" y="6406563"/>
                  </a:cubicBezTo>
                  <a:cubicBezTo>
                    <a:pt x="1197396" y="6026513"/>
                    <a:pt x="1585847" y="6017349"/>
                    <a:pt x="1674702" y="6394000"/>
                  </a:cubicBezTo>
                  <a:cubicBezTo>
                    <a:pt x="1677490" y="6405265"/>
                    <a:pt x="1687837" y="6413092"/>
                    <a:pt x="1699484" y="6412482"/>
                  </a:cubicBezTo>
                  <a:cubicBezTo>
                    <a:pt x="1711092" y="6411947"/>
                    <a:pt x="1720714" y="6403280"/>
                    <a:pt x="1722471" y="6391786"/>
                  </a:cubicBezTo>
                  <a:cubicBezTo>
                    <a:pt x="1725793" y="6369868"/>
                    <a:pt x="1732704" y="6345468"/>
                    <a:pt x="1740035" y="6319617"/>
                  </a:cubicBezTo>
                  <a:cubicBezTo>
                    <a:pt x="1766192" y="6238399"/>
                    <a:pt x="1792616" y="6107464"/>
                    <a:pt x="1673251" y="6071723"/>
                  </a:cubicBezTo>
                  <a:cubicBezTo>
                    <a:pt x="1668860" y="6070425"/>
                    <a:pt x="1681919" y="5780377"/>
                    <a:pt x="1687303" y="5661431"/>
                  </a:cubicBezTo>
                  <a:cubicBezTo>
                    <a:pt x="1737668" y="4794682"/>
                    <a:pt x="1681690" y="3936524"/>
                    <a:pt x="1830304" y="3074587"/>
                  </a:cubicBezTo>
                  <a:cubicBezTo>
                    <a:pt x="1921259" y="2671397"/>
                    <a:pt x="2039975" y="2347439"/>
                    <a:pt x="2189963" y="2051968"/>
                  </a:cubicBezTo>
                  <a:cubicBezTo>
                    <a:pt x="2192178" y="2047653"/>
                    <a:pt x="2250676" y="2072855"/>
                    <a:pt x="2254953" y="2080148"/>
                  </a:cubicBezTo>
                  <a:cubicBezTo>
                    <a:pt x="2421705" y="2364852"/>
                    <a:pt x="2553403" y="2654939"/>
                    <a:pt x="2684528" y="2954229"/>
                  </a:cubicBezTo>
                  <a:cubicBezTo>
                    <a:pt x="2806948" y="3255734"/>
                    <a:pt x="2943457" y="3556818"/>
                    <a:pt x="3015473" y="3877530"/>
                  </a:cubicBezTo>
                  <a:cubicBezTo>
                    <a:pt x="3138427" y="4521854"/>
                    <a:pt x="2979885" y="5179658"/>
                    <a:pt x="3213116" y="5811343"/>
                  </a:cubicBezTo>
                  <a:cubicBezTo>
                    <a:pt x="3242174" y="5916886"/>
                    <a:pt x="3274097" y="6051142"/>
                    <a:pt x="3280932" y="6171729"/>
                  </a:cubicBezTo>
                  <a:cubicBezTo>
                    <a:pt x="3288148" y="6342489"/>
                    <a:pt x="3332634" y="6524095"/>
                    <a:pt x="3533369" y="6554910"/>
                  </a:cubicBezTo>
                  <a:cubicBezTo>
                    <a:pt x="3535546" y="6555291"/>
                    <a:pt x="3589806" y="6592407"/>
                    <a:pt x="3598245" y="6593095"/>
                  </a:cubicBezTo>
                  <a:cubicBezTo>
                    <a:pt x="3696837" y="6600464"/>
                    <a:pt x="3890623" y="6410993"/>
                    <a:pt x="3895014" y="6400950"/>
                  </a:cubicBezTo>
                  <a:cubicBezTo>
                    <a:pt x="3978256" y="6210601"/>
                    <a:pt x="4059513" y="5964005"/>
                    <a:pt x="4273728" y="5982066"/>
                  </a:cubicBezTo>
                  <a:cubicBezTo>
                    <a:pt x="4279226" y="5977676"/>
                    <a:pt x="4282549" y="5971108"/>
                    <a:pt x="4282892" y="5964081"/>
                  </a:cubicBezTo>
                  <a:cubicBezTo>
                    <a:pt x="4285374" y="5907760"/>
                    <a:pt x="4260860" y="5860716"/>
                    <a:pt x="4237147" y="5815200"/>
                  </a:cubicBezTo>
                  <a:close/>
                </a:path>
              </a:pathLst>
            </a:custGeom>
            <a:solidFill>
              <a:srgbClr val="422B19"/>
            </a:solidFill>
            <a:ln w="38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5" name="자유형: 도형 504">
              <a:extLst>
                <a:ext uri="{FF2B5EF4-FFF2-40B4-BE49-F238E27FC236}">
                  <a16:creationId xmlns:a16="http://schemas.microsoft.com/office/drawing/2014/main" id="{D1D85222-BEF4-8F13-E535-F7EFFB9053A5}"/>
                </a:ext>
              </a:extLst>
            </p:cNvPr>
            <p:cNvSpPr/>
            <p:nvPr/>
          </p:nvSpPr>
          <p:spPr>
            <a:xfrm>
              <a:off x="152396" y="2962356"/>
              <a:ext cx="896151" cy="288237"/>
            </a:xfrm>
            <a:custGeom>
              <a:avLst/>
              <a:gdLst>
                <a:gd name="connsiteX0" fmla="*/ 865608 w 896151"/>
                <a:gd name="connsiteY0" fmla="*/ 96013 h 288237"/>
                <a:gd name="connsiteX1" fmla="*/ 810546 w 896151"/>
                <a:gd name="connsiteY1" fmla="*/ 704 h 288237"/>
                <a:gd name="connsiteX2" fmla="*/ 160570 w 896151"/>
                <a:gd name="connsiteY2" fmla="*/ 77303 h 288237"/>
                <a:gd name="connsiteX3" fmla="*/ 106692 w 896151"/>
                <a:gd name="connsiteY3" fmla="*/ 99984 h 288237"/>
                <a:gd name="connsiteX4" fmla="*/ 1303 w 896151"/>
                <a:gd name="connsiteY4" fmla="*/ 233477 h 288237"/>
                <a:gd name="connsiteX5" fmla="*/ 29407 w 896151"/>
                <a:gd name="connsiteY5" fmla="*/ 288234 h 288237"/>
                <a:gd name="connsiteX6" fmla="*/ 847891 w 896151"/>
                <a:gd name="connsiteY6" fmla="*/ 283041 h 288237"/>
                <a:gd name="connsiteX7" fmla="*/ 875880 w 896151"/>
                <a:gd name="connsiteY7" fmla="*/ 268301 h 288237"/>
                <a:gd name="connsiteX8" fmla="*/ 865608 w 896151"/>
                <a:gd name="connsiteY8" fmla="*/ 96013 h 28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6151" h="288237">
                  <a:moveTo>
                    <a:pt x="865608" y="96013"/>
                  </a:moveTo>
                  <a:cubicBezTo>
                    <a:pt x="833533" y="33734"/>
                    <a:pt x="825133" y="7158"/>
                    <a:pt x="810546" y="704"/>
                  </a:cubicBezTo>
                  <a:cubicBezTo>
                    <a:pt x="789507" y="-8612"/>
                    <a:pt x="221933" y="77570"/>
                    <a:pt x="160570" y="77303"/>
                  </a:cubicBezTo>
                  <a:cubicBezTo>
                    <a:pt x="139034" y="77303"/>
                    <a:pt x="124753" y="76081"/>
                    <a:pt x="106692" y="99984"/>
                  </a:cubicBezTo>
                  <a:cubicBezTo>
                    <a:pt x="86492" y="131410"/>
                    <a:pt x="3899" y="226795"/>
                    <a:pt x="1303" y="233477"/>
                  </a:cubicBezTo>
                  <a:cubicBezTo>
                    <a:pt x="-4463" y="250660"/>
                    <a:pt x="9627" y="288654"/>
                    <a:pt x="29407" y="288234"/>
                  </a:cubicBezTo>
                  <a:cubicBezTo>
                    <a:pt x="33607" y="288272"/>
                    <a:pt x="757355" y="262612"/>
                    <a:pt x="847891" y="283041"/>
                  </a:cubicBezTo>
                  <a:cubicBezTo>
                    <a:pt x="859575" y="285675"/>
                    <a:pt x="871450" y="279413"/>
                    <a:pt x="875880" y="268301"/>
                  </a:cubicBezTo>
                  <a:cubicBezTo>
                    <a:pt x="911468" y="179102"/>
                    <a:pt x="895163" y="144736"/>
                    <a:pt x="865608" y="96013"/>
                  </a:cubicBezTo>
                  <a:close/>
                </a:path>
              </a:pathLst>
            </a:custGeom>
            <a:solidFill>
              <a:srgbClr val="FFFFFF"/>
            </a:solidFill>
            <a:ln w="38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6" name="자유형: 도형 505">
              <a:extLst>
                <a:ext uri="{FF2B5EF4-FFF2-40B4-BE49-F238E27FC236}">
                  <a16:creationId xmlns:a16="http://schemas.microsoft.com/office/drawing/2014/main" id="{82DD7B05-2EB2-92C6-5B63-9C3693F65381}"/>
                </a:ext>
              </a:extLst>
            </p:cNvPr>
            <p:cNvSpPr/>
            <p:nvPr/>
          </p:nvSpPr>
          <p:spPr>
            <a:xfrm>
              <a:off x="188123" y="3262522"/>
              <a:ext cx="845433" cy="1346135"/>
            </a:xfrm>
            <a:custGeom>
              <a:avLst/>
              <a:gdLst>
                <a:gd name="connsiteX0" fmla="*/ 837098 w 845433"/>
                <a:gd name="connsiteY0" fmla="*/ 6014 h 1346135"/>
                <a:gd name="connsiteX1" fmla="*/ 815409 w 845433"/>
                <a:gd name="connsiteY1" fmla="*/ 668 h 1346135"/>
                <a:gd name="connsiteX2" fmla="*/ 695434 w 845433"/>
                <a:gd name="connsiteY2" fmla="*/ 7313 h 1346135"/>
                <a:gd name="connsiteX3" fmla="*/ 37439 w 845433"/>
                <a:gd name="connsiteY3" fmla="*/ 5213 h 1346135"/>
                <a:gd name="connsiteX4" fmla="*/ 13344 w 845433"/>
                <a:gd name="connsiteY4" fmla="*/ 26023 h 1346135"/>
                <a:gd name="connsiteX5" fmla="*/ 31444 w 845433"/>
                <a:gd name="connsiteY5" fmla="*/ 250204 h 1346135"/>
                <a:gd name="connsiteX6" fmla="*/ 492216 w 845433"/>
                <a:gd name="connsiteY6" fmla="*/ 503673 h 1346135"/>
                <a:gd name="connsiteX7" fmla="*/ 503022 w 845433"/>
                <a:gd name="connsiteY7" fmla="*/ 525667 h 1346135"/>
                <a:gd name="connsiteX8" fmla="*/ 528491 w 845433"/>
                <a:gd name="connsiteY8" fmla="*/ 690433 h 1346135"/>
                <a:gd name="connsiteX9" fmla="*/ 514745 w 845433"/>
                <a:gd name="connsiteY9" fmla="*/ 751223 h 1346135"/>
                <a:gd name="connsiteX10" fmla="*/ 455444 w 845433"/>
                <a:gd name="connsiteY10" fmla="*/ 789330 h 1346135"/>
                <a:gd name="connsiteX11" fmla="*/ 439330 w 845433"/>
                <a:gd name="connsiteY11" fmla="*/ 800213 h 1346135"/>
                <a:gd name="connsiteX12" fmla="*/ 436428 w 845433"/>
                <a:gd name="connsiteY12" fmla="*/ 819534 h 1346135"/>
                <a:gd name="connsiteX13" fmla="*/ 418596 w 845433"/>
                <a:gd name="connsiteY13" fmla="*/ 880057 h 1346135"/>
                <a:gd name="connsiteX14" fmla="*/ 161653 w 845433"/>
                <a:gd name="connsiteY14" fmla="*/ 950927 h 1346135"/>
                <a:gd name="connsiteX15" fmla="*/ 92233 w 845433"/>
                <a:gd name="connsiteY15" fmla="*/ 981360 h 1346135"/>
                <a:gd name="connsiteX16" fmla="*/ 125034 w 845433"/>
                <a:gd name="connsiteY16" fmla="*/ 1319331 h 1346135"/>
                <a:gd name="connsiteX17" fmla="*/ 148021 w 845433"/>
                <a:gd name="connsiteY17" fmla="*/ 1343960 h 1346135"/>
                <a:gd name="connsiteX18" fmla="*/ 694517 w 845433"/>
                <a:gd name="connsiteY18" fmla="*/ 1330328 h 1346135"/>
                <a:gd name="connsiteX19" fmla="*/ 719299 w 845433"/>
                <a:gd name="connsiteY19" fmla="*/ 1311045 h 1346135"/>
                <a:gd name="connsiteX20" fmla="*/ 813576 w 845433"/>
                <a:gd name="connsiteY20" fmla="*/ 459111 h 1346135"/>
                <a:gd name="connsiteX21" fmla="*/ 845307 w 845433"/>
                <a:gd name="connsiteY21" fmla="*/ 26787 h 1346135"/>
                <a:gd name="connsiteX22" fmla="*/ 837098 w 845433"/>
                <a:gd name="connsiteY22" fmla="*/ 6014 h 13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5433" h="1346135">
                  <a:moveTo>
                    <a:pt x="837098" y="6014"/>
                  </a:moveTo>
                  <a:cubicBezTo>
                    <a:pt x="831141" y="821"/>
                    <a:pt x="823084" y="-1164"/>
                    <a:pt x="815409" y="668"/>
                  </a:cubicBezTo>
                  <a:cubicBezTo>
                    <a:pt x="777110" y="9795"/>
                    <a:pt x="737436" y="8611"/>
                    <a:pt x="695434" y="7313"/>
                  </a:cubicBezTo>
                  <a:cubicBezTo>
                    <a:pt x="474384" y="-1164"/>
                    <a:pt x="257878" y="8802"/>
                    <a:pt x="37439" y="5213"/>
                  </a:cubicBezTo>
                  <a:cubicBezTo>
                    <a:pt x="25372" y="5213"/>
                    <a:pt x="15101" y="14033"/>
                    <a:pt x="13344" y="26023"/>
                  </a:cubicBezTo>
                  <a:cubicBezTo>
                    <a:pt x="12581" y="45688"/>
                    <a:pt x="-25909" y="260819"/>
                    <a:pt x="31444" y="250204"/>
                  </a:cubicBezTo>
                  <a:cubicBezTo>
                    <a:pt x="106629" y="242987"/>
                    <a:pt x="462775" y="354409"/>
                    <a:pt x="492216" y="503673"/>
                  </a:cubicBezTo>
                  <a:cubicBezTo>
                    <a:pt x="491605" y="512417"/>
                    <a:pt x="495729" y="520817"/>
                    <a:pt x="503022" y="525667"/>
                  </a:cubicBezTo>
                  <a:cubicBezTo>
                    <a:pt x="555487" y="561102"/>
                    <a:pt x="609366" y="659389"/>
                    <a:pt x="528491" y="690433"/>
                  </a:cubicBezTo>
                  <a:cubicBezTo>
                    <a:pt x="490039" y="705172"/>
                    <a:pt x="529636" y="727548"/>
                    <a:pt x="514745" y="751223"/>
                  </a:cubicBezTo>
                  <a:cubicBezTo>
                    <a:pt x="506649" y="769055"/>
                    <a:pt x="483395" y="784023"/>
                    <a:pt x="455444" y="789330"/>
                  </a:cubicBezTo>
                  <a:cubicBezTo>
                    <a:pt x="448800" y="790591"/>
                    <a:pt x="442958" y="794485"/>
                    <a:pt x="439330" y="800213"/>
                  </a:cubicBezTo>
                  <a:cubicBezTo>
                    <a:pt x="435703" y="805979"/>
                    <a:pt x="434634" y="812967"/>
                    <a:pt x="436428" y="819534"/>
                  </a:cubicBezTo>
                  <a:cubicBezTo>
                    <a:pt x="438414" y="843782"/>
                    <a:pt x="432572" y="863599"/>
                    <a:pt x="418596" y="880057"/>
                  </a:cubicBezTo>
                  <a:cubicBezTo>
                    <a:pt x="371820" y="935157"/>
                    <a:pt x="245353" y="944665"/>
                    <a:pt x="161653" y="950927"/>
                  </a:cubicBezTo>
                  <a:cubicBezTo>
                    <a:pt x="134694" y="955815"/>
                    <a:pt x="92501" y="945009"/>
                    <a:pt x="92233" y="981360"/>
                  </a:cubicBezTo>
                  <a:cubicBezTo>
                    <a:pt x="102161" y="1094386"/>
                    <a:pt x="126256" y="1205694"/>
                    <a:pt x="125034" y="1319331"/>
                  </a:cubicBezTo>
                  <a:cubicBezTo>
                    <a:pt x="124881" y="1332390"/>
                    <a:pt x="135000" y="1343235"/>
                    <a:pt x="148021" y="1343960"/>
                  </a:cubicBezTo>
                  <a:cubicBezTo>
                    <a:pt x="331421" y="1354384"/>
                    <a:pt x="511384" y="1323607"/>
                    <a:pt x="694517" y="1330328"/>
                  </a:cubicBezTo>
                  <a:cubicBezTo>
                    <a:pt x="706278" y="1330825"/>
                    <a:pt x="716817" y="1322615"/>
                    <a:pt x="719299" y="1311045"/>
                  </a:cubicBezTo>
                  <a:cubicBezTo>
                    <a:pt x="778981" y="1029549"/>
                    <a:pt x="796584" y="739538"/>
                    <a:pt x="813576" y="459111"/>
                  </a:cubicBezTo>
                  <a:cubicBezTo>
                    <a:pt x="822168" y="317180"/>
                    <a:pt x="831065" y="170437"/>
                    <a:pt x="845307" y="26787"/>
                  </a:cubicBezTo>
                  <a:cubicBezTo>
                    <a:pt x="846109" y="18921"/>
                    <a:pt x="843055" y="11207"/>
                    <a:pt x="837098" y="6014"/>
                  </a:cubicBezTo>
                  <a:close/>
                </a:path>
              </a:pathLst>
            </a:custGeom>
            <a:solidFill>
              <a:srgbClr val="FFFFFF"/>
            </a:solidFill>
            <a:ln w="38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7" name="자유형: 도형 506">
              <a:extLst>
                <a:ext uri="{FF2B5EF4-FFF2-40B4-BE49-F238E27FC236}">
                  <a16:creationId xmlns:a16="http://schemas.microsoft.com/office/drawing/2014/main" id="{E096A4BA-4178-4452-2ECC-7547DC19B08C}"/>
                </a:ext>
              </a:extLst>
            </p:cNvPr>
            <p:cNvSpPr/>
            <p:nvPr/>
          </p:nvSpPr>
          <p:spPr>
            <a:xfrm>
              <a:off x="-359988" y="373531"/>
              <a:ext cx="2476229" cy="5512606"/>
            </a:xfrm>
            <a:custGeom>
              <a:avLst/>
              <a:gdLst>
                <a:gd name="connsiteX0" fmla="*/ 2441544 w 2476229"/>
                <a:gd name="connsiteY0" fmla="*/ 4939975 h 5512606"/>
                <a:gd name="connsiteX1" fmla="*/ 1889130 w 2476229"/>
                <a:gd name="connsiteY1" fmla="*/ 2365005 h 5512606"/>
                <a:gd name="connsiteX2" fmla="*/ 1753040 w 2476229"/>
                <a:gd name="connsiteY2" fmla="*/ 475943 h 5512606"/>
                <a:gd name="connsiteX3" fmla="*/ 1729175 w 2476229"/>
                <a:gd name="connsiteY3" fmla="*/ 454369 h 5512606"/>
                <a:gd name="connsiteX4" fmla="*/ 1658648 w 2476229"/>
                <a:gd name="connsiteY4" fmla="*/ 388157 h 5512606"/>
                <a:gd name="connsiteX5" fmla="*/ 1563111 w 2476229"/>
                <a:gd name="connsiteY5" fmla="*/ 167871 h 5512606"/>
                <a:gd name="connsiteX6" fmla="*/ 1444433 w 2476229"/>
                <a:gd name="connsiteY6" fmla="*/ 220603 h 5512606"/>
                <a:gd name="connsiteX7" fmla="*/ 1216892 w 2476229"/>
                <a:gd name="connsiteY7" fmla="*/ 832471 h 5512606"/>
                <a:gd name="connsiteX8" fmla="*/ 1186535 w 2476229"/>
                <a:gd name="connsiteY8" fmla="*/ 860651 h 5512606"/>
                <a:gd name="connsiteX9" fmla="*/ 1045367 w 2476229"/>
                <a:gd name="connsiteY9" fmla="*/ 793638 h 5512606"/>
                <a:gd name="connsiteX10" fmla="*/ 498757 w 2476229"/>
                <a:gd name="connsiteY10" fmla="*/ 435735 h 5512606"/>
                <a:gd name="connsiteX11" fmla="*/ 473479 w 2476229"/>
                <a:gd name="connsiteY11" fmla="*/ 431687 h 5512606"/>
                <a:gd name="connsiteX12" fmla="*/ 423381 w 2476229"/>
                <a:gd name="connsiteY12" fmla="*/ 476401 h 5512606"/>
                <a:gd name="connsiteX13" fmla="*/ 46385 w 2476229"/>
                <a:gd name="connsiteY13" fmla="*/ 13911 h 5512606"/>
                <a:gd name="connsiteX14" fmla="*/ 16678 w 2476229"/>
                <a:gd name="connsiteY14" fmla="*/ 1272 h 5512606"/>
                <a:gd name="connsiteX15" fmla="*/ 488 w 2476229"/>
                <a:gd name="connsiteY15" fmla="*/ 29223 h 5512606"/>
                <a:gd name="connsiteX16" fmla="*/ 554162 w 2476229"/>
                <a:gd name="connsiteY16" fmla="*/ 1411768 h 5512606"/>
                <a:gd name="connsiteX17" fmla="*/ 777656 w 2476229"/>
                <a:gd name="connsiteY17" fmla="*/ 2634816 h 5512606"/>
                <a:gd name="connsiteX18" fmla="*/ 1011650 w 2476229"/>
                <a:gd name="connsiteY18" fmla="*/ 2637718 h 5512606"/>
                <a:gd name="connsiteX19" fmla="*/ 1340953 w 2476229"/>
                <a:gd name="connsiteY19" fmla="*/ 2559707 h 5512606"/>
                <a:gd name="connsiteX20" fmla="*/ 1410449 w 2476229"/>
                <a:gd name="connsiteY20" fmla="*/ 2689420 h 5512606"/>
                <a:gd name="connsiteX21" fmla="*/ 1420148 w 2476229"/>
                <a:gd name="connsiteY21" fmla="*/ 2900733 h 5512606"/>
                <a:gd name="connsiteX22" fmla="*/ 1355387 w 2476229"/>
                <a:gd name="connsiteY22" fmla="*/ 3530357 h 5512606"/>
                <a:gd name="connsiteX23" fmla="*/ 1250265 w 2476229"/>
                <a:gd name="connsiteY23" fmla="*/ 4246163 h 5512606"/>
                <a:gd name="connsiteX24" fmla="*/ 766506 w 2476229"/>
                <a:gd name="connsiteY24" fmla="*/ 4256129 h 5512606"/>
                <a:gd name="connsiteX25" fmla="*/ 739625 w 2476229"/>
                <a:gd name="connsiteY25" fmla="*/ 4281445 h 5512606"/>
                <a:gd name="connsiteX26" fmla="*/ 662301 w 2476229"/>
                <a:gd name="connsiteY26" fmla="*/ 5487540 h 5512606"/>
                <a:gd name="connsiteX27" fmla="*/ 689412 w 2476229"/>
                <a:gd name="connsiteY27" fmla="*/ 5512398 h 5512606"/>
                <a:gd name="connsiteX28" fmla="*/ 2435779 w 2476229"/>
                <a:gd name="connsiteY28" fmla="*/ 5480208 h 5512606"/>
                <a:gd name="connsiteX29" fmla="*/ 2476216 w 2476229"/>
                <a:gd name="connsiteY29" fmla="*/ 5434005 h 5512606"/>
                <a:gd name="connsiteX30" fmla="*/ 2441544 w 2476229"/>
                <a:gd name="connsiteY30" fmla="*/ 4939975 h 551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76229" h="5512606">
                  <a:moveTo>
                    <a:pt x="2441544" y="4939975"/>
                  </a:moveTo>
                  <a:cubicBezTo>
                    <a:pt x="2416495" y="4126034"/>
                    <a:pt x="1991808" y="3257185"/>
                    <a:pt x="1889130" y="2365005"/>
                  </a:cubicBezTo>
                  <a:cubicBezTo>
                    <a:pt x="1815739" y="1732365"/>
                    <a:pt x="1825896" y="1108965"/>
                    <a:pt x="1753040" y="475943"/>
                  </a:cubicBezTo>
                  <a:cubicBezTo>
                    <a:pt x="1751627" y="463762"/>
                    <a:pt x="1741432" y="454521"/>
                    <a:pt x="1729175" y="454369"/>
                  </a:cubicBezTo>
                  <a:cubicBezTo>
                    <a:pt x="1703477" y="455629"/>
                    <a:pt x="1674571" y="420766"/>
                    <a:pt x="1658648" y="388157"/>
                  </a:cubicBezTo>
                  <a:cubicBezTo>
                    <a:pt x="1632530" y="313468"/>
                    <a:pt x="1600379" y="239390"/>
                    <a:pt x="1563111" y="167871"/>
                  </a:cubicBezTo>
                  <a:cubicBezTo>
                    <a:pt x="1541804" y="134345"/>
                    <a:pt x="1452070" y="205062"/>
                    <a:pt x="1444433" y="220603"/>
                  </a:cubicBezTo>
                  <a:cubicBezTo>
                    <a:pt x="1406402" y="429205"/>
                    <a:pt x="1336104" y="641969"/>
                    <a:pt x="1216892" y="832471"/>
                  </a:cubicBezTo>
                  <a:cubicBezTo>
                    <a:pt x="1207155" y="847783"/>
                    <a:pt x="1201389" y="865654"/>
                    <a:pt x="1186535" y="860651"/>
                  </a:cubicBezTo>
                  <a:cubicBezTo>
                    <a:pt x="1138041" y="844232"/>
                    <a:pt x="1091571" y="815135"/>
                    <a:pt x="1045367" y="793638"/>
                  </a:cubicBezTo>
                  <a:cubicBezTo>
                    <a:pt x="814122" y="671867"/>
                    <a:pt x="640421" y="558154"/>
                    <a:pt x="498757" y="435735"/>
                  </a:cubicBezTo>
                  <a:cubicBezTo>
                    <a:pt x="491769" y="429702"/>
                    <a:pt x="481994" y="428136"/>
                    <a:pt x="473479" y="431687"/>
                  </a:cubicBezTo>
                  <a:cubicBezTo>
                    <a:pt x="450301" y="441500"/>
                    <a:pt x="429146" y="479914"/>
                    <a:pt x="423381" y="476401"/>
                  </a:cubicBezTo>
                  <a:cubicBezTo>
                    <a:pt x="275988" y="385675"/>
                    <a:pt x="149140" y="230073"/>
                    <a:pt x="46385" y="13911"/>
                  </a:cubicBezTo>
                  <a:cubicBezTo>
                    <a:pt x="41116" y="2799"/>
                    <a:pt x="28362" y="-2661"/>
                    <a:pt x="16678" y="1272"/>
                  </a:cubicBezTo>
                  <a:cubicBezTo>
                    <a:pt x="4993" y="5167"/>
                    <a:pt x="-1956" y="17156"/>
                    <a:pt x="488" y="29223"/>
                  </a:cubicBezTo>
                  <a:cubicBezTo>
                    <a:pt x="100951" y="522375"/>
                    <a:pt x="365264" y="953631"/>
                    <a:pt x="554162" y="1411768"/>
                  </a:cubicBezTo>
                  <a:cubicBezTo>
                    <a:pt x="698041" y="1766005"/>
                    <a:pt x="769026" y="2200315"/>
                    <a:pt x="777656" y="2634816"/>
                  </a:cubicBezTo>
                  <a:cubicBezTo>
                    <a:pt x="777923" y="2648105"/>
                    <a:pt x="952999" y="2626798"/>
                    <a:pt x="1011650" y="2637718"/>
                  </a:cubicBezTo>
                  <a:cubicBezTo>
                    <a:pt x="1143463" y="2613968"/>
                    <a:pt x="1340190" y="2554018"/>
                    <a:pt x="1340953" y="2559707"/>
                  </a:cubicBezTo>
                  <a:cubicBezTo>
                    <a:pt x="1341221" y="2613013"/>
                    <a:pt x="1384216" y="2654252"/>
                    <a:pt x="1410449" y="2689420"/>
                  </a:cubicBezTo>
                  <a:cubicBezTo>
                    <a:pt x="1451879" y="2737074"/>
                    <a:pt x="1419690" y="2882328"/>
                    <a:pt x="1420148" y="2900733"/>
                  </a:cubicBezTo>
                  <a:cubicBezTo>
                    <a:pt x="1412931" y="3089899"/>
                    <a:pt x="1367835" y="3311522"/>
                    <a:pt x="1355387" y="3530357"/>
                  </a:cubicBezTo>
                  <a:cubicBezTo>
                    <a:pt x="1340953" y="3784551"/>
                    <a:pt x="1262064" y="4246583"/>
                    <a:pt x="1250265" y="4246163"/>
                  </a:cubicBezTo>
                  <a:cubicBezTo>
                    <a:pt x="1087179" y="4236158"/>
                    <a:pt x="928752" y="4272663"/>
                    <a:pt x="766506" y="4256129"/>
                  </a:cubicBezTo>
                  <a:cubicBezTo>
                    <a:pt x="752225" y="4254220"/>
                    <a:pt x="738555" y="4267050"/>
                    <a:pt x="739625" y="4281445"/>
                  </a:cubicBezTo>
                  <a:cubicBezTo>
                    <a:pt x="749896" y="4514103"/>
                    <a:pt x="666425" y="5332625"/>
                    <a:pt x="662301" y="5487540"/>
                  </a:cubicBezTo>
                  <a:cubicBezTo>
                    <a:pt x="661613" y="5501897"/>
                    <a:pt x="675169" y="5514384"/>
                    <a:pt x="689412" y="5512398"/>
                  </a:cubicBezTo>
                  <a:cubicBezTo>
                    <a:pt x="783307" y="5501783"/>
                    <a:pt x="1948659" y="5524540"/>
                    <a:pt x="2435779" y="5480208"/>
                  </a:cubicBezTo>
                  <a:cubicBezTo>
                    <a:pt x="2448837" y="5478987"/>
                    <a:pt x="2476941" y="5447064"/>
                    <a:pt x="2476216" y="5434005"/>
                  </a:cubicBezTo>
                  <a:cubicBezTo>
                    <a:pt x="2468503" y="5293907"/>
                    <a:pt x="2440895" y="4940013"/>
                    <a:pt x="2441544" y="4939975"/>
                  </a:cubicBezTo>
                  <a:close/>
                </a:path>
              </a:pathLst>
            </a:custGeom>
            <a:solidFill>
              <a:srgbClr val="E6D7C1"/>
            </a:solidFill>
            <a:ln w="381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508" name="그래픽 497" descr="컵을 들고 있는 남자">
              <a:extLst>
                <a:ext uri="{FF2B5EF4-FFF2-40B4-BE49-F238E27FC236}">
                  <a16:creationId xmlns:a16="http://schemas.microsoft.com/office/drawing/2014/main" id="{4CC16AAE-3B8D-7D72-480B-5153D2BB80C4}"/>
                </a:ext>
              </a:extLst>
            </p:cNvPr>
            <p:cNvGrpSpPr/>
            <p:nvPr/>
          </p:nvGrpSpPr>
          <p:grpSpPr>
            <a:xfrm>
              <a:off x="-2515340" y="701204"/>
              <a:ext cx="6051136" cy="5432133"/>
              <a:chOff x="-1749371" y="701204"/>
              <a:chExt cx="6051136" cy="5432133"/>
            </a:xfrm>
            <a:solidFill>
              <a:srgbClr val="FFFFFF"/>
            </a:solidFill>
          </p:grpSpPr>
          <p:sp>
            <p:nvSpPr>
              <p:cNvPr id="509" name="자유형: 도형 508">
                <a:extLst>
                  <a:ext uri="{FF2B5EF4-FFF2-40B4-BE49-F238E27FC236}">
                    <a16:creationId xmlns:a16="http://schemas.microsoft.com/office/drawing/2014/main" id="{AAFF2A32-2E6F-BCF7-81DF-87DD0C8F00B3}"/>
                  </a:ext>
                </a:extLst>
              </p:cNvPr>
              <p:cNvSpPr/>
              <p:nvPr/>
            </p:nvSpPr>
            <p:spPr>
              <a:xfrm>
                <a:off x="2253183" y="761628"/>
                <a:ext cx="2048580" cy="5322177"/>
              </a:xfrm>
              <a:custGeom>
                <a:avLst/>
                <a:gdLst>
                  <a:gd name="connsiteX0" fmla="*/ 1991053 w 2048580"/>
                  <a:gd name="connsiteY0" fmla="*/ 1939755 h 5322177"/>
                  <a:gd name="connsiteX1" fmla="*/ 981456 w 2048580"/>
                  <a:gd name="connsiteY1" fmla="*/ 7201 h 5322177"/>
                  <a:gd name="connsiteX2" fmla="*/ 896954 w 2048580"/>
                  <a:gd name="connsiteY2" fmla="*/ 5024 h 5322177"/>
                  <a:gd name="connsiteX3" fmla="*/ 292494 w 2048580"/>
                  <a:gd name="connsiteY3" fmla="*/ 132866 h 5322177"/>
                  <a:gd name="connsiteX4" fmla="*/ 270843 w 2048580"/>
                  <a:gd name="connsiteY4" fmla="*/ 182697 h 5322177"/>
                  <a:gd name="connsiteX5" fmla="*/ 419037 w 2048580"/>
                  <a:gd name="connsiteY5" fmla="*/ 344599 h 5322177"/>
                  <a:gd name="connsiteX6" fmla="*/ 433318 w 2048580"/>
                  <a:gd name="connsiteY6" fmla="*/ 390687 h 5322177"/>
                  <a:gd name="connsiteX7" fmla="*/ 1 w 2048580"/>
                  <a:gd name="connsiteY7" fmla="*/ 960476 h 5322177"/>
                  <a:gd name="connsiteX8" fmla="*/ 196918 w 2048580"/>
                  <a:gd name="connsiteY8" fmla="*/ 2640746 h 5322177"/>
                  <a:gd name="connsiteX9" fmla="*/ 659408 w 2048580"/>
                  <a:gd name="connsiteY9" fmla="*/ 5245537 h 5322177"/>
                  <a:gd name="connsiteX10" fmla="*/ 677279 w 2048580"/>
                  <a:gd name="connsiteY10" fmla="*/ 5268677 h 5322177"/>
                  <a:gd name="connsiteX11" fmla="*/ 981342 w 2048580"/>
                  <a:gd name="connsiteY11" fmla="*/ 5322097 h 5322177"/>
                  <a:gd name="connsiteX12" fmla="*/ 1222935 w 2048580"/>
                  <a:gd name="connsiteY12" fmla="*/ 5289908 h 5322177"/>
                  <a:gd name="connsiteX13" fmla="*/ 1588093 w 2048580"/>
                  <a:gd name="connsiteY13" fmla="*/ 4879730 h 5322177"/>
                  <a:gd name="connsiteX14" fmla="*/ 1585916 w 2048580"/>
                  <a:gd name="connsiteY14" fmla="*/ 4784383 h 5322177"/>
                  <a:gd name="connsiteX15" fmla="*/ 1546662 w 2048580"/>
                  <a:gd name="connsiteY15" fmla="*/ 4496015 h 5322177"/>
                  <a:gd name="connsiteX16" fmla="*/ 1832893 w 2048580"/>
                  <a:gd name="connsiteY16" fmla="*/ 4169079 h 5322177"/>
                  <a:gd name="connsiteX17" fmla="*/ 1991053 w 2048580"/>
                  <a:gd name="connsiteY17" fmla="*/ 1939755 h 53221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48580" h="5322177">
                    <a:moveTo>
                      <a:pt x="1991053" y="1939755"/>
                    </a:moveTo>
                    <a:cubicBezTo>
                      <a:pt x="1864930" y="1190270"/>
                      <a:pt x="1536086" y="504210"/>
                      <a:pt x="981456" y="7201"/>
                    </a:cubicBezTo>
                    <a:cubicBezTo>
                      <a:pt x="972368" y="-933"/>
                      <a:pt x="906232" y="-2880"/>
                      <a:pt x="896954" y="5024"/>
                    </a:cubicBezTo>
                    <a:cubicBezTo>
                      <a:pt x="792481" y="93841"/>
                      <a:pt x="446454" y="140885"/>
                      <a:pt x="292494" y="132866"/>
                    </a:cubicBezTo>
                    <a:cubicBezTo>
                      <a:pt x="271072" y="131071"/>
                      <a:pt x="255111" y="167767"/>
                      <a:pt x="270843" y="182697"/>
                    </a:cubicBezTo>
                    <a:cubicBezTo>
                      <a:pt x="323920" y="236728"/>
                      <a:pt x="373674" y="306605"/>
                      <a:pt x="419037" y="344599"/>
                    </a:cubicBezTo>
                    <a:cubicBezTo>
                      <a:pt x="436869" y="359147"/>
                      <a:pt x="440077" y="384578"/>
                      <a:pt x="433318" y="390687"/>
                    </a:cubicBezTo>
                    <a:cubicBezTo>
                      <a:pt x="427781" y="395117"/>
                      <a:pt x="-610" y="949708"/>
                      <a:pt x="1" y="960476"/>
                    </a:cubicBezTo>
                    <a:cubicBezTo>
                      <a:pt x="31961" y="1509836"/>
                      <a:pt x="57621" y="2098450"/>
                      <a:pt x="196918" y="2640746"/>
                    </a:cubicBezTo>
                    <a:cubicBezTo>
                      <a:pt x="405138" y="3349105"/>
                      <a:pt x="645853" y="4285350"/>
                      <a:pt x="659408" y="5245537"/>
                    </a:cubicBezTo>
                    <a:cubicBezTo>
                      <a:pt x="659561" y="5256343"/>
                      <a:pt x="666816" y="5265775"/>
                      <a:pt x="677279" y="5268677"/>
                    </a:cubicBezTo>
                    <a:cubicBezTo>
                      <a:pt x="798018" y="5302203"/>
                      <a:pt x="884047" y="5322097"/>
                      <a:pt x="981342" y="5322097"/>
                    </a:cubicBezTo>
                    <a:cubicBezTo>
                      <a:pt x="1049004" y="5323357"/>
                      <a:pt x="1132018" y="5309763"/>
                      <a:pt x="1222935" y="5289908"/>
                    </a:cubicBezTo>
                    <a:cubicBezTo>
                      <a:pt x="1470637" y="5260887"/>
                      <a:pt x="1546854" y="5095663"/>
                      <a:pt x="1588093" y="4879730"/>
                    </a:cubicBezTo>
                    <a:cubicBezTo>
                      <a:pt x="1590994" y="4869344"/>
                      <a:pt x="1592560" y="4799771"/>
                      <a:pt x="1585916" y="4784383"/>
                    </a:cubicBezTo>
                    <a:cubicBezTo>
                      <a:pt x="1556820" y="4721226"/>
                      <a:pt x="1535322" y="4499107"/>
                      <a:pt x="1546662" y="4496015"/>
                    </a:cubicBezTo>
                    <a:cubicBezTo>
                      <a:pt x="1694093" y="4455844"/>
                      <a:pt x="1785888" y="4309788"/>
                      <a:pt x="1832893" y="4169079"/>
                    </a:cubicBezTo>
                    <a:cubicBezTo>
                      <a:pt x="2033591" y="3461712"/>
                      <a:pt x="2112289" y="2650024"/>
                      <a:pt x="1991053" y="1939755"/>
                    </a:cubicBezTo>
                    <a:close/>
                  </a:path>
                </a:pathLst>
              </a:custGeom>
              <a:solidFill>
                <a:srgbClr val="6F3C10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10" name="자유형: 도형 509">
                <a:extLst>
                  <a:ext uri="{FF2B5EF4-FFF2-40B4-BE49-F238E27FC236}">
                    <a16:creationId xmlns:a16="http://schemas.microsoft.com/office/drawing/2014/main" id="{D742237D-3ED0-D30C-7D44-C5BEA28FB6B0}"/>
                  </a:ext>
                </a:extLst>
              </p:cNvPr>
              <p:cNvSpPr/>
              <p:nvPr/>
            </p:nvSpPr>
            <p:spPr>
              <a:xfrm>
                <a:off x="-1749371" y="701204"/>
                <a:ext cx="2918233" cy="5432133"/>
              </a:xfrm>
              <a:custGeom>
                <a:avLst/>
                <a:gdLst>
                  <a:gd name="connsiteX0" fmla="*/ 2685880 w 2918233"/>
                  <a:gd name="connsiteY0" fmla="*/ 1076649 h 5432133"/>
                  <a:gd name="connsiteX1" fmla="*/ 1908978 w 2918233"/>
                  <a:gd name="connsiteY1" fmla="*/ 492655 h 5432133"/>
                  <a:gd name="connsiteX2" fmla="*/ 1903556 w 2918233"/>
                  <a:gd name="connsiteY2" fmla="*/ 467225 h 5432133"/>
                  <a:gd name="connsiteX3" fmla="*/ 2023646 w 2918233"/>
                  <a:gd name="connsiteY3" fmla="*/ 356184 h 5432133"/>
                  <a:gd name="connsiteX4" fmla="*/ 2049077 w 2918233"/>
                  <a:gd name="connsiteY4" fmla="*/ 327966 h 5432133"/>
                  <a:gd name="connsiteX5" fmla="*/ 2021928 w 2918233"/>
                  <a:gd name="connsiteY5" fmla="*/ 304024 h 5432133"/>
                  <a:gd name="connsiteX6" fmla="*/ 1933531 w 2918233"/>
                  <a:gd name="connsiteY6" fmla="*/ 283175 h 5432133"/>
                  <a:gd name="connsiteX7" fmla="*/ 1126273 w 2918233"/>
                  <a:gd name="connsiteY7" fmla="*/ 1680 h 5432133"/>
                  <a:gd name="connsiteX8" fmla="*/ 1097215 w 2918233"/>
                  <a:gd name="connsiteY8" fmla="*/ 10729 h 5432133"/>
                  <a:gd name="connsiteX9" fmla="*/ 964982 w 2918233"/>
                  <a:gd name="connsiteY9" fmla="*/ 152814 h 5432133"/>
                  <a:gd name="connsiteX10" fmla="*/ 100600 w 2918233"/>
                  <a:gd name="connsiteY10" fmla="*/ 1800855 h 5432133"/>
                  <a:gd name="connsiteX11" fmla="*/ 939 w 2918233"/>
                  <a:gd name="connsiteY11" fmla="*/ 3185272 h 5432133"/>
                  <a:gd name="connsiteX12" fmla="*/ 35610 w 2918233"/>
                  <a:gd name="connsiteY12" fmla="*/ 3232926 h 5432133"/>
                  <a:gd name="connsiteX13" fmla="*/ 213282 w 2918233"/>
                  <a:gd name="connsiteY13" fmla="*/ 3462567 h 5432133"/>
                  <a:gd name="connsiteX14" fmla="*/ 1071249 w 2918233"/>
                  <a:gd name="connsiteY14" fmla="*/ 3995546 h 5432133"/>
                  <a:gd name="connsiteX15" fmla="*/ 1073426 w 2918233"/>
                  <a:gd name="connsiteY15" fmla="*/ 4075695 h 5432133"/>
                  <a:gd name="connsiteX16" fmla="*/ 1129748 w 2918233"/>
                  <a:gd name="connsiteY16" fmla="*/ 5267280 h 5432133"/>
                  <a:gd name="connsiteX17" fmla="*/ 1372410 w 2918233"/>
                  <a:gd name="connsiteY17" fmla="*/ 5384277 h 5432133"/>
                  <a:gd name="connsiteX18" fmla="*/ 2724675 w 2918233"/>
                  <a:gd name="connsiteY18" fmla="*/ 5367399 h 5432133"/>
                  <a:gd name="connsiteX19" fmla="*/ 2747967 w 2918233"/>
                  <a:gd name="connsiteY19" fmla="*/ 5344069 h 5432133"/>
                  <a:gd name="connsiteX20" fmla="*/ 2805588 w 2918233"/>
                  <a:gd name="connsiteY20" fmla="*/ 4715858 h 5432133"/>
                  <a:gd name="connsiteX21" fmla="*/ 2859810 w 2918233"/>
                  <a:gd name="connsiteY21" fmla="*/ 4103340 h 5432133"/>
                  <a:gd name="connsiteX22" fmla="*/ 2877947 w 2918233"/>
                  <a:gd name="connsiteY22" fmla="*/ 3945104 h 5432133"/>
                  <a:gd name="connsiteX23" fmla="*/ 2863476 w 2918233"/>
                  <a:gd name="connsiteY23" fmla="*/ 3915702 h 5432133"/>
                  <a:gd name="connsiteX24" fmla="*/ 2825177 w 2918233"/>
                  <a:gd name="connsiteY24" fmla="*/ 3885345 h 5432133"/>
                  <a:gd name="connsiteX25" fmla="*/ 2778286 w 2918233"/>
                  <a:gd name="connsiteY25" fmla="*/ 3540693 h 5432133"/>
                  <a:gd name="connsiteX26" fmla="*/ 2753924 w 2918233"/>
                  <a:gd name="connsiteY26" fmla="*/ 3502966 h 5432133"/>
                  <a:gd name="connsiteX27" fmla="*/ 2479493 w 2918233"/>
                  <a:gd name="connsiteY27" fmla="*/ 3552071 h 5432133"/>
                  <a:gd name="connsiteX28" fmla="*/ 2141331 w 2918233"/>
                  <a:gd name="connsiteY28" fmla="*/ 3562076 h 5432133"/>
                  <a:gd name="connsiteX29" fmla="*/ 2048122 w 2918233"/>
                  <a:gd name="connsiteY29" fmla="*/ 3029899 h 5432133"/>
                  <a:gd name="connsiteX30" fmla="*/ 2330459 w 2918233"/>
                  <a:gd name="connsiteY30" fmla="*/ 2934705 h 5432133"/>
                  <a:gd name="connsiteX31" fmla="*/ 2674997 w 2918233"/>
                  <a:gd name="connsiteY31" fmla="*/ 2817784 h 5432133"/>
                  <a:gd name="connsiteX32" fmla="*/ 2694471 w 2918233"/>
                  <a:gd name="connsiteY32" fmla="*/ 2784793 h 5432133"/>
                  <a:gd name="connsiteX33" fmla="*/ 2661480 w 2918233"/>
                  <a:gd name="connsiteY33" fmla="*/ 2483288 h 5432133"/>
                  <a:gd name="connsiteX34" fmla="*/ 2709401 w 2918233"/>
                  <a:gd name="connsiteY34" fmla="*/ 2435252 h 5432133"/>
                  <a:gd name="connsiteX35" fmla="*/ 2896696 w 2918233"/>
                  <a:gd name="connsiteY35" fmla="*/ 2300996 h 5432133"/>
                  <a:gd name="connsiteX36" fmla="*/ 2918194 w 2918233"/>
                  <a:gd name="connsiteY36" fmla="*/ 2275412 h 5432133"/>
                  <a:gd name="connsiteX37" fmla="*/ 2685880 w 2918233"/>
                  <a:gd name="connsiteY37" fmla="*/ 1076649 h 5432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918233" h="5432133">
                    <a:moveTo>
                      <a:pt x="2685880" y="1076649"/>
                    </a:moveTo>
                    <a:cubicBezTo>
                      <a:pt x="2395258" y="916312"/>
                      <a:pt x="2136940" y="691329"/>
                      <a:pt x="1908978" y="492655"/>
                    </a:cubicBezTo>
                    <a:cubicBezTo>
                      <a:pt x="1902487" y="485248"/>
                      <a:pt x="1900845" y="477573"/>
                      <a:pt x="1903556" y="467225"/>
                    </a:cubicBezTo>
                    <a:cubicBezTo>
                      <a:pt x="1915126" y="422778"/>
                      <a:pt x="1987180" y="367945"/>
                      <a:pt x="2023646" y="356184"/>
                    </a:cubicBezTo>
                    <a:cubicBezTo>
                      <a:pt x="2038271" y="354657"/>
                      <a:pt x="2051215" y="343583"/>
                      <a:pt x="2049077" y="327966"/>
                    </a:cubicBezTo>
                    <a:cubicBezTo>
                      <a:pt x="2048504" y="313838"/>
                      <a:pt x="2036285" y="302344"/>
                      <a:pt x="2021928" y="304024"/>
                    </a:cubicBezTo>
                    <a:cubicBezTo>
                      <a:pt x="2008640" y="305475"/>
                      <a:pt x="1948423" y="285810"/>
                      <a:pt x="1933531" y="283175"/>
                    </a:cubicBezTo>
                    <a:cubicBezTo>
                      <a:pt x="1645620" y="217727"/>
                      <a:pt x="1377832" y="96453"/>
                      <a:pt x="1126273" y="1680"/>
                    </a:cubicBezTo>
                    <a:cubicBezTo>
                      <a:pt x="1115658" y="-2482"/>
                      <a:pt x="1103591" y="1298"/>
                      <a:pt x="1097215" y="10729"/>
                    </a:cubicBezTo>
                    <a:cubicBezTo>
                      <a:pt x="1061398" y="63729"/>
                      <a:pt x="1014545" y="106992"/>
                      <a:pt x="964982" y="152814"/>
                    </a:cubicBezTo>
                    <a:cubicBezTo>
                      <a:pt x="492755" y="576547"/>
                      <a:pt x="220690" y="1171041"/>
                      <a:pt x="100600" y="1800855"/>
                    </a:cubicBezTo>
                    <a:cubicBezTo>
                      <a:pt x="12890" y="2260749"/>
                      <a:pt x="-4636" y="2738551"/>
                      <a:pt x="939" y="3185272"/>
                    </a:cubicBezTo>
                    <a:cubicBezTo>
                      <a:pt x="824" y="3193328"/>
                      <a:pt x="28966" y="3228344"/>
                      <a:pt x="35610" y="3232926"/>
                    </a:cubicBezTo>
                    <a:cubicBezTo>
                      <a:pt x="115798" y="3288751"/>
                      <a:pt x="143749" y="3394179"/>
                      <a:pt x="213282" y="3462567"/>
                    </a:cubicBezTo>
                    <a:cubicBezTo>
                      <a:pt x="445749" y="3705497"/>
                      <a:pt x="753745" y="3897832"/>
                      <a:pt x="1071249" y="3995546"/>
                    </a:cubicBezTo>
                    <a:cubicBezTo>
                      <a:pt x="1079803" y="4060918"/>
                      <a:pt x="1073388" y="4070196"/>
                      <a:pt x="1073426" y="4075695"/>
                    </a:cubicBezTo>
                    <a:cubicBezTo>
                      <a:pt x="1069111" y="4390068"/>
                      <a:pt x="1061054" y="4897120"/>
                      <a:pt x="1129748" y="5267280"/>
                    </a:cubicBezTo>
                    <a:cubicBezTo>
                      <a:pt x="1165259" y="5354684"/>
                      <a:pt x="1299325" y="5362511"/>
                      <a:pt x="1372410" y="5384277"/>
                    </a:cubicBezTo>
                    <a:cubicBezTo>
                      <a:pt x="1823216" y="5491804"/>
                      <a:pt x="2269325" y="5387370"/>
                      <a:pt x="2724675" y="5367399"/>
                    </a:cubicBezTo>
                    <a:cubicBezTo>
                      <a:pt x="2737314" y="5366865"/>
                      <a:pt x="2747433" y="5356708"/>
                      <a:pt x="2747967" y="5344069"/>
                    </a:cubicBezTo>
                    <a:cubicBezTo>
                      <a:pt x="2756826" y="5134360"/>
                      <a:pt x="2781608" y="4921596"/>
                      <a:pt x="2805588" y="4715858"/>
                    </a:cubicBezTo>
                    <a:cubicBezTo>
                      <a:pt x="2830332" y="4512220"/>
                      <a:pt x="2849882" y="4313241"/>
                      <a:pt x="2859810" y="4103340"/>
                    </a:cubicBezTo>
                    <a:cubicBezTo>
                      <a:pt x="2864659" y="4050646"/>
                      <a:pt x="2863781" y="3994019"/>
                      <a:pt x="2877947" y="3945104"/>
                    </a:cubicBezTo>
                    <a:cubicBezTo>
                      <a:pt x="2881422" y="3933038"/>
                      <a:pt x="2875160" y="3920322"/>
                      <a:pt x="2863476" y="3915702"/>
                    </a:cubicBezTo>
                    <a:cubicBezTo>
                      <a:pt x="2852440" y="3911044"/>
                      <a:pt x="2826895" y="3890271"/>
                      <a:pt x="2825177" y="3885345"/>
                    </a:cubicBezTo>
                    <a:cubicBezTo>
                      <a:pt x="2791651" y="3775069"/>
                      <a:pt x="2787565" y="3655589"/>
                      <a:pt x="2778286" y="3540693"/>
                    </a:cubicBezTo>
                    <a:cubicBezTo>
                      <a:pt x="2777217" y="3527519"/>
                      <a:pt x="2767021" y="3502241"/>
                      <a:pt x="2753924" y="3502966"/>
                    </a:cubicBezTo>
                    <a:cubicBezTo>
                      <a:pt x="2717840" y="3504837"/>
                      <a:pt x="2549179" y="3532865"/>
                      <a:pt x="2479493" y="3552071"/>
                    </a:cubicBezTo>
                    <a:cubicBezTo>
                      <a:pt x="2387544" y="3577426"/>
                      <a:pt x="2205061" y="3578075"/>
                      <a:pt x="2141331" y="3562076"/>
                    </a:cubicBezTo>
                    <a:cubicBezTo>
                      <a:pt x="1922610" y="3505524"/>
                      <a:pt x="1943001" y="3152433"/>
                      <a:pt x="2048122" y="3029899"/>
                    </a:cubicBezTo>
                    <a:cubicBezTo>
                      <a:pt x="2072561" y="3005766"/>
                      <a:pt x="2193491" y="2931001"/>
                      <a:pt x="2330459" y="2934705"/>
                    </a:cubicBezTo>
                    <a:cubicBezTo>
                      <a:pt x="2360357" y="2923364"/>
                      <a:pt x="2585836" y="2829774"/>
                      <a:pt x="2674997" y="2817784"/>
                    </a:cubicBezTo>
                    <a:cubicBezTo>
                      <a:pt x="2690194" y="2816104"/>
                      <a:pt x="2700390" y="2798921"/>
                      <a:pt x="2694471" y="2784793"/>
                    </a:cubicBezTo>
                    <a:cubicBezTo>
                      <a:pt x="2665222" y="2709646"/>
                      <a:pt x="2664305" y="2489741"/>
                      <a:pt x="2661480" y="2483288"/>
                    </a:cubicBezTo>
                    <a:cubicBezTo>
                      <a:pt x="2678052" y="2466258"/>
                      <a:pt x="2698328" y="2459576"/>
                      <a:pt x="2709401" y="2435252"/>
                    </a:cubicBezTo>
                    <a:cubicBezTo>
                      <a:pt x="2726546" y="2388438"/>
                      <a:pt x="2777026" y="2298399"/>
                      <a:pt x="2896696" y="2300996"/>
                    </a:cubicBezTo>
                    <a:cubicBezTo>
                      <a:pt x="2909602" y="2301263"/>
                      <a:pt x="2918919" y="2288280"/>
                      <a:pt x="2918194" y="2275412"/>
                    </a:cubicBezTo>
                    <a:cubicBezTo>
                      <a:pt x="2891121" y="1881310"/>
                      <a:pt x="2860344" y="1448718"/>
                      <a:pt x="2685880" y="1076649"/>
                    </a:cubicBezTo>
                    <a:close/>
                  </a:path>
                </a:pathLst>
              </a:custGeom>
              <a:solidFill>
                <a:srgbClr val="6F3C10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grpSp>
          <p:nvGrpSpPr>
            <p:cNvPr id="511" name="그래픽 497" descr="컵을 들고 있는 남자">
              <a:extLst>
                <a:ext uri="{FF2B5EF4-FFF2-40B4-BE49-F238E27FC236}">
                  <a16:creationId xmlns:a16="http://schemas.microsoft.com/office/drawing/2014/main" id="{CC4B6081-4518-B14E-2BF7-DC2F96BFEC09}"/>
                </a:ext>
              </a:extLst>
            </p:cNvPr>
            <p:cNvGrpSpPr/>
            <p:nvPr/>
          </p:nvGrpSpPr>
          <p:grpSpPr>
            <a:xfrm>
              <a:off x="-1176386" y="-291591"/>
              <a:ext cx="3792314" cy="6848421"/>
              <a:chOff x="-410417" y="-291591"/>
              <a:chExt cx="3792314" cy="6848421"/>
            </a:xfrm>
            <a:solidFill>
              <a:srgbClr val="FFFFFF"/>
            </a:solidFill>
          </p:grpSpPr>
          <p:sp>
            <p:nvSpPr>
              <p:cNvPr id="512" name="자유형: 도형 511">
                <a:extLst>
                  <a:ext uri="{FF2B5EF4-FFF2-40B4-BE49-F238E27FC236}">
                    <a16:creationId xmlns:a16="http://schemas.microsoft.com/office/drawing/2014/main" id="{50C5920F-0C6A-DB2F-D93A-B7029626BC14}"/>
                  </a:ext>
                </a:extLst>
              </p:cNvPr>
              <p:cNvSpPr/>
              <p:nvPr/>
            </p:nvSpPr>
            <p:spPr>
              <a:xfrm>
                <a:off x="2234713" y="5895737"/>
                <a:ext cx="1147183" cy="596255"/>
              </a:xfrm>
              <a:custGeom>
                <a:avLst/>
                <a:gdLst>
                  <a:gd name="connsiteX0" fmla="*/ 1146517 w 1147183"/>
                  <a:gd name="connsiteY0" fmla="*/ 367836 h 596255"/>
                  <a:gd name="connsiteX1" fmla="*/ 1122690 w 1147183"/>
                  <a:gd name="connsiteY1" fmla="*/ 264127 h 596255"/>
                  <a:gd name="connsiteX2" fmla="*/ 1096190 w 1147183"/>
                  <a:gd name="connsiteY2" fmla="*/ 245226 h 596255"/>
                  <a:gd name="connsiteX3" fmla="*/ 658519 w 1147183"/>
                  <a:gd name="connsiteY3" fmla="*/ 146977 h 596255"/>
                  <a:gd name="connsiteX4" fmla="*/ 636601 w 1147183"/>
                  <a:gd name="connsiteY4" fmla="*/ 71678 h 596255"/>
                  <a:gd name="connsiteX5" fmla="*/ 607352 w 1147183"/>
                  <a:gd name="connsiteY5" fmla="*/ 5 h 596255"/>
                  <a:gd name="connsiteX6" fmla="*/ 214968 w 1147183"/>
                  <a:gd name="connsiteY6" fmla="*/ 22725 h 596255"/>
                  <a:gd name="connsiteX7" fmla="*/ 23206 w 1147183"/>
                  <a:gd name="connsiteY7" fmla="*/ 29598 h 596255"/>
                  <a:gd name="connsiteX8" fmla="*/ 4152 w 1147183"/>
                  <a:gd name="connsiteY8" fmla="*/ 67515 h 596255"/>
                  <a:gd name="connsiteX9" fmla="*/ 325092 w 1147183"/>
                  <a:gd name="connsiteY9" fmla="*/ 575178 h 596255"/>
                  <a:gd name="connsiteX10" fmla="*/ 389013 w 1147183"/>
                  <a:gd name="connsiteY10" fmla="*/ 596256 h 596255"/>
                  <a:gd name="connsiteX11" fmla="*/ 1131510 w 1147183"/>
                  <a:gd name="connsiteY11" fmla="*/ 396169 h 596255"/>
                  <a:gd name="connsiteX12" fmla="*/ 1146517 w 1147183"/>
                  <a:gd name="connsiteY12" fmla="*/ 367836 h 596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47183" h="596255">
                    <a:moveTo>
                      <a:pt x="1146517" y="367836"/>
                    </a:moveTo>
                    <a:cubicBezTo>
                      <a:pt x="1139109" y="336678"/>
                      <a:pt x="1131548" y="303724"/>
                      <a:pt x="1122690" y="264127"/>
                    </a:cubicBezTo>
                    <a:cubicBezTo>
                      <a:pt x="1119978" y="251985"/>
                      <a:pt x="1108561" y="243813"/>
                      <a:pt x="1096190" y="245226"/>
                    </a:cubicBezTo>
                    <a:cubicBezTo>
                      <a:pt x="961245" y="261836"/>
                      <a:pt x="750888" y="235412"/>
                      <a:pt x="658519" y="146977"/>
                    </a:cubicBezTo>
                    <a:cubicBezTo>
                      <a:pt x="638701" y="142471"/>
                      <a:pt x="635838" y="121088"/>
                      <a:pt x="636601" y="71678"/>
                    </a:cubicBezTo>
                    <a:cubicBezTo>
                      <a:pt x="635456" y="44529"/>
                      <a:pt x="644391" y="-567"/>
                      <a:pt x="607352" y="5"/>
                    </a:cubicBezTo>
                    <a:cubicBezTo>
                      <a:pt x="477601" y="15088"/>
                      <a:pt x="344108" y="18983"/>
                      <a:pt x="214968" y="22725"/>
                    </a:cubicBezTo>
                    <a:cubicBezTo>
                      <a:pt x="152117" y="24558"/>
                      <a:pt x="87127" y="26429"/>
                      <a:pt x="23206" y="29598"/>
                    </a:cubicBezTo>
                    <a:cubicBezTo>
                      <a:pt x="4915" y="29980"/>
                      <a:pt x="-6616" y="52547"/>
                      <a:pt x="4152" y="67515"/>
                    </a:cubicBezTo>
                    <a:cubicBezTo>
                      <a:pt x="116185" y="234801"/>
                      <a:pt x="200496" y="414841"/>
                      <a:pt x="325092" y="575178"/>
                    </a:cubicBezTo>
                    <a:cubicBezTo>
                      <a:pt x="339793" y="591292"/>
                      <a:pt x="361368" y="595950"/>
                      <a:pt x="389013" y="596256"/>
                    </a:cubicBezTo>
                    <a:cubicBezTo>
                      <a:pt x="634234" y="572505"/>
                      <a:pt x="937839" y="473225"/>
                      <a:pt x="1131510" y="396169"/>
                    </a:cubicBezTo>
                    <a:cubicBezTo>
                      <a:pt x="1142965" y="391816"/>
                      <a:pt x="1149342" y="379673"/>
                      <a:pt x="1146517" y="3678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13" name="자유형: 도형 512">
                <a:extLst>
                  <a:ext uri="{FF2B5EF4-FFF2-40B4-BE49-F238E27FC236}">
                    <a16:creationId xmlns:a16="http://schemas.microsoft.com/office/drawing/2014/main" id="{DEE8226D-DE95-0696-5944-6B478F9386DC}"/>
                  </a:ext>
                </a:extLst>
              </p:cNvPr>
              <p:cNvSpPr/>
              <p:nvPr/>
            </p:nvSpPr>
            <p:spPr>
              <a:xfrm>
                <a:off x="-410417" y="5918319"/>
                <a:ext cx="2375069" cy="638510"/>
              </a:xfrm>
              <a:custGeom>
                <a:avLst/>
                <a:gdLst>
                  <a:gd name="connsiteX0" fmla="*/ 2350871 w 2375069"/>
                  <a:gd name="connsiteY0" fmla="*/ 14309 h 638510"/>
                  <a:gd name="connsiteX1" fmla="*/ 1503749 w 2375069"/>
                  <a:gd name="connsiteY1" fmla="*/ 143 h 638510"/>
                  <a:gd name="connsiteX2" fmla="*/ 1476943 w 2375069"/>
                  <a:gd name="connsiteY2" fmla="*/ 20954 h 638510"/>
                  <a:gd name="connsiteX3" fmla="*/ 1455751 w 2375069"/>
                  <a:gd name="connsiteY3" fmla="*/ 183772 h 638510"/>
                  <a:gd name="connsiteX4" fmla="*/ 178710 w 2375069"/>
                  <a:gd name="connsiteY4" fmla="*/ 237039 h 638510"/>
                  <a:gd name="connsiteX5" fmla="*/ 29676 w 2375069"/>
                  <a:gd name="connsiteY5" fmla="*/ 209126 h 638510"/>
                  <a:gd name="connsiteX6" fmla="*/ 45 w 2375069"/>
                  <a:gd name="connsiteY6" fmla="*/ 233679 h 638510"/>
                  <a:gd name="connsiteX7" fmla="*/ 14249 w 2375069"/>
                  <a:gd name="connsiteY7" fmla="*/ 424563 h 638510"/>
                  <a:gd name="connsiteX8" fmla="*/ 167102 w 2375069"/>
                  <a:gd name="connsiteY8" fmla="*/ 464466 h 638510"/>
                  <a:gd name="connsiteX9" fmla="*/ 1947223 w 2375069"/>
                  <a:gd name="connsiteY9" fmla="*/ 638511 h 638510"/>
                  <a:gd name="connsiteX10" fmla="*/ 1968034 w 2375069"/>
                  <a:gd name="connsiteY10" fmla="*/ 626788 h 638510"/>
                  <a:gd name="connsiteX11" fmla="*/ 2369964 w 2375069"/>
                  <a:gd name="connsiteY11" fmla="*/ 53601 h 638510"/>
                  <a:gd name="connsiteX12" fmla="*/ 2350871 w 2375069"/>
                  <a:gd name="connsiteY12" fmla="*/ 14309 h 638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375069" h="638510">
                    <a:moveTo>
                      <a:pt x="2350871" y="14309"/>
                    </a:moveTo>
                    <a:cubicBezTo>
                      <a:pt x="2068535" y="13202"/>
                      <a:pt x="1786123" y="31034"/>
                      <a:pt x="1503749" y="143"/>
                    </a:cubicBezTo>
                    <a:cubicBezTo>
                      <a:pt x="1490613" y="-1270"/>
                      <a:pt x="1478776" y="7933"/>
                      <a:pt x="1476943" y="20954"/>
                    </a:cubicBezTo>
                    <a:cubicBezTo>
                      <a:pt x="1470299" y="65706"/>
                      <a:pt x="1484008" y="153186"/>
                      <a:pt x="1455751" y="183772"/>
                    </a:cubicBezTo>
                    <a:cubicBezTo>
                      <a:pt x="1011322" y="283357"/>
                      <a:pt x="568000" y="295958"/>
                      <a:pt x="178710" y="237039"/>
                    </a:cubicBezTo>
                    <a:cubicBezTo>
                      <a:pt x="123953" y="228371"/>
                      <a:pt x="75230" y="219245"/>
                      <a:pt x="29676" y="209126"/>
                    </a:cubicBezTo>
                    <a:cubicBezTo>
                      <a:pt x="14822" y="205423"/>
                      <a:pt x="-948" y="218291"/>
                      <a:pt x="45" y="233679"/>
                    </a:cubicBezTo>
                    <a:cubicBezTo>
                      <a:pt x="45" y="233679"/>
                      <a:pt x="-643" y="411504"/>
                      <a:pt x="14249" y="424563"/>
                    </a:cubicBezTo>
                    <a:cubicBezTo>
                      <a:pt x="29179" y="437623"/>
                      <a:pt x="67326" y="430405"/>
                      <a:pt x="167102" y="464466"/>
                    </a:cubicBezTo>
                    <a:cubicBezTo>
                      <a:pt x="750102" y="641985"/>
                      <a:pt x="1356204" y="530334"/>
                      <a:pt x="1947223" y="638511"/>
                    </a:cubicBezTo>
                    <a:cubicBezTo>
                      <a:pt x="1955624" y="638511"/>
                      <a:pt x="1963566" y="634158"/>
                      <a:pt x="1968034" y="626788"/>
                    </a:cubicBezTo>
                    <a:cubicBezTo>
                      <a:pt x="2078883" y="444610"/>
                      <a:pt x="2210353" y="257124"/>
                      <a:pt x="2369964" y="53601"/>
                    </a:cubicBezTo>
                    <a:cubicBezTo>
                      <a:pt x="2382336" y="38709"/>
                      <a:pt x="2370766" y="13698"/>
                      <a:pt x="2350871" y="143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14" name="자유형: 도형 513">
                <a:extLst>
                  <a:ext uri="{FF2B5EF4-FFF2-40B4-BE49-F238E27FC236}">
                    <a16:creationId xmlns:a16="http://schemas.microsoft.com/office/drawing/2014/main" id="{BA287E0F-41AC-8ACB-9671-F2FCAF081018}"/>
                  </a:ext>
                </a:extLst>
              </p:cNvPr>
              <p:cNvSpPr/>
              <p:nvPr/>
            </p:nvSpPr>
            <p:spPr>
              <a:xfrm>
                <a:off x="382316" y="-291591"/>
                <a:ext cx="636128" cy="1167575"/>
              </a:xfrm>
              <a:custGeom>
                <a:avLst/>
                <a:gdLst>
                  <a:gd name="connsiteX0" fmla="*/ 634264 w 636128"/>
                  <a:gd name="connsiteY0" fmla="*/ 1134040 h 1167575"/>
                  <a:gd name="connsiteX1" fmla="*/ 592567 w 636128"/>
                  <a:gd name="connsiteY1" fmla="*/ 741924 h 1167575"/>
                  <a:gd name="connsiteX2" fmla="*/ 538459 w 636128"/>
                  <a:gd name="connsiteY2" fmla="*/ 668266 h 1167575"/>
                  <a:gd name="connsiteX3" fmla="*/ 170476 w 636128"/>
                  <a:gd name="connsiteY3" fmla="*/ 232390 h 1167575"/>
                  <a:gd name="connsiteX4" fmla="*/ 148367 w 636128"/>
                  <a:gd name="connsiteY4" fmla="*/ 25888 h 1167575"/>
                  <a:gd name="connsiteX5" fmla="*/ 115604 w 636128"/>
                  <a:gd name="connsiteY5" fmla="*/ 305 h 1167575"/>
                  <a:gd name="connsiteX6" fmla="*/ 87692 w 636128"/>
                  <a:gd name="connsiteY6" fmla="*/ 21994 h 1167575"/>
                  <a:gd name="connsiteX7" fmla="*/ 18883 w 636128"/>
                  <a:gd name="connsiteY7" fmla="*/ 216047 h 1167575"/>
                  <a:gd name="connsiteX8" fmla="*/ 631 w 636128"/>
                  <a:gd name="connsiteY8" fmla="*/ 480513 h 1167575"/>
                  <a:gd name="connsiteX9" fmla="*/ 412871 w 636128"/>
                  <a:gd name="connsiteY9" fmla="*/ 1107234 h 1167575"/>
                  <a:gd name="connsiteX10" fmla="*/ 454644 w 636128"/>
                  <a:gd name="connsiteY10" fmla="*/ 1073212 h 1167575"/>
                  <a:gd name="connsiteX11" fmla="*/ 611659 w 636128"/>
                  <a:gd name="connsiteY11" fmla="*/ 1167566 h 1167575"/>
                  <a:gd name="connsiteX12" fmla="*/ 634264 w 636128"/>
                  <a:gd name="connsiteY12" fmla="*/ 1134040 h 116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6128" h="1167575">
                    <a:moveTo>
                      <a:pt x="634264" y="1134040"/>
                    </a:moveTo>
                    <a:cubicBezTo>
                      <a:pt x="585121" y="1021396"/>
                      <a:pt x="653891" y="858081"/>
                      <a:pt x="592567" y="741924"/>
                    </a:cubicBezTo>
                    <a:cubicBezTo>
                      <a:pt x="587756" y="732759"/>
                      <a:pt x="549456" y="673955"/>
                      <a:pt x="538459" y="668266"/>
                    </a:cubicBezTo>
                    <a:cubicBezTo>
                      <a:pt x="367240" y="579945"/>
                      <a:pt x="236917" y="381500"/>
                      <a:pt x="170476" y="232390"/>
                    </a:cubicBezTo>
                    <a:cubicBezTo>
                      <a:pt x="166237" y="221622"/>
                      <a:pt x="142257" y="82745"/>
                      <a:pt x="148367" y="25888"/>
                    </a:cubicBezTo>
                    <a:cubicBezTo>
                      <a:pt x="149321" y="17450"/>
                      <a:pt x="123547" y="-2712"/>
                      <a:pt x="115604" y="305"/>
                    </a:cubicBezTo>
                    <a:cubicBezTo>
                      <a:pt x="111061" y="2023"/>
                      <a:pt x="89639" y="14548"/>
                      <a:pt x="87692" y="21994"/>
                    </a:cubicBezTo>
                    <a:cubicBezTo>
                      <a:pt x="80016" y="51205"/>
                      <a:pt x="27169" y="178130"/>
                      <a:pt x="18883" y="216047"/>
                    </a:cubicBezTo>
                    <a:cubicBezTo>
                      <a:pt x="-4066" y="291881"/>
                      <a:pt x="96" y="478527"/>
                      <a:pt x="631" y="480513"/>
                    </a:cubicBezTo>
                    <a:cubicBezTo>
                      <a:pt x="66117" y="716875"/>
                      <a:pt x="208660" y="933610"/>
                      <a:pt x="412871" y="1107234"/>
                    </a:cubicBezTo>
                    <a:cubicBezTo>
                      <a:pt x="444335" y="1121057"/>
                      <a:pt x="454339" y="1102194"/>
                      <a:pt x="454644" y="1073212"/>
                    </a:cubicBezTo>
                    <a:cubicBezTo>
                      <a:pt x="474424" y="1082033"/>
                      <a:pt x="606771" y="1167566"/>
                      <a:pt x="611659" y="1167566"/>
                    </a:cubicBezTo>
                    <a:cubicBezTo>
                      <a:pt x="628307" y="1168062"/>
                      <a:pt x="641061" y="1149428"/>
                      <a:pt x="634264" y="113404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15" name="자유형: 도형 514">
                <a:extLst>
                  <a:ext uri="{FF2B5EF4-FFF2-40B4-BE49-F238E27FC236}">
                    <a16:creationId xmlns:a16="http://schemas.microsoft.com/office/drawing/2014/main" id="{E8F30BAB-F95C-9AD8-8005-7CDB70172EC0}"/>
                  </a:ext>
                </a:extLst>
              </p:cNvPr>
              <p:cNvSpPr/>
              <p:nvPr/>
            </p:nvSpPr>
            <p:spPr>
              <a:xfrm>
                <a:off x="1846113" y="-26866"/>
                <a:ext cx="294057" cy="868252"/>
              </a:xfrm>
              <a:custGeom>
                <a:avLst/>
                <a:gdLst>
                  <a:gd name="connsiteX0" fmla="*/ 140581 w 294057"/>
                  <a:gd name="connsiteY0" fmla="*/ 3445 h 868252"/>
                  <a:gd name="connsiteX1" fmla="*/ 36605 w 294057"/>
                  <a:gd name="connsiteY1" fmla="*/ 35214 h 868252"/>
                  <a:gd name="connsiteX2" fmla="*/ 4110 w 294057"/>
                  <a:gd name="connsiteY2" fmla="*/ 259433 h 868252"/>
                  <a:gd name="connsiteX3" fmla="*/ 6287 w 294057"/>
                  <a:gd name="connsiteY3" fmla="*/ 426261 h 868252"/>
                  <a:gd name="connsiteX4" fmla="*/ 14955 w 294057"/>
                  <a:gd name="connsiteY4" fmla="*/ 597060 h 868252"/>
                  <a:gd name="connsiteX5" fmla="*/ 113547 w 294057"/>
                  <a:gd name="connsiteY5" fmla="*/ 541082 h 868252"/>
                  <a:gd name="connsiteX6" fmla="*/ 222945 w 294057"/>
                  <a:gd name="connsiteY6" fmla="*/ 784813 h 868252"/>
                  <a:gd name="connsiteX7" fmla="*/ 258266 w 294057"/>
                  <a:gd name="connsiteY7" fmla="*/ 868056 h 868252"/>
                  <a:gd name="connsiteX8" fmla="*/ 293701 w 294057"/>
                  <a:gd name="connsiteY8" fmla="*/ 560938 h 868252"/>
                  <a:gd name="connsiteX9" fmla="*/ 181744 w 294057"/>
                  <a:gd name="connsiteY9" fmla="*/ 115363 h 868252"/>
                  <a:gd name="connsiteX10" fmla="*/ 140581 w 294057"/>
                  <a:gd name="connsiteY10" fmla="*/ 3445 h 868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4057" h="868252">
                    <a:moveTo>
                      <a:pt x="140581" y="3445"/>
                    </a:moveTo>
                    <a:cubicBezTo>
                      <a:pt x="104726" y="-8507"/>
                      <a:pt x="66580" y="12723"/>
                      <a:pt x="36605" y="35214"/>
                    </a:cubicBezTo>
                    <a:cubicBezTo>
                      <a:pt x="-16548" y="75079"/>
                      <a:pt x="3728" y="251415"/>
                      <a:pt x="4110" y="259433"/>
                    </a:cubicBezTo>
                    <a:cubicBezTo>
                      <a:pt x="4530" y="268559"/>
                      <a:pt x="368" y="402052"/>
                      <a:pt x="6287" y="426261"/>
                    </a:cubicBezTo>
                    <a:cubicBezTo>
                      <a:pt x="30114" y="523746"/>
                      <a:pt x="-816" y="587591"/>
                      <a:pt x="14955" y="597060"/>
                    </a:cubicBezTo>
                    <a:cubicBezTo>
                      <a:pt x="33321" y="608096"/>
                      <a:pt x="106368" y="545015"/>
                      <a:pt x="113547" y="541082"/>
                    </a:cubicBezTo>
                    <a:cubicBezTo>
                      <a:pt x="127102" y="567200"/>
                      <a:pt x="210765" y="758161"/>
                      <a:pt x="222945" y="784813"/>
                    </a:cubicBezTo>
                    <a:cubicBezTo>
                      <a:pt x="238677" y="819256"/>
                      <a:pt x="239632" y="868056"/>
                      <a:pt x="258266" y="868056"/>
                    </a:cubicBezTo>
                    <a:cubicBezTo>
                      <a:pt x="293472" y="877258"/>
                      <a:pt x="289386" y="561778"/>
                      <a:pt x="293701" y="560938"/>
                    </a:cubicBezTo>
                    <a:cubicBezTo>
                      <a:pt x="300842" y="460895"/>
                      <a:pt x="198546" y="151028"/>
                      <a:pt x="181744" y="115363"/>
                    </a:cubicBezTo>
                    <a:cubicBezTo>
                      <a:pt x="173878" y="98677"/>
                      <a:pt x="162232" y="10661"/>
                      <a:pt x="140581" y="34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516" name="그래픽 497" descr="컵을 들고 있는 남자">
              <a:extLst>
                <a:ext uri="{FF2B5EF4-FFF2-40B4-BE49-F238E27FC236}">
                  <a16:creationId xmlns:a16="http://schemas.microsoft.com/office/drawing/2014/main" id="{9F53BE00-A26E-60FF-8A8F-0CC33B3B6EB6}"/>
                </a:ext>
              </a:extLst>
            </p:cNvPr>
            <p:cNvGrpSpPr/>
            <p:nvPr/>
          </p:nvGrpSpPr>
          <p:grpSpPr>
            <a:xfrm>
              <a:off x="-1408735" y="-252224"/>
              <a:ext cx="3800130" cy="4524974"/>
              <a:chOff x="-642766" y="-252224"/>
              <a:chExt cx="3800130" cy="4524974"/>
            </a:xfrm>
            <a:solidFill>
              <a:srgbClr val="FFFFFF"/>
            </a:solidFill>
          </p:grpSpPr>
          <p:sp>
            <p:nvSpPr>
              <p:cNvPr id="517" name="자유형: 도형 516">
                <a:extLst>
                  <a:ext uri="{FF2B5EF4-FFF2-40B4-BE49-F238E27FC236}">
                    <a16:creationId xmlns:a16="http://schemas.microsoft.com/office/drawing/2014/main" id="{9F154E11-9552-CEFD-5B98-4F4E0DF101EA}"/>
                  </a:ext>
                </a:extLst>
              </p:cNvPr>
              <p:cNvSpPr/>
              <p:nvPr/>
            </p:nvSpPr>
            <p:spPr>
              <a:xfrm>
                <a:off x="239884" y="3639375"/>
                <a:ext cx="302368" cy="633374"/>
              </a:xfrm>
              <a:custGeom>
                <a:avLst/>
                <a:gdLst>
                  <a:gd name="connsiteX0" fmla="*/ 295114 w 302368"/>
                  <a:gd name="connsiteY0" fmla="*/ 38919 h 633374"/>
                  <a:gd name="connsiteX1" fmla="*/ 267125 w 302368"/>
                  <a:gd name="connsiteY1" fmla="*/ 1651 h 633374"/>
                  <a:gd name="connsiteX2" fmla="*/ 83610 w 302368"/>
                  <a:gd name="connsiteY2" fmla="*/ 88635 h 633374"/>
                  <a:gd name="connsiteX3" fmla="*/ 15680 w 302368"/>
                  <a:gd name="connsiteY3" fmla="*/ 453373 h 633374"/>
                  <a:gd name="connsiteX4" fmla="*/ 199691 w 302368"/>
                  <a:gd name="connsiteY4" fmla="*/ 633375 h 633374"/>
                  <a:gd name="connsiteX5" fmla="*/ 279917 w 302368"/>
                  <a:gd name="connsiteY5" fmla="*/ 622378 h 633374"/>
                  <a:gd name="connsiteX6" fmla="*/ 300116 w 302368"/>
                  <a:gd name="connsiteY6" fmla="*/ 608287 h 633374"/>
                  <a:gd name="connsiteX7" fmla="*/ 297749 w 302368"/>
                  <a:gd name="connsiteY7" fmla="*/ 583773 h 633374"/>
                  <a:gd name="connsiteX8" fmla="*/ 295114 w 302368"/>
                  <a:gd name="connsiteY8" fmla="*/ 38919 h 633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2368" h="633374">
                    <a:moveTo>
                      <a:pt x="295114" y="38919"/>
                    </a:moveTo>
                    <a:cubicBezTo>
                      <a:pt x="309395" y="20629"/>
                      <a:pt x="288813" y="-7055"/>
                      <a:pt x="267125" y="1651"/>
                    </a:cubicBezTo>
                    <a:cubicBezTo>
                      <a:pt x="202631" y="25211"/>
                      <a:pt x="139169" y="48694"/>
                      <a:pt x="83610" y="88635"/>
                    </a:cubicBezTo>
                    <a:cubicBezTo>
                      <a:pt x="-9636" y="179362"/>
                      <a:pt x="-12577" y="336605"/>
                      <a:pt x="15680" y="453373"/>
                    </a:cubicBezTo>
                    <a:cubicBezTo>
                      <a:pt x="33856" y="529322"/>
                      <a:pt x="103810" y="610044"/>
                      <a:pt x="199691" y="633375"/>
                    </a:cubicBezTo>
                    <a:cubicBezTo>
                      <a:pt x="226535" y="628182"/>
                      <a:pt x="253531" y="624478"/>
                      <a:pt x="279917" y="622378"/>
                    </a:cubicBezTo>
                    <a:cubicBezTo>
                      <a:pt x="288699" y="621690"/>
                      <a:pt x="296412" y="616306"/>
                      <a:pt x="300116" y="608287"/>
                    </a:cubicBezTo>
                    <a:cubicBezTo>
                      <a:pt x="303820" y="600307"/>
                      <a:pt x="302904" y="590914"/>
                      <a:pt x="297749" y="583773"/>
                    </a:cubicBezTo>
                    <a:cubicBezTo>
                      <a:pt x="184417" y="427102"/>
                      <a:pt x="183310" y="192879"/>
                      <a:pt x="295114" y="38919"/>
                    </a:cubicBezTo>
                    <a:close/>
                  </a:path>
                </a:pathLst>
              </a:custGeom>
              <a:solidFill>
                <a:srgbClr val="E6D7C1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518" name="자유형: 도형 517">
                <a:extLst>
                  <a:ext uri="{FF2B5EF4-FFF2-40B4-BE49-F238E27FC236}">
                    <a16:creationId xmlns:a16="http://schemas.microsoft.com/office/drawing/2014/main" id="{250AF55F-A26D-969A-EE21-E2D304353BCF}"/>
                  </a:ext>
                </a:extLst>
              </p:cNvPr>
              <p:cNvSpPr/>
              <p:nvPr/>
            </p:nvSpPr>
            <p:spPr>
              <a:xfrm>
                <a:off x="-642766" y="-252224"/>
                <a:ext cx="1532405" cy="1932254"/>
              </a:xfrm>
              <a:custGeom>
                <a:avLst/>
                <a:gdLst>
                  <a:gd name="connsiteX0" fmla="*/ 1398586 w 1532405"/>
                  <a:gd name="connsiteY0" fmla="*/ 1609935 h 1932254"/>
                  <a:gd name="connsiteX1" fmla="*/ 1142941 w 1532405"/>
                  <a:gd name="connsiteY1" fmla="*/ 1011699 h 1932254"/>
                  <a:gd name="connsiteX2" fmla="*/ 1007080 w 1532405"/>
                  <a:gd name="connsiteY2" fmla="*/ 363021 h 1932254"/>
                  <a:gd name="connsiteX3" fmla="*/ 1081311 w 1532405"/>
                  <a:gd name="connsiteY3" fmla="*/ 35933 h 1932254"/>
                  <a:gd name="connsiteX4" fmla="*/ 1077416 w 1532405"/>
                  <a:gd name="connsiteY4" fmla="*/ 7485 h 1932254"/>
                  <a:gd name="connsiteX5" fmla="*/ 1049121 w 1532405"/>
                  <a:gd name="connsiteY5" fmla="*/ 2483 h 1932254"/>
                  <a:gd name="connsiteX6" fmla="*/ 42579 w 1532405"/>
                  <a:gd name="connsiteY6" fmla="*/ 849873 h 1932254"/>
                  <a:gd name="connsiteX7" fmla="*/ 1492 w 1532405"/>
                  <a:gd name="connsiteY7" fmla="*/ 925822 h 1932254"/>
                  <a:gd name="connsiteX8" fmla="*/ 16079 w 1532405"/>
                  <a:gd name="connsiteY8" fmla="*/ 939683 h 1932254"/>
                  <a:gd name="connsiteX9" fmla="*/ 932659 w 1532405"/>
                  <a:gd name="connsiteY9" fmla="*/ 1253177 h 1932254"/>
                  <a:gd name="connsiteX10" fmla="*/ 933537 w 1532405"/>
                  <a:gd name="connsiteY10" fmla="*/ 1324620 h 1932254"/>
                  <a:gd name="connsiteX11" fmla="*/ 868547 w 1532405"/>
                  <a:gd name="connsiteY11" fmla="*/ 1404769 h 1932254"/>
                  <a:gd name="connsiteX12" fmla="*/ 872022 w 1532405"/>
                  <a:gd name="connsiteY12" fmla="*/ 1437379 h 1932254"/>
                  <a:gd name="connsiteX13" fmla="*/ 1507908 w 1532405"/>
                  <a:gd name="connsiteY13" fmla="*/ 1932250 h 1932254"/>
                  <a:gd name="connsiteX14" fmla="*/ 1530246 w 1532405"/>
                  <a:gd name="connsiteY14" fmla="*/ 1898075 h 1932254"/>
                  <a:gd name="connsiteX15" fmla="*/ 1398586 w 1532405"/>
                  <a:gd name="connsiteY15" fmla="*/ 1609935 h 19322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32405" h="1932254">
                    <a:moveTo>
                      <a:pt x="1398586" y="1609935"/>
                    </a:moveTo>
                    <a:cubicBezTo>
                      <a:pt x="1307478" y="1414736"/>
                      <a:pt x="1215148" y="1216215"/>
                      <a:pt x="1142941" y="1011699"/>
                    </a:cubicBezTo>
                    <a:cubicBezTo>
                      <a:pt x="1069092" y="802677"/>
                      <a:pt x="1016245" y="587393"/>
                      <a:pt x="1007080" y="363021"/>
                    </a:cubicBezTo>
                    <a:cubicBezTo>
                      <a:pt x="988599" y="274318"/>
                      <a:pt x="1031557" y="128301"/>
                      <a:pt x="1081311" y="35933"/>
                    </a:cubicBezTo>
                    <a:cubicBezTo>
                      <a:pt x="1086351" y="26616"/>
                      <a:pt x="1084748" y="15122"/>
                      <a:pt x="1077416" y="7485"/>
                    </a:cubicBezTo>
                    <a:cubicBezTo>
                      <a:pt x="1070085" y="-152"/>
                      <a:pt x="1058629" y="-2175"/>
                      <a:pt x="1049121" y="2483"/>
                    </a:cubicBezTo>
                    <a:cubicBezTo>
                      <a:pt x="662580" y="191878"/>
                      <a:pt x="312772" y="485326"/>
                      <a:pt x="42579" y="849873"/>
                    </a:cubicBezTo>
                    <a:cubicBezTo>
                      <a:pt x="28374" y="876144"/>
                      <a:pt x="-7748" y="900887"/>
                      <a:pt x="1492" y="925822"/>
                    </a:cubicBezTo>
                    <a:cubicBezTo>
                      <a:pt x="4127" y="932313"/>
                      <a:pt x="9473" y="937353"/>
                      <a:pt x="16079" y="939683"/>
                    </a:cubicBezTo>
                    <a:cubicBezTo>
                      <a:pt x="153123" y="987146"/>
                      <a:pt x="875879" y="1195824"/>
                      <a:pt x="932659" y="1253177"/>
                    </a:cubicBezTo>
                    <a:cubicBezTo>
                      <a:pt x="940869" y="1261501"/>
                      <a:pt x="937661" y="1321527"/>
                      <a:pt x="933537" y="1324620"/>
                    </a:cubicBezTo>
                    <a:cubicBezTo>
                      <a:pt x="912154" y="1349478"/>
                      <a:pt x="889472" y="1376131"/>
                      <a:pt x="868547" y="1404769"/>
                    </a:cubicBezTo>
                    <a:cubicBezTo>
                      <a:pt x="861139" y="1414926"/>
                      <a:pt x="862629" y="1429055"/>
                      <a:pt x="872022" y="1437379"/>
                    </a:cubicBezTo>
                    <a:cubicBezTo>
                      <a:pt x="1041332" y="1587635"/>
                      <a:pt x="1502715" y="1932250"/>
                      <a:pt x="1507908" y="1932250"/>
                    </a:cubicBezTo>
                    <a:cubicBezTo>
                      <a:pt x="1524671" y="1932593"/>
                      <a:pt x="1537730" y="1913692"/>
                      <a:pt x="1530246" y="1898075"/>
                    </a:cubicBezTo>
                    <a:cubicBezTo>
                      <a:pt x="1487976" y="1801850"/>
                      <a:pt x="1442536" y="1704288"/>
                      <a:pt x="1398586" y="1609935"/>
                    </a:cubicBezTo>
                    <a:close/>
                  </a:path>
                </a:pathLst>
              </a:custGeom>
              <a:solidFill>
                <a:srgbClr val="D9B38D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19" name="자유형: 도형 518">
                <a:extLst>
                  <a:ext uri="{FF2B5EF4-FFF2-40B4-BE49-F238E27FC236}">
                    <a16:creationId xmlns:a16="http://schemas.microsoft.com/office/drawing/2014/main" id="{144EC09C-E490-5CB8-A430-3AC0D9A427B2}"/>
                  </a:ext>
                </a:extLst>
              </p:cNvPr>
              <p:cNvSpPr/>
              <p:nvPr/>
            </p:nvSpPr>
            <p:spPr>
              <a:xfrm>
                <a:off x="1993253" y="-144254"/>
                <a:ext cx="1164110" cy="1777057"/>
              </a:xfrm>
              <a:custGeom>
                <a:avLst/>
                <a:gdLst>
                  <a:gd name="connsiteX0" fmla="*/ 974898 w 1164110"/>
                  <a:gd name="connsiteY0" fmla="*/ 686688 h 1777057"/>
                  <a:gd name="connsiteX1" fmla="*/ 694318 w 1164110"/>
                  <a:gd name="connsiteY1" fmla="*/ 402863 h 1777057"/>
                  <a:gd name="connsiteX2" fmla="*/ 133197 w 1164110"/>
                  <a:gd name="connsiteY2" fmla="*/ 9104 h 1777057"/>
                  <a:gd name="connsiteX3" fmla="*/ 18911 w 1164110"/>
                  <a:gd name="connsiteY3" fmla="*/ 58935 h 1777057"/>
                  <a:gd name="connsiteX4" fmla="*/ 14596 w 1164110"/>
                  <a:gd name="connsiteY4" fmla="*/ 155886 h 1777057"/>
                  <a:gd name="connsiteX5" fmla="*/ 93141 w 1164110"/>
                  <a:gd name="connsiteY5" fmla="*/ 395302 h 1777057"/>
                  <a:gd name="connsiteX6" fmla="*/ 160308 w 1164110"/>
                  <a:gd name="connsiteY6" fmla="*/ 844848 h 1777057"/>
                  <a:gd name="connsiteX7" fmla="*/ 275129 w 1164110"/>
                  <a:gd name="connsiteY7" fmla="*/ 1776473 h 1777057"/>
                  <a:gd name="connsiteX8" fmla="*/ 465784 w 1164110"/>
                  <a:gd name="connsiteY8" fmla="*/ 1555499 h 1777057"/>
                  <a:gd name="connsiteX9" fmla="*/ 682443 w 1164110"/>
                  <a:gd name="connsiteY9" fmla="*/ 1284695 h 1777057"/>
                  <a:gd name="connsiteX10" fmla="*/ 576290 w 1164110"/>
                  <a:gd name="connsiteY10" fmla="*/ 1139517 h 1777057"/>
                  <a:gd name="connsiteX11" fmla="*/ 498279 w 1164110"/>
                  <a:gd name="connsiteY11" fmla="*/ 1036610 h 1777057"/>
                  <a:gd name="connsiteX12" fmla="*/ 1052908 w 1164110"/>
                  <a:gd name="connsiteY12" fmla="*/ 959707 h 1777057"/>
                  <a:gd name="connsiteX13" fmla="*/ 1163872 w 1164110"/>
                  <a:gd name="connsiteY13" fmla="*/ 904034 h 1777057"/>
                  <a:gd name="connsiteX14" fmla="*/ 974898 w 1164110"/>
                  <a:gd name="connsiteY14" fmla="*/ 686688 h 177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164110" h="1777057">
                    <a:moveTo>
                      <a:pt x="974898" y="686688"/>
                    </a:moveTo>
                    <a:cubicBezTo>
                      <a:pt x="873976" y="572860"/>
                      <a:pt x="731128" y="441734"/>
                      <a:pt x="694318" y="402863"/>
                    </a:cubicBezTo>
                    <a:cubicBezTo>
                      <a:pt x="614551" y="318666"/>
                      <a:pt x="178369" y="30488"/>
                      <a:pt x="133197" y="9104"/>
                    </a:cubicBezTo>
                    <a:cubicBezTo>
                      <a:pt x="72866" y="-19496"/>
                      <a:pt x="38042" y="25447"/>
                      <a:pt x="18911" y="58935"/>
                    </a:cubicBezTo>
                    <a:cubicBezTo>
                      <a:pt x="-7589" y="106322"/>
                      <a:pt x="-3580" y="134579"/>
                      <a:pt x="14596" y="155886"/>
                    </a:cubicBezTo>
                    <a:cubicBezTo>
                      <a:pt x="20820" y="168334"/>
                      <a:pt x="71911" y="316757"/>
                      <a:pt x="93141" y="395302"/>
                    </a:cubicBezTo>
                    <a:cubicBezTo>
                      <a:pt x="107690" y="449142"/>
                      <a:pt x="142132" y="695432"/>
                      <a:pt x="160308" y="844848"/>
                    </a:cubicBezTo>
                    <a:cubicBezTo>
                      <a:pt x="183295" y="1031837"/>
                      <a:pt x="254318" y="1769523"/>
                      <a:pt x="275129" y="1776473"/>
                    </a:cubicBezTo>
                    <a:cubicBezTo>
                      <a:pt x="310335" y="1788195"/>
                      <a:pt x="408202" y="1620489"/>
                      <a:pt x="465784" y="1555499"/>
                    </a:cubicBezTo>
                    <a:cubicBezTo>
                      <a:pt x="560290" y="1440717"/>
                      <a:pt x="676257" y="1314135"/>
                      <a:pt x="682443" y="1284695"/>
                    </a:cubicBezTo>
                    <a:cubicBezTo>
                      <a:pt x="686299" y="1266328"/>
                      <a:pt x="680992" y="1254491"/>
                      <a:pt x="576290" y="1139517"/>
                    </a:cubicBezTo>
                    <a:cubicBezTo>
                      <a:pt x="551661" y="1112483"/>
                      <a:pt x="517944" y="1056695"/>
                      <a:pt x="498279" y="1036610"/>
                    </a:cubicBezTo>
                    <a:cubicBezTo>
                      <a:pt x="671751" y="1022711"/>
                      <a:pt x="897650" y="1015914"/>
                      <a:pt x="1052908" y="959707"/>
                    </a:cubicBezTo>
                    <a:cubicBezTo>
                      <a:pt x="1144169" y="928625"/>
                      <a:pt x="1162307" y="926219"/>
                      <a:pt x="1163872" y="904034"/>
                    </a:cubicBezTo>
                    <a:cubicBezTo>
                      <a:pt x="1164865" y="889982"/>
                      <a:pt x="1170746" y="907623"/>
                      <a:pt x="974898" y="686688"/>
                    </a:cubicBezTo>
                    <a:close/>
                  </a:path>
                </a:pathLst>
              </a:custGeom>
              <a:solidFill>
                <a:srgbClr val="D9B38D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520" name="그래픽 497" descr="컵을 들고 있는 남자">
              <a:extLst>
                <a:ext uri="{FF2B5EF4-FFF2-40B4-BE49-F238E27FC236}">
                  <a16:creationId xmlns:a16="http://schemas.microsoft.com/office/drawing/2014/main" id="{CA0EFD46-DF34-2648-0201-5388A299CCB7}"/>
                </a:ext>
              </a:extLst>
            </p:cNvPr>
            <p:cNvGrpSpPr/>
            <p:nvPr/>
          </p:nvGrpSpPr>
          <p:grpSpPr>
            <a:xfrm>
              <a:off x="-2589579" y="-411348"/>
              <a:ext cx="7219714" cy="14852012"/>
              <a:chOff x="-1823610" y="-411348"/>
              <a:chExt cx="7219714" cy="14852012"/>
            </a:xfrm>
            <a:solidFill>
              <a:srgbClr val="000000"/>
            </a:solidFill>
          </p:grpSpPr>
          <p:sp>
            <p:nvSpPr>
              <p:cNvPr id="521" name="자유형: 도형 520">
                <a:extLst>
                  <a:ext uri="{FF2B5EF4-FFF2-40B4-BE49-F238E27FC236}">
                    <a16:creationId xmlns:a16="http://schemas.microsoft.com/office/drawing/2014/main" id="{C9E7D05F-8B3B-8914-168F-F47429AE0D5A}"/>
                  </a:ext>
                </a:extLst>
              </p:cNvPr>
              <p:cNvSpPr/>
              <p:nvPr/>
            </p:nvSpPr>
            <p:spPr>
              <a:xfrm>
                <a:off x="-1823610" y="-411348"/>
                <a:ext cx="7219714" cy="14852012"/>
              </a:xfrm>
              <a:custGeom>
                <a:avLst/>
                <a:gdLst>
                  <a:gd name="connsiteX0" fmla="*/ 7205058 w 7219714"/>
                  <a:gd name="connsiteY0" fmla="*/ 14224947 h 14852012"/>
                  <a:gd name="connsiteX1" fmla="*/ 6573029 w 7219714"/>
                  <a:gd name="connsiteY1" fmla="*/ 13602196 h 14852012"/>
                  <a:gd name="connsiteX2" fmla="*/ 6071896 w 7219714"/>
                  <a:gd name="connsiteY2" fmla="*/ 13186711 h 14852012"/>
                  <a:gd name="connsiteX3" fmla="*/ 6218143 w 7219714"/>
                  <a:gd name="connsiteY3" fmla="*/ 13261209 h 14852012"/>
                  <a:gd name="connsiteX4" fmla="*/ 6256823 w 7219714"/>
                  <a:gd name="connsiteY4" fmla="*/ 13222528 h 14852012"/>
                  <a:gd name="connsiteX5" fmla="*/ 5913277 w 7219714"/>
                  <a:gd name="connsiteY5" fmla="*/ 12932555 h 14852012"/>
                  <a:gd name="connsiteX6" fmla="*/ 5816594 w 7219714"/>
                  <a:gd name="connsiteY6" fmla="*/ 12603367 h 14852012"/>
                  <a:gd name="connsiteX7" fmla="*/ 5778906 w 7219714"/>
                  <a:gd name="connsiteY7" fmla="*/ 12349402 h 14852012"/>
                  <a:gd name="connsiteX8" fmla="*/ 5761876 w 7219714"/>
                  <a:gd name="connsiteY8" fmla="*/ 12106281 h 14852012"/>
                  <a:gd name="connsiteX9" fmla="*/ 5684934 w 7219714"/>
                  <a:gd name="connsiteY9" fmla="*/ 11865872 h 14852012"/>
                  <a:gd name="connsiteX10" fmla="*/ 5744006 w 7219714"/>
                  <a:gd name="connsiteY10" fmla="*/ 10143829 h 14852012"/>
                  <a:gd name="connsiteX11" fmla="*/ 5283387 w 7219714"/>
                  <a:gd name="connsiteY11" fmla="*/ 6557200 h 14852012"/>
                  <a:gd name="connsiteX12" fmla="*/ 5701851 w 7219714"/>
                  <a:gd name="connsiteY12" fmla="*/ 6236795 h 14852012"/>
                  <a:gd name="connsiteX13" fmla="*/ 5743395 w 7219714"/>
                  <a:gd name="connsiteY13" fmla="*/ 6009750 h 14852012"/>
                  <a:gd name="connsiteX14" fmla="*/ 5746603 w 7219714"/>
                  <a:gd name="connsiteY14" fmla="*/ 5935672 h 14852012"/>
                  <a:gd name="connsiteX15" fmla="*/ 5678443 w 7219714"/>
                  <a:gd name="connsiteY15" fmla="*/ 5750973 h 14852012"/>
                  <a:gd name="connsiteX16" fmla="*/ 6079953 w 7219714"/>
                  <a:gd name="connsiteY16" fmla="*/ 5023292 h 14852012"/>
                  <a:gd name="connsiteX17" fmla="*/ 5320922 w 7219714"/>
                  <a:gd name="connsiteY17" fmla="*/ 1357201 h 14852012"/>
                  <a:gd name="connsiteX18" fmla="*/ 4827808 w 7219714"/>
                  <a:gd name="connsiteY18" fmla="*/ 887800 h 14852012"/>
                  <a:gd name="connsiteX19" fmla="*/ 4799628 w 7219714"/>
                  <a:gd name="connsiteY19" fmla="*/ 876344 h 14852012"/>
                  <a:gd name="connsiteX20" fmla="*/ 3955560 w 7219714"/>
                  <a:gd name="connsiteY20" fmla="*/ 253365 h 14852012"/>
                  <a:gd name="connsiteX21" fmla="*/ 3930893 w 7219714"/>
                  <a:gd name="connsiteY21" fmla="*/ 311825 h 14852012"/>
                  <a:gd name="connsiteX22" fmla="*/ 4882832 w 7219714"/>
                  <a:gd name="connsiteY22" fmla="*/ 1160169 h 14852012"/>
                  <a:gd name="connsiteX23" fmla="*/ 4304757 w 7219714"/>
                  <a:gd name="connsiteY23" fmla="*/ 1258380 h 14852012"/>
                  <a:gd name="connsiteX24" fmla="*/ 4298036 w 7219714"/>
                  <a:gd name="connsiteY24" fmla="*/ 1259258 h 14852012"/>
                  <a:gd name="connsiteX25" fmla="*/ 4289712 w 7219714"/>
                  <a:gd name="connsiteY25" fmla="*/ 1263496 h 14852012"/>
                  <a:gd name="connsiteX26" fmla="*/ 4262754 w 7219714"/>
                  <a:gd name="connsiteY26" fmla="*/ 1297863 h 14852012"/>
                  <a:gd name="connsiteX27" fmla="*/ 4394338 w 7219714"/>
                  <a:gd name="connsiteY27" fmla="*/ 1452930 h 14852012"/>
                  <a:gd name="connsiteX28" fmla="*/ 4460130 w 7219714"/>
                  <a:gd name="connsiteY28" fmla="*/ 1558930 h 14852012"/>
                  <a:gd name="connsiteX29" fmla="*/ 4106618 w 7219714"/>
                  <a:gd name="connsiteY29" fmla="*/ 1977775 h 14852012"/>
                  <a:gd name="connsiteX30" fmla="*/ 3990919 w 7219714"/>
                  <a:gd name="connsiteY30" fmla="*/ 1056689 h 14852012"/>
                  <a:gd name="connsiteX31" fmla="*/ 3842190 w 7219714"/>
                  <a:gd name="connsiteY31" fmla="*/ 403162 h 14852012"/>
                  <a:gd name="connsiteX32" fmla="*/ 3804006 w 7219714"/>
                  <a:gd name="connsiteY32" fmla="*/ 413701 h 14852012"/>
                  <a:gd name="connsiteX33" fmla="*/ 3919934 w 7219714"/>
                  <a:gd name="connsiteY33" fmla="*/ 1147759 h 14852012"/>
                  <a:gd name="connsiteX34" fmla="*/ 3822029 w 7219714"/>
                  <a:gd name="connsiteY34" fmla="*/ 925679 h 14852012"/>
                  <a:gd name="connsiteX35" fmla="*/ 3702893 w 7219714"/>
                  <a:gd name="connsiteY35" fmla="*/ 937554 h 14852012"/>
                  <a:gd name="connsiteX36" fmla="*/ 3706368 w 7219714"/>
                  <a:gd name="connsiteY36" fmla="*/ 873633 h 14852012"/>
                  <a:gd name="connsiteX37" fmla="*/ 3704955 w 7219714"/>
                  <a:gd name="connsiteY37" fmla="*/ 752130 h 14852012"/>
                  <a:gd name="connsiteX38" fmla="*/ 3719045 w 7219714"/>
                  <a:gd name="connsiteY38" fmla="*/ 544788 h 14852012"/>
                  <a:gd name="connsiteX39" fmla="*/ 3644929 w 7219714"/>
                  <a:gd name="connsiteY39" fmla="*/ 524360 h 14852012"/>
                  <a:gd name="connsiteX40" fmla="*/ 3663181 w 7219714"/>
                  <a:gd name="connsiteY40" fmla="*/ 873748 h 14852012"/>
                  <a:gd name="connsiteX41" fmla="*/ 3418877 w 7219714"/>
                  <a:gd name="connsiteY41" fmla="*/ 1601391 h 14852012"/>
                  <a:gd name="connsiteX42" fmla="*/ 2921525 w 7219714"/>
                  <a:gd name="connsiteY42" fmla="*/ 1332381 h 14852012"/>
                  <a:gd name="connsiteX43" fmla="*/ 2890519 w 7219714"/>
                  <a:gd name="connsiteY43" fmla="*/ 1266971 h 14852012"/>
                  <a:gd name="connsiteX44" fmla="*/ 2866463 w 7219714"/>
                  <a:gd name="connsiteY44" fmla="*/ 1207251 h 14852012"/>
                  <a:gd name="connsiteX45" fmla="*/ 2785626 w 7219714"/>
                  <a:gd name="connsiteY45" fmla="*/ 805703 h 14852012"/>
                  <a:gd name="connsiteX46" fmla="*/ 2763517 w 7219714"/>
                  <a:gd name="connsiteY46" fmla="*/ 785236 h 14852012"/>
                  <a:gd name="connsiteX47" fmla="*/ 2637661 w 7219714"/>
                  <a:gd name="connsiteY47" fmla="*/ 663848 h 14852012"/>
                  <a:gd name="connsiteX48" fmla="*/ 2384193 w 7219714"/>
                  <a:gd name="connsiteY48" fmla="*/ 308312 h 14852012"/>
                  <a:gd name="connsiteX49" fmla="*/ 2382474 w 7219714"/>
                  <a:gd name="connsiteY49" fmla="*/ 19103 h 14852012"/>
                  <a:gd name="connsiteX50" fmla="*/ 2342877 w 7219714"/>
                  <a:gd name="connsiteY50" fmla="*/ 19103 h 14852012"/>
                  <a:gd name="connsiteX51" fmla="*/ 2336920 w 7219714"/>
                  <a:gd name="connsiteY51" fmla="*/ 76685 h 14852012"/>
                  <a:gd name="connsiteX52" fmla="*/ 1658993 w 7219714"/>
                  <a:gd name="connsiteY52" fmla="*/ 421644 h 14852012"/>
                  <a:gd name="connsiteX53" fmla="*/ 1115246 w 7219714"/>
                  <a:gd name="connsiteY53" fmla="*/ 1096592 h 14852012"/>
                  <a:gd name="connsiteX54" fmla="*/ 7591 w 7219714"/>
                  <a:gd name="connsiteY54" fmla="*/ 4122215 h 14852012"/>
                  <a:gd name="connsiteX55" fmla="*/ 77927 w 7219714"/>
                  <a:gd name="connsiteY55" fmla="*/ 4373660 h 14852012"/>
                  <a:gd name="connsiteX56" fmla="*/ 1103447 w 7219714"/>
                  <a:gd name="connsiteY56" fmla="*/ 5159610 h 14852012"/>
                  <a:gd name="connsiteX57" fmla="*/ 1090236 w 7219714"/>
                  <a:gd name="connsiteY57" fmla="*/ 6036784 h 14852012"/>
                  <a:gd name="connsiteX58" fmla="*/ 1175502 w 7219714"/>
                  <a:gd name="connsiteY58" fmla="*/ 6456355 h 14852012"/>
                  <a:gd name="connsiteX59" fmla="*/ 1372190 w 7219714"/>
                  <a:gd name="connsiteY59" fmla="*/ 6546929 h 14852012"/>
                  <a:gd name="connsiteX60" fmla="*/ 1914333 w 7219714"/>
                  <a:gd name="connsiteY60" fmla="*/ 8915358 h 14852012"/>
                  <a:gd name="connsiteX61" fmla="*/ 1912653 w 7219714"/>
                  <a:gd name="connsiteY61" fmla="*/ 10348154 h 14852012"/>
                  <a:gd name="connsiteX62" fmla="*/ 2404316 w 7219714"/>
                  <a:gd name="connsiteY62" fmla="*/ 13209431 h 14852012"/>
                  <a:gd name="connsiteX63" fmla="*/ 2390073 w 7219714"/>
                  <a:gd name="connsiteY63" fmla="*/ 13296453 h 14852012"/>
                  <a:gd name="connsiteX64" fmla="*/ 2307289 w 7219714"/>
                  <a:gd name="connsiteY64" fmla="*/ 13615446 h 14852012"/>
                  <a:gd name="connsiteX65" fmla="*/ 2225880 w 7219714"/>
                  <a:gd name="connsiteY65" fmla="*/ 14307654 h 14852012"/>
                  <a:gd name="connsiteX66" fmla="*/ 2603257 w 7219714"/>
                  <a:gd name="connsiteY66" fmla="*/ 14783891 h 14852012"/>
                  <a:gd name="connsiteX67" fmla="*/ 3231201 w 7219714"/>
                  <a:gd name="connsiteY67" fmla="*/ 14827536 h 14852012"/>
                  <a:gd name="connsiteX68" fmla="*/ 3546872 w 7219714"/>
                  <a:gd name="connsiteY68" fmla="*/ 14595604 h 14852012"/>
                  <a:gd name="connsiteX69" fmla="*/ 3529269 w 7219714"/>
                  <a:gd name="connsiteY69" fmla="*/ 14434579 h 14852012"/>
                  <a:gd name="connsiteX70" fmla="*/ 3255448 w 7219714"/>
                  <a:gd name="connsiteY70" fmla="*/ 13756461 h 14852012"/>
                  <a:gd name="connsiteX71" fmla="*/ 3275113 w 7219714"/>
                  <a:gd name="connsiteY71" fmla="*/ 13677075 h 14852012"/>
                  <a:gd name="connsiteX72" fmla="*/ 3316658 w 7219714"/>
                  <a:gd name="connsiteY72" fmla="*/ 13631369 h 14852012"/>
                  <a:gd name="connsiteX73" fmla="*/ 3298138 w 7219714"/>
                  <a:gd name="connsiteY73" fmla="*/ 13355868 h 14852012"/>
                  <a:gd name="connsiteX74" fmla="*/ 3167662 w 7219714"/>
                  <a:gd name="connsiteY74" fmla="*/ 12868787 h 14852012"/>
                  <a:gd name="connsiteX75" fmla="*/ 3171747 w 7219714"/>
                  <a:gd name="connsiteY75" fmla="*/ 12838239 h 14852012"/>
                  <a:gd name="connsiteX76" fmla="*/ 3169151 w 7219714"/>
                  <a:gd name="connsiteY76" fmla="*/ 12389916 h 14852012"/>
                  <a:gd name="connsiteX77" fmla="*/ 3170716 w 7219714"/>
                  <a:gd name="connsiteY77" fmla="*/ 11913678 h 14852012"/>
                  <a:gd name="connsiteX78" fmla="*/ 3654055 w 7219714"/>
                  <a:gd name="connsiteY78" fmla="*/ 8462605 h 14852012"/>
                  <a:gd name="connsiteX79" fmla="*/ 4331410 w 7219714"/>
                  <a:gd name="connsiteY79" fmla="*/ 10153070 h 14852012"/>
                  <a:gd name="connsiteX80" fmla="*/ 4392925 w 7219714"/>
                  <a:gd name="connsiteY80" fmla="*/ 11141704 h 14852012"/>
                  <a:gd name="connsiteX81" fmla="*/ 4421449 w 7219714"/>
                  <a:gd name="connsiteY81" fmla="*/ 11651084 h 14852012"/>
                  <a:gd name="connsiteX82" fmla="*/ 4595952 w 7219714"/>
                  <a:gd name="connsiteY82" fmla="*/ 12403012 h 14852012"/>
                  <a:gd name="connsiteX83" fmla="*/ 4858661 w 7219714"/>
                  <a:gd name="connsiteY83" fmla="*/ 12943896 h 14852012"/>
                  <a:gd name="connsiteX84" fmla="*/ 4876722 w 7219714"/>
                  <a:gd name="connsiteY84" fmla="*/ 13629039 h 14852012"/>
                  <a:gd name="connsiteX85" fmla="*/ 4910172 w 7219714"/>
                  <a:gd name="connsiteY85" fmla="*/ 13765091 h 14852012"/>
                  <a:gd name="connsiteX86" fmla="*/ 4927240 w 7219714"/>
                  <a:gd name="connsiteY86" fmla="*/ 13948376 h 14852012"/>
                  <a:gd name="connsiteX87" fmla="*/ 5170055 w 7219714"/>
                  <a:gd name="connsiteY87" fmla="*/ 14063884 h 14852012"/>
                  <a:gd name="connsiteX88" fmla="*/ 5460945 w 7219714"/>
                  <a:gd name="connsiteY88" fmla="*/ 14124369 h 14852012"/>
                  <a:gd name="connsiteX89" fmla="*/ 5656143 w 7219714"/>
                  <a:gd name="connsiteY89" fmla="*/ 14029748 h 14852012"/>
                  <a:gd name="connsiteX90" fmla="*/ 5693068 w 7219714"/>
                  <a:gd name="connsiteY90" fmla="*/ 14037499 h 14852012"/>
                  <a:gd name="connsiteX91" fmla="*/ 5876009 w 7219714"/>
                  <a:gd name="connsiteY91" fmla="*/ 14277451 h 14852012"/>
                  <a:gd name="connsiteX92" fmla="*/ 7018718 w 7219714"/>
                  <a:gd name="connsiteY92" fmla="*/ 14446264 h 14852012"/>
                  <a:gd name="connsiteX93" fmla="*/ 7205058 w 7219714"/>
                  <a:gd name="connsiteY93" fmla="*/ 14224947 h 14852012"/>
                  <a:gd name="connsiteX94" fmla="*/ 6705071 w 7219714"/>
                  <a:gd name="connsiteY94" fmla="*/ 13789681 h 14852012"/>
                  <a:gd name="connsiteX95" fmla="*/ 7102648 w 7219714"/>
                  <a:gd name="connsiteY95" fmla="*/ 14211315 h 14852012"/>
                  <a:gd name="connsiteX96" fmla="*/ 6268203 w 7219714"/>
                  <a:gd name="connsiteY96" fmla="*/ 14159040 h 14852012"/>
                  <a:gd name="connsiteX97" fmla="*/ 5715979 w 7219714"/>
                  <a:gd name="connsiteY97" fmla="*/ 13934515 h 14852012"/>
                  <a:gd name="connsiteX98" fmla="*/ 5046719 w 7219714"/>
                  <a:gd name="connsiteY98" fmla="*/ 13769979 h 14852012"/>
                  <a:gd name="connsiteX99" fmla="*/ 4971610 w 7219714"/>
                  <a:gd name="connsiteY99" fmla="*/ 13498716 h 14852012"/>
                  <a:gd name="connsiteX100" fmla="*/ 4912616 w 7219714"/>
                  <a:gd name="connsiteY100" fmla="*/ 12945843 h 14852012"/>
                  <a:gd name="connsiteX101" fmla="*/ 4944347 w 7219714"/>
                  <a:gd name="connsiteY101" fmla="*/ 12937977 h 14852012"/>
                  <a:gd name="connsiteX102" fmla="*/ 5291329 w 7219714"/>
                  <a:gd name="connsiteY102" fmla="*/ 12821400 h 14852012"/>
                  <a:gd name="connsiteX103" fmla="*/ 5428793 w 7219714"/>
                  <a:gd name="connsiteY103" fmla="*/ 12815100 h 14852012"/>
                  <a:gd name="connsiteX104" fmla="*/ 5667293 w 7219714"/>
                  <a:gd name="connsiteY104" fmla="*/ 12994987 h 14852012"/>
                  <a:gd name="connsiteX105" fmla="*/ 5499549 w 7219714"/>
                  <a:gd name="connsiteY105" fmla="*/ 13145127 h 14852012"/>
                  <a:gd name="connsiteX106" fmla="*/ 5462815 w 7219714"/>
                  <a:gd name="connsiteY106" fmla="*/ 13255558 h 14852012"/>
                  <a:gd name="connsiteX107" fmla="*/ 5541858 w 7219714"/>
                  <a:gd name="connsiteY107" fmla="*/ 13302524 h 14852012"/>
                  <a:gd name="connsiteX108" fmla="*/ 5700209 w 7219714"/>
                  <a:gd name="connsiteY108" fmla="*/ 13099421 h 14852012"/>
                  <a:gd name="connsiteX109" fmla="*/ 6122414 w 7219714"/>
                  <a:gd name="connsiteY109" fmla="*/ 13649850 h 14852012"/>
                  <a:gd name="connsiteX110" fmla="*/ 6178736 w 7219714"/>
                  <a:gd name="connsiteY110" fmla="*/ 13642595 h 14852012"/>
                  <a:gd name="connsiteX111" fmla="*/ 6320820 w 7219714"/>
                  <a:gd name="connsiteY111" fmla="*/ 13558666 h 14852012"/>
                  <a:gd name="connsiteX112" fmla="*/ 6705071 w 7219714"/>
                  <a:gd name="connsiteY112" fmla="*/ 13789681 h 14852012"/>
                  <a:gd name="connsiteX113" fmla="*/ 5684324 w 7219714"/>
                  <a:gd name="connsiteY113" fmla="*/ 12395987 h 14852012"/>
                  <a:gd name="connsiteX114" fmla="*/ 5704752 w 7219714"/>
                  <a:gd name="connsiteY114" fmla="*/ 12505232 h 14852012"/>
                  <a:gd name="connsiteX115" fmla="*/ 5807660 w 7219714"/>
                  <a:gd name="connsiteY115" fmla="*/ 12957336 h 14852012"/>
                  <a:gd name="connsiteX116" fmla="*/ 5776883 w 7219714"/>
                  <a:gd name="connsiteY116" fmla="*/ 12979980 h 14852012"/>
                  <a:gd name="connsiteX117" fmla="*/ 5719339 w 7219714"/>
                  <a:gd name="connsiteY117" fmla="*/ 12964974 h 14852012"/>
                  <a:gd name="connsiteX118" fmla="*/ 5365483 w 7219714"/>
                  <a:gd name="connsiteY118" fmla="*/ 12749193 h 14852012"/>
                  <a:gd name="connsiteX119" fmla="*/ 5500771 w 7219714"/>
                  <a:gd name="connsiteY119" fmla="*/ 12514894 h 14852012"/>
                  <a:gd name="connsiteX120" fmla="*/ 5684324 w 7219714"/>
                  <a:gd name="connsiteY120" fmla="*/ 12395987 h 14852012"/>
                  <a:gd name="connsiteX121" fmla="*/ 6094654 w 7219714"/>
                  <a:gd name="connsiteY121" fmla="*/ 13365872 h 14852012"/>
                  <a:gd name="connsiteX122" fmla="*/ 6091523 w 7219714"/>
                  <a:gd name="connsiteY122" fmla="*/ 13421240 h 14852012"/>
                  <a:gd name="connsiteX123" fmla="*/ 5932713 w 7219714"/>
                  <a:gd name="connsiteY123" fmla="*/ 13427082 h 14852012"/>
                  <a:gd name="connsiteX124" fmla="*/ 5914461 w 7219714"/>
                  <a:gd name="connsiteY124" fmla="*/ 13403560 h 14852012"/>
                  <a:gd name="connsiteX125" fmla="*/ 5959481 w 7219714"/>
                  <a:gd name="connsiteY125" fmla="*/ 13211301 h 14852012"/>
                  <a:gd name="connsiteX126" fmla="*/ 6094654 w 7219714"/>
                  <a:gd name="connsiteY126" fmla="*/ 13365872 h 14852012"/>
                  <a:gd name="connsiteX127" fmla="*/ 6092706 w 7219714"/>
                  <a:gd name="connsiteY127" fmla="*/ 13468856 h 14852012"/>
                  <a:gd name="connsiteX128" fmla="*/ 6104887 w 7219714"/>
                  <a:gd name="connsiteY128" fmla="*/ 13596163 h 14852012"/>
                  <a:gd name="connsiteX129" fmla="*/ 5965934 w 7219714"/>
                  <a:gd name="connsiteY129" fmla="*/ 13466336 h 14852012"/>
                  <a:gd name="connsiteX130" fmla="*/ 6092706 w 7219714"/>
                  <a:gd name="connsiteY130" fmla="*/ 13468856 h 14852012"/>
                  <a:gd name="connsiteX131" fmla="*/ 6179423 w 7219714"/>
                  <a:gd name="connsiteY131" fmla="*/ 13482641 h 14852012"/>
                  <a:gd name="connsiteX132" fmla="*/ 6277825 w 7219714"/>
                  <a:gd name="connsiteY132" fmla="*/ 13526630 h 14852012"/>
                  <a:gd name="connsiteX133" fmla="*/ 6182554 w 7219714"/>
                  <a:gd name="connsiteY133" fmla="*/ 13608879 h 14852012"/>
                  <a:gd name="connsiteX134" fmla="*/ 6179423 w 7219714"/>
                  <a:gd name="connsiteY134" fmla="*/ 13482641 h 14852012"/>
                  <a:gd name="connsiteX135" fmla="*/ 5897889 w 7219714"/>
                  <a:gd name="connsiteY135" fmla="*/ 13263805 h 14852012"/>
                  <a:gd name="connsiteX136" fmla="*/ 5884601 w 7219714"/>
                  <a:gd name="connsiteY136" fmla="*/ 13361520 h 14852012"/>
                  <a:gd name="connsiteX137" fmla="*/ 5774248 w 7219714"/>
                  <a:gd name="connsiteY137" fmla="*/ 13145587 h 14852012"/>
                  <a:gd name="connsiteX138" fmla="*/ 5920113 w 7219714"/>
                  <a:gd name="connsiteY138" fmla="*/ 13157041 h 14852012"/>
                  <a:gd name="connsiteX139" fmla="*/ 5921105 w 7219714"/>
                  <a:gd name="connsiteY139" fmla="*/ 13158492 h 14852012"/>
                  <a:gd name="connsiteX140" fmla="*/ 5897889 w 7219714"/>
                  <a:gd name="connsiteY140" fmla="*/ 13263805 h 14852012"/>
                  <a:gd name="connsiteX141" fmla="*/ 5883036 w 7219714"/>
                  <a:gd name="connsiteY141" fmla="*/ 13100070 h 14852012"/>
                  <a:gd name="connsiteX142" fmla="*/ 5752177 w 7219714"/>
                  <a:gd name="connsiteY142" fmla="*/ 13074066 h 14852012"/>
                  <a:gd name="connsiteX143" fmla="*/ 5744350 w 7219714"/>
                  <a:gd name="connsiteY143" fmla="*/ 13045084 h 14852012"/>
                  <a:gd name="connsiteX144" fmla="*/ 5754431 w 7219714"/>
                  <a:gd name="connsiteY144" fmla="*/ 13028207 h 14852012"/>
                  <a:gd name="connsiteX145" fmla="*/ 5759929 w 7219714"/>
                  <a:gd name="connsiteY145" fmla="*/ 13024924 h 14852012"/>
                  <a:gd name="connsiteX146" fmla="*/ 5874139 w 7219714"/>
                  <a:gd name="connsiteY146" fmla="*/ 13085216 h 14852012"/>
                  <a:gd name="connsiteX147" fmla="*/ 5883036 w 7219714"/>
                  <a:gd name="connsiteY147" fmla="*/ 13100070 h 14852012"/>
                  <a:gd name="connsiteX148" fmla="*/ 5605549 w 7219714"/>
                  <a:gd name="connsiteY148" fmla="*/ 13119278 h 14852012"/>
                  <a:gd name="connsiteX149" fmla="*/ 5555184 w 7219714"/>
                  <a:gd name="connsiteY149" fmla="*/ 13197136 h 14852012"/>
                  <a:gd name="connsiteX150" fmla="*/ 5552969 w 7219714"/>
                  <a:gd name="connsiteY150" fmla="*/ 13197212 h 14852012"/>
                  <a:gd name="connsiteX151" fmla="*/ 5603945 w 7219714"/>
                  <a:gd name="connsiteY151" fmla="*/ 13119315 h 14852012"/>
                  <a:gd name="connsiteX152" fmla="*/ 5605549 w 7219714"/>
                  <a:gd name="connsiteY152" fmla="*/ 13119278 h 14852012"/>
                  <a:gd name="connsiteX153" fmla="*/ 6034590 w 7219714"/>
                  <a:gd name="connsiteY153" fmla="*/ 13034584 h 14852012"/>
                  <a:gd name="connsiteX154" fmla="*/ 6159835 w 7219714"/>
                  <a:gd name="connsiteY154" fmla="*/ 13170139 h 14852012"/>
                  <a:gd name="connsiteX155" fmla="*/ 6003699 w 7219714"/>
                  <a:gd name="connsiteY155" fmla="*/ 13092701 h 14852012"/>
                  <a:gd name="connsiteX156" fmla="*/ 5944933 w 7219714"/>
                  <a:gd name="connsiteY156" fmla="*/ 12994872 h 14852012"/>
                  <a:gd name="connsiteX157" fmla="*/ 6034590 w 7219714"/>
                  <a:gd name="connsiteY157" fmla="*/ 13034584 h 14852012"/>
                  <a:gd name="connsiteX158" fmla="*/ 5181091 w 7219714"/>
                  <a:gd name="connsiteY158" fmla="*/ 6680574 h 14852012"/>
                  <a:gd name="connsiteX159" fmla="*/ 4609775 w 7219714"/>
                  <a:gd name="connsiteY159" fmla="*/ 6852939 h 14852012"/>
                  <a:gd name="connsiteX160" fmla="*/ 4402738 w 7219714"/>
                  <a:gd name="connsiteY160" fmla="*/ 6867296 h 14852012"/>
                  <a:gd name="connsiteX161" fmla="*/ 4082790 w 7219714"/>
                  <a:gd name="connsiteY161" fmla="*/ 6361047 h 14852012"/>
                  <a:gd name="connsiteX162" fmla="*/ 4668502 w 7219714"/>
                  <a:gd name="connsiteY162" fmla="*/ 6331263 h 14852012"/>
                  <a:gd name="connsiteX163" fmla="*/ 4711460 w 7219714"/>
                  <a:gd name="connsiteY163" fmla="*/ 6477815 h 14852012"/>
                  <a:gd name="connsiteX164" fmla="*/ 5157263 w 7219714"/>
                  <a:gd name="connsiteY164" fmla="*/ 6576483 h 14852012"/>
                  <a:gd name="connsiteX165" fmla="*/ 5181091 w 7219714"/>
                  <a:gd name="connsiteY165" fmla="*/ 6680574 h 14852012"/>
                  <a:gd name="connsiteX166" fmla="*/ 3267590 w 7219714"/>
                  <a:gd name="connsiteY166" fmla="*/ 6263332 h 14852012"/>
                  <a:gd name="connsiteX167" fmla="*/ 2916255 w 7219714"/>
                  <a:gd name="connsiteY167" fmla="*/ 6272993 h 14852012"/>
                  <a:gd name="connsiteX168" fmla="*/ 2946344 w 7219714"/>
                  <a:gd name="connsiteY168" fmla="*/ 5815505 h 14852012"/>
                  <a:gd name="connsiteX169" fmla="*/ 3591929 w 7219714"/>
                  <a:gd name="connsiteY169" fmla="*/ 5850635 h 14852012"/>
                  <a:gd name="connsiteX170" fmla="*/ 4633869 w 7219714"/>
                  <a:gd name="connsiteY170" fmla="*/ 5821996 h 14852012"/>
                  <a:gd name="connsiteX171" fmla="*/ 4662698 w 7219714"/>
                  <a:gd name="connsiteY171" fmla="*/ 6217664 h 14852012"/>
                  <a:gd name="connsiteX172" fmla="*/ 3267590 w 7219714"/>
                  <a:gd name="connsiteY172" fmla="*/ 6263332 h 14852012"/>
                  <a:gd name="connsiteX173" fmla="*/ 4195320 w 7219714"/>
                  <a:gd name="connsiteY173" fmla="*/ 2067089 h 14852012"/>
                  <a:gd name="connsiteX174" fmla="*/ 4431453 w 7219714"/>
                  <a:gd name="connsiteY174" fmla="*/ 1749928 h 14852012"/>
                  <a:gd name="connsiteX175" fmla="*/ 4540393 w 7219714"/>
                  <a:gd name="connsiteY175" fmla="*/ 1571301 h 14852012"/>
                  <a:gd name="connsiteX176" fmla="*/ 4573805 w 7219714"/>
                  <a:gd name="connsiteY176" fmla="*/ 1548429 h 14852012"/>
                  <a:gd name="connsiteX177" fmla="*/ 4518055 w 7219714"/>
                  <a:gd name="connsiteY177" fmla="*/ 1479468 h 14852012"/>
                  <a:gd name="connsiteX178" fmla="*/ 4375360 w 7219714"/>
                  <a:gd name="connsiteY178" fmla="*/ 1346090 h 14852012"/>
                  <a:gd name="connsiteX179" fmla="*/ 5008611 w 7219714"/>
                  <a:gd name="connsiteY179" fmla="*/ 1211986 h 14852012"/>
                  <a:gd name="connsiteX180" fmla="*/ 5869060 w 7219714"/>
                  <a:gd name="connsiteY180" fmla="*/ 5312463 h 14852012"/>
                  <a:gd name="connsiteX181" fmla="*/ 5623572 w 7219714"/>
                  <a:gd name="connsiteY181" fmla="*/ 5626111 h 14852012"/>
                  <a:gd name="connsiteX182" fmla="*/ 5236458 w 7219714"/>
                  <a:gd name="connsiteY182" fmla="*/ 5126695 h 14852012"/>
                  <a:gd name="connsiteX183" fmla="*/ 5277354 w 7219714"/>
                  <a:gd name="connsiteY183" fmla="*/ 4810643 h 14852012"/>
                  <a:gd name="connsiteX184" fmla="*/ 5238864 w 7219714"/>
                  <a:gd name="connsiteY184" fmla="*/ 3980360 h 14852012"/>
                  <a:gd name="connsiteX185" fmla="*/ 5391563 w 7219714"/>
                  <a:gd name="connsiteY185" fmla="*/ 3887610 h 14852012"/>
                  <a:gd name="connsiteX186" fmla="*/ 5586991 w 7219714"/>
                  <a:gd name="connsiteY186" fmla="*/ 3803833 h 14852012"/>
                  <a:gd name="connsiteX187" fmla="*/ 5576987 w 7219714"/>
                  <a:gd name="connsiteY187" fmla="*/ 3766947 h 14852012"/>
                  <a:gd name="connsiteX188" fmla="*/ 5233938 w 7219714"/>
                  <a:gd name="connsiteY188" fmla="*/ 3924038 h 14852012"/>
                  <a:gd name="connsiteX189" fmla="*/ 5294269 w 7219714"/>
                  <a:gd name="connsiteY189" fmla="*/ 2135783 h 14852012"/>
                  <a:gd name="connsiteX190" fmla="*/ 5175821 w 7219714"/>
                  <a:gd name="connsiteY190" fmla="*/ 2127611 h 14852012"/>
                  <a:gd name="connsiteX191" fmla="*/ 5159173 w 7219714"/>
                  <a:gd name="connsiteY191" fmla="*/ 4416617 h 14852012"/>
                  <a:gd name="connsiteX192" fmla="*/ 5170819 w 7219714"/>
                  <a:gd name="connsiteY192" fmla="*/ 5096568 h 14852012"/>
                  <a:gd name="connsiteX193" fmla="*/ 5171277 w 7219714"/>
                  <a:gd name="connsiteY193" fmla="*/ 5096568 h 14852012"/>
                  <a:gd name="connsiteX194" fmla="*/ 5172537 w 7219714"/>
                  <a:gd name="connsiteY194" fmla="*/ 5105427 h 14852012"/>
                  <a:gd name="connsiteX195" fmla="*/ 5146953 w 7219714"/>
                  <a:gd name="connsiteY195" fmla="*/ 5168011 h 14852012"/>
                  <a:gd name="connsiteX196" fmla="*/ 5146381 w 7219714"/>
                  <a:gd name="connsiteY196" fmla="*/ 5168087 h 14852012"/>
                  <a:gd name="connsiteX197" fmla="*/ 5189377 w 7219714"/>
                  <a:gd name="connsiteY197" fmla="*/ 5216543 h 14852012"/>
                  <a:gd name="connsiteX198" fmla="*/ 5555222 w 7219714"/>
                  <a:gd name="connsiteY198" fmla="*/ 5792404 h 14852012"/>
                  <a:gd name="connsiteX199" fmla="*/ 5628422 w 7219714"/>
                  <a:gd name="connsiteY199" fmla="*/ 5995468 h 14852012"/>
                  <a:gd name="connsiteX200" fmla="*/ 5625290 w 7219714"/>
                  <a:gd name="connsiteY200" fmla="*/ 6031935 h 14852012"/>
                  <a:gd name="connsiteX201" fmla="*/ 5489507 w 7219714"/>
                  <a:gd name="connsiteY201" fmla="*/ 6348064 h 14852012"/>
                  <a:gd name="connsiteX202" fmla="*/ 5287893 w 7219714"/>
                  <a:gd name="connsiteY202" fmla="*/ 6422256 h 14852012"/>
                  <a:gd name="connsiteX203" fmla="*/ 4767018 w 7219714"/>
                  <a:gd name="connsiteY203" fmla="*/ 6398773 h 14852012"/>
                  <a:gd name="connsiteX204" fmla="*/ 4303497 w 7219714"/>
                  <a:gd name="connsiteY204" fmla="*/ 3787452 h 14852012"/>
                  <a:gd name="connsiteX205" fmla="*/ 4116889 w 7219714"/>
                  <a:gd name="connsiteY205" fmla="*/ 2140747 h 14852012"/>
                  <a:gd name="connsiteX206" fmla="*/ 4195320 w 7219714"/>
                  <a:gd name="connsiteY206" fmla="*/ 2067089 h 14852012"/>
                  <a:gd name="connsiteX207" fmla="*/ 3264078 w 7219714"/>
                  <a:gd name="connsiteY207" fmla="*/ 1600360 h 14852012"/>
                  <a:gd name="connsiteX208" fmla="*/ 3473901 w 7219714"/>
                  <a:gd name="connsiteY208" fmla="*/ 1682151 h 14852012"/>
                  <a:gd name="connsiteX209" fmla="*/ 3487915 w 7219714"/>
                  <a:gd name="connsiteY209" fmla="*/ 1648358 h 14852012"/>
                  <a:gd name="connsiteX210" fmla="*/ 3467295 w 7219714"/>
                  <a:gd name="connsiteY210" fmla="*/ 1630067 h 14852012"/>
                  <a:gd name="connsiteX211" fmla="*/ 3693920 w 7219714"/>
                  <a:gd name="connsiteY211" fmla="*/ 1019651 h 14852012"/>
                  <a:gd name="connsiteX212" fmla="*/ 3696784 w 7219714"/>
                  <a:gd name="connsiteY212" fmla="*/ 1014266 h 14852012"/>
                  <a:gd name="connsiteX213" fmla="*/ 3771129 w 7219714"/>
                  <a:gd name="connsiteY213" fmla="*/ 964092 h 14852012"/>
                  <a:gd name="connsiteX214" fmla="*/ 3865597 w 7219714"/>
                  <a:gd name="connsiteY214" fmla="*/ 1182164 h 14852012"/>
                  <a:gd name="connsiteX215" fmla="*/ 3912870 w 7219714"/>
                  <a:gd name="connsiteY215" fmla="*/ 1295457 h 14852012"/>
                  <a:gd name="connsiteX216" fmla="*/ 3958462 w 7219714"/>
                  <a:gd name="connsiteY216" fmla="*/ 1263649 h 14852012"/>
                  <a:gd name="connsiteX217" fmla="*/ 4094590 w 7219714"/>
                  <a:gd name="connsiteY217" fmla="*/ 3152711 h 14852012"/>
                  <a:gd name="connsiteX218" fmla="*/ 4323697 w 7219714"/>
                  <a:gd name="connsiteY218" fmla="*/ 4219700 h 14852012"/>
                  <a:gd name="connsiteX219" fmla="*/ 4622986 w 7219714"/>
                  <a:gd name="connsiteY219" fmla="*/ 5711567 h 14852012"/>
                  <a:gd name="connsiteX220" fmla="*/ 2951270 w 7219714"/>
                  <a:gd name="connsiteY220" fmla="*/ 5762505 h 14852012"/>
                  <a:gd name="connsiteX221" fmla="*/ 2993617 w 7219714"/>
                  <a:gd name="connsiteY221" fmla="*/ 5065181 h 14852012"/>
                  <a:gd name="connsiteX222" fmla="*/ 3478407 w 7219714"/>
                  <a:gd name="connsiteY222" fmla="*/ 5055329 h 14852012"/>
                  <a:gd name="connsiteX223" fmla="*/ 3511513 w 7219714"/>
                  <a:gd name="connsiteY223" fmla="*/ 5003971 h 14852012"/>
                  <a:gd name="connsiteX224" fmla="*/ 3524686 w 7219714"/>
                  <a:gd name="connsiteY224" fmla="*/ 4982397 h 14852012"/>
                  <a:gd name="connsiteX225" fmla="*/ 3564475 w 7219714"/>
                  <a:gd name="connsiteY225" fmla="*/ 4654239 h 14852012"/>
                  <a:gd name="connsiteX226" fmla="*/ 3617322 w 7219714"/>
                  <a:gd name="connsiteY226" fmla="*/ 4317719 h 14852012"/>
                  <a:gd name="connsiteX227" fmla="*/ 3674102 w 7219714"/>
                  <a:gd name="connsiteY227" fmla="*/ 3686492 h 14852012"/>
                  <a:gd name="connsiteX228" fmla="*/ 3697318 w 7219714"/>
                  <a:gd name="connsiteY228" fmla="*/ 3656861 h 14852012"/>
                  <a:gd name="connsiteX229" fmla="*/ 3679792 w 7219714"/>
                  <a:gd name="connsiteY229" fmla="*/ 3487551 h 14852012"/>
                  <a:gd name="connsiteX230" fmla="*/ 3608310 w 7219714"/>
                  <a:gd name="connsiteY230" fmla="*/ 3344741 h 14852012"/>
                  <a:gd name="connsiteX231" fmla="*/ 3569820 w 7219714"/>
                  <a:gd name="connsiteY231" fmla="*/ 3306289 h 14852012"/>
                  <a:gd name="connsiteX232" fmla="*/ 3385809 w 7219714"/>
                  <a:gd name="connsiteY232" fmla="*/ 3342717 h 14852012"/>
                  <a:gd name="connsiteX233" fmla="*/ 3219363 w 7219714"/>
                  <a:gd name="connsiteY233" fmla="*/ 3383078 h 14852012"/>
                  <a:gd name="connsiteX234" fmla="*/ 3037949 w 7219714"/>
                  <a:gd name="connsiteY234" fmla="*/ 3384796 h 14852012"/>
                  <a:gd name="connsiteX235" fmla="*/ 2806360 w 7219714"/>
                  <a:gd name="connsiteY235" fmla="*/ 2187484 h 14852012"/>
                  <a:gd name="connsiteX236" fmla="*/ 2253984 w 7219714"/>
                  <a:gd name="connsiteY236" fmla="*/ 809254 h 14852012"/>
                  <a:gd name="connsiteX237" fmla="*/ 2640220 w 7219714"/>
                  <a:gd name="connsiteY237" fmla="*/ 1282092 h 14852012"/>
                  <a:gd name="connsiteX238" fmla="*/ 2705515 w 7219714"/>
                  <a:gd name="connsiteY238" fmla="*/ 1285987 h 14852012"/>
                  <a:gd name="connsiteX239" fmla="*/ 2712426 w 7219714"/>
                  <a:gd name="connsiteY239" fmla="*/ 1239097 h 14852012"/>
                  <a:gd name="connsiteX240" fmla="*/ 3264078 w 7219714"/>
                  <a:gd name="connsiteY240" fmla="*/ 1600360 h 14852012"/>
                  <a:gd name="connsiteX241" fmla="*/ 2258566 w 7219714"/>
                  <a:gd name="connsiteY241" fmla="*/ 4660158 h 14852012"/>
                  <a:gd name="connsiteX242" fmla="*/ 2102888 w 7219714"/>
                  <a:gd name="connsiteY242" fmla="*/ 4498485 h 14852012"/>
                  <a:gd name="connsiteX243" fmla="*/ 2164097 w 7219714"/>
                  <a:gd name="connsiteY243" fmla="*/ 4156848 h 14852012"/>
                  <a:gd name="connsiteX244" fmla="*/ 2338906 w 7219714"/>
                  <a:gd name="connsiteY244" fmla="*/ 4075363 h 14852012"/>
                  <a:gd name="connsiteX245" fmla="*/ 2341503 w 7219714"/>
                  <a:gd name="connsiteY245" fmla="*/ 4648855 h 14852012"/>
                  <a:gd name="connsiteX246" fmla="*/ 2258566 w 7219714"/>
                  <a:gd name="connsiteY246" fmla="*/ 4660158 h 14852012"/>
                  <a:gd name="connsiteX247" fmla="*/ 2462471 w 7219714"/>
                  <a:gd name="connsiteY247" fmla="*/ 4650917 h 14852012"/>
                  <a:gd name="connsiteX248" fmla="*/ 2423446 w 7219714"/>
                  <a:gd name="connsiteY248" fmla="*/ 4647442 h 14852012"/>
                  <a:gd name="connsiteX249" fmla="*/ 2390264 w 7219714"/>
                  <a:gd name="connsiteY249" fmla="*/ 4645648 h 14852012"/>
                  <a:gd name="connsiteX250" fmla="*/ 2348490 w 7219714"/>
                  <a:gd name="connsiteY250" fmla="*/ 4201944 h 14852012"/>
                  <a:gd name="connsiteX251" fmla="*/ 2428143 w 7219714"/>
                  <a:gd name="connsiteY251" fmla="*/ 4055316 h 14852012"/>
                  <a:gd name="connsiteX252" fmla="*/ 2943137 w 7219714"/>
                  <a:gd name="connsiteY252" fmla="*/ 3987309 h 14852012"/>
                  <a:gd name="connsiteX253" fmla="*/ 3215621 w 7219714"/>
                  <a:gd name="connsiteY253" fmla="*/ 4136190 h 14852012"/>
                  <a:gd name="connsiteX254" fmla="*/ 2736101 w 7219714"/>
                  <a:gd name="connsiteY254" fmla="*/ 4105948 h 14852012"/>
                  <a:gd name="connsiteX255" fmla="*/ 2767183 w 7219714"/>
                  <a:gd name="connsiteY255" fmla="*/ 4129394 h 14852012"/>
                  <a:gd name="connsiteX256" fmla="*/ 2926374 w 7219714"/>
                  <a:gd name="connsiteY256" fmla="*/ 4143331 h 14852012"/>
                  <a:gd name="connsiteX257" fmla="*/ 3332160 w 7219714"/>
                  <a:gd name="connsiteY257" fmla="*/ 4290838 h 14852012"/>
                  <a:gd name="connsiteX258" fmla="*/ 3296916 w 7219714"/>
                  <a:gd name="connsiteY258" fmla="*/ 4355255 h 14852012"/>
                  <a:gd name="connsiteX259" fmla="*/ 3235516 w 7219714"/>
                  <a:gd name="connsiteY259" fmla="*/ 4332115 h 14852012"/>
                  <a:gd name="connsiteX260" fmla="*/ 2814226 w 7219714"/>
                  <a:gd name="connsiteY260" fmla="*/ 4290761 h 14852012"/>
                  <a:gd name="connsiteX261" fmla="*/ 2819610 w 7219714"/>
                  <a:gd name="connsiteY261" fmla="*/ 4330664 h 14852012"/>
                  <a:gd name="connsiteX262" fmla="*/ 2980940 w 7219714"/>
                  <a:gd name="connsiteY262" fmla="*/ 4327189 h 14852012"/>
                  <a:gd name="connsiteX263" fmla="*/ 3263619 w 7219714"/>
                  <a:gd name="connsiteY263" fmla="*/ 4394088 h 14852012"/>
                  <a:gd name="connsiteX264" fmla="*/ 3253729 w 7219714"/>
                  <a:gd name="connsiteY264" fmla="*/ 4423643 h 14852012"/>
                  <a:gd name="connsiteX265" fmla="*/ 3123253 w 7219714"/>
                  <a:gd name="connsiteY265" fmla="*/ 4444988 h 14852012"/>
                  <a:gd name="connsiteX266" fmla="*/ 2861690 w 7219714"/>
                  <a:gd name="connsiteY266" fmla="*/ 4429409 h 14852012"/>
                  <a:gd name="connsiteX267" fmla="*/ 2859093 w 7219714"/>
                  <a:gd name="connsiteY267" fmla="*/ 4486648 h 14852012"/>
                  <a:gd name="connsiteX268" fmla="*/ 3184272 w 7219714"/>
                  <a:gd name="connsiteY268" fmla="*/ 4496232 h 14852012"/>
                  <a:gd name="connsiteX269" fmla="*/ 2879025 w 7219714"/>
                  <a:gd name="connsiteY269" fmla="*/ 4579971 h 14852012"/>
                  <a:gd name="connsiteX270" fmla="*/ 2831142 w 7219714"/>
                  <a:gd name="connsiteY270" fmla="*/ 4581154 h 14852012"/>
                  <a:gd name="connsiteX271" fmla="*/ 2738392 w 7219714"/>
                  <a:gd name="connsiteY271" fmla="*/ 4582376 h 14852012"/>
                  <a:gd name="connsiteX272" fmla="*/ 2462471 w 7219714"/>
                  <a:gd name="connsiteY272" fmla="*/ 4650917 h 14852012"/>
                  <a:gd name="connsiteX273" fmla="*/ 3107101 w 7219714"/>
                  <a:gd name="connsiteY273" fmla="*/ 3467084 h 14852012"/>
                  <a:gd name="connsiteX274" fmla="*/ 3210428 w 7219714"/>
                  <a:gd name="connsiteY274" fmla="*/ 3457500 h 14852012"/>
                  <a:gd name="connsiteX275" fmla="*/ 3396692 w 7219714"/>
                  <a:gd name="connsiteY275" fmla="*/ 3441080 h 14852012"/>
                  <a:gd name="connsiteX276" fmla="*/ 3546452 w 7219714"/>
                  <a:gd name="connsiteY276" fmla="*/ 3396901 h 14852012"/>
                  <a:gd name="connsiteX277" fmla="*/ 3595251 w 7219714"/>
                  <a:gd name="connsiteY277" fmla="*/ 3632957 h 14852012"/>
                  <a:gd name="connsiteX278" fmla="*/ 3204739 w 7219714"/>
                  <a:gd name="connsiteY278" fmla="*/ 3612987 h 14852012"/>
                  <a:gd name="connsiteX279" fmla="*/ 2800709 w 7219714"/>
                  <a:gd name="connsiteY279" fmla="*/ 3637119 h 14852012"/>
                  <a:gd name="connsiteX280" fmla="*/ 2770581 w 7219714"/>
                  <a:gd name="connsiteY280" fmla="*/ 3626008 h 14852012"/>
                  <a:gd name="connsiteX281" fmla="*/ 2766037 w 7219714"/>
                  <a:gd name="connsiteY281" fmla="*/ 3616080 h 14852012"/>
                  <a:gd name="connsiteX282" fmla="*/ 2819839 w 7219714"/>
                  <a:gd name="connsiteY282" fmla="*/ 3568235 h 14852012"/>
                  <a:gd name="connsiteX283" fmla="*/ 2868105 w 7219714"/>
                  <a:gd name="connsiteY283" fmla="*/ 3488467 h 14852012"/>
                  <a:gd name="connsiteX284" fmla="*/ 2903005 w 7219714"/>
                  <a:gd name="connsiteY284" fmla="*/ 3475446 h 14852012"/>
                  <a:gd name="connsiteX285" fmla="*/ 3107101 w 7219714"/>
                  <a:gd name="connsiteY285" fmla="*/ 3467084 h 14852012"/>
                  <a:gd name="connsiteX286" fmla="*/ 2911826 w 7219714"/>
                  <a:gd name="connsiteY286" fmla="*/ 4801020 h 14852012"/>
                  <a:gd name="connsiteX287" fmla="*/ 2894299 w 7219714"/>
                  <a:gd name="connsiteY287" fmla="*/ 4653094 h 14852012"/>
                  <a:gd name="connsiteX288" fmla="*/ 3238914 w 7219714"/>
                  <a:gd name="connsiteY288" fmla="*/ 4501578 h 14852012"/>
                  <a:gd name="connsiteX289" fmla="*/ 3237730 w 7219714"/>
                  <a:gd name="connsiteY289" fmla="*/ 4487144 h 14852012"/>
                  <a:gd name="connsiteX290" fmla="*/ 3308753 w 7219714"/>
                  <a:gd name="connsiteY290" fmla="*/ 4373431 h 14852012"/>
                  <a:gd name="connsiteX291" fmla="*/ 3294243 w 7219714"/>
                  <a:gd name="connsiteY291" fmla="*/ 4179224 h 14852012"/>
                  <a:gd name="connsiteX292" fmla="*/ 2806399 w 7219714"/>
                  <a:gd name="connsiteY292" fmla="*/ 3899829 h 14852012"/>
                  <a:gd name="connsiteX293" fmla="*/ 2815143 w 7219714"/>
                  <a:gd name="connsiteY293" fmla="*/ 3703408 h 14852012"/>
                  <a:gd name="connsiteX294" fmla="*/ 3434457 w 7219714"/>
                  <a:gd name="connsiteY294" fmla="*/ 3704668 h 14852012"/>
                  <a:gd name="connsiteX295" fmla="*/ 3598764 w 7219714"/>
                  <a:gd name="connsiteY295" fmla="*/ 3698215 h 14852012"/>
                  <a:gd name="connsiteX296" fmla="*/ 3553859 w 7219714"/>
                  <a:gd name="connsiteY296" fmla="*/ 4309128 h 14852012"/>
                  <a:gd name="connsiteX297" fmla="*/ 3473137 w 7219714"/>
                  <a:gd name="connsiteY297" fmla="*/ 4979838 h 14852012"/>
                  <a:gd name="connsiteX298" fmla="*/ 2927099 w 7219714"/>
                  <a:gd name="connsiteY298" fmla="*/ 4993508 h 14852012"/>
                  <a:gd name="connsiteX299" fmla="*/ 2911826 w 7219714"/>
                  <a:gd name="connsiteY299" fmla="*/ 4801020 h 14852012"/>
                  <a:gd name="connsiteX300" fmla="*/ 2796509 w 7219714"/>
                  <a:gd name="connsiteY300" fmla="*/ 1116715 h 14852012"/>
                  <a:gd name="connsiteX301" fmla="*/ 2817548 w 7219714"/>
                  <a:gd name="connsiteY301" fmla="*/ 1262962 h 14852012"/>
                  <a:gd name="connsiteX302" fmla="*/ 2714794 w 7219714"/>
                  <a:gd name="connsiteY302" fmla="*/ 1191175 h 14852012"/>
                  <a:gd name="connsiteX303" fmla="*/ 2776920 w 7219714"/>
                  <a:gd name="connsiteY303" fmla="*/ 873022 h 14852012"/>
                  <a:gd name="connsiteX304" fmla="*/ 2796509 w 7219714"/>
                  <a:gd name="connsiteY304" fmla="*/ 1116715 h 14852012"/>
                  <a:gd name="connsiteX305" fmla="*/ 2330047 w 7219714"/>
                  <a:gd name="connsiteY305" fmla="*/ 142859 h 14852012"/>
                  <a:gd name="connsiteX306" fmla="*/ 2325427 w 7219714"/>
                  <a:gd name="connsiteY306" fmla="*/ 334659 h 14852012"/>
                  <a:gd name="connsiteX307" fmla="*/ 2354103 w 7219714"/>
                  <a:gd name="connsiteY307" fmla="*/ 362038 h 14852012"/>
                  <a:gd name="connsiteX308" fmla="*/ 2734879 w 7219714"/>
                  <a:gd name="connsiteY308" fmla="*/ 801961 h 14852012"/>
                  <a:gd name="connsiteX309" fmla="*/ 2634568 w 7219714"/>
                  <a:gd name="connsiteY309" fmla="*/ 1208396 h 14852012"/>
                  <a:gd name="connsiteX310" fmla="*/ 2230042 w 7219714"/>
                  <a:gd name="connsiteY310" fmla="*/ 593703 h 14852012"/>
                  <a:gd name="connsiteX311" fmla="*/ 2248409 w 7219714"/>
                  <a:gd name="connsiteY311" fmla="*/ 341876 h 14852012"/>
                  <a:gd name="connsiteX312" fmla="*/ 2317217 w 7219714"/>
                  <a:gd name="connsiteY312" fmla="*/ 147899 h 14852012"/>
                  <a:gd name="connsiteX313" fmla="*/ 2330047 w 7219714"/>
                  <a:gd name="connsiteY313" fmla="*/ 142859 h 14852012"/>
                  <a:gd name="connsiteX314" fmla="*/ 575051 w 7219714"/>
                  <a:gd name="connsiteY314" fmla="*/ 4716900 h 14852012"/>
                  <a:gd name="connsiteX315" fmla="*/ 339300 w 7219714"/>
                  <a:gd name="connsiteY315" fmla="*/ 4503525 h 14852012"/>
                  <a:gd name="connsiteX316" fmla="*/ 122985 w 7219714"/>
                  <a:gd name="connsiteY316" fmla="*/ 4298551 h 14852012"/>
                  <a:gd name="connsiteX317" fmla="*/ 749821 w 7219714"/>
                  <a:gd name="connsiteY317" fmla="*/ 1629533 h 14852012"/>
                  <a:gd name="connsiteX318" fmla="*/ 975300 w 7219714"/>
                  <a:gd name="connsiteY318" fmla="*/ 1361287 h 14852012"/>
                  <a:gd name="connsiteX319" fmla="*/ 1191615 w 7219714"/>
                  <a:gd name="connsiteY319" fmla="*/ 1136991 h 14852012"/>
                  <a:gd name="connsiteX320" fmla="*/ 1866717 w 7219714"/>
                  <a:gd name="connsiteY320" fmla="*/ 1381372 h 14852012"/>
                  <a:gd name="connsiteX321" fmla="*/ 2055424 w 7219714"/>
                  <a:gd name="connsiteY321" fmla="*/ 1431890 h 14852012"/>
                  <a:gd name="connsiteX322" fmla="*/ 2121369 w 7219714"/>
                  <a:gd name="connsiteY322" fmla="*/ 1435441 h 14852012"/>
                  <a:gd name="connsiteX323" fmla="*/ 2135994 w 7219714"/>
                  <a:gd name="connsiteY323" fmla="*/ 1380074 h 14852012"/>
                  <a:gd name="connsiteX324" fmla="*/ 2083337 w 7219714"/>
                  <a:gd name="connsiteY324" fmla="*/ 1350557 h 14852012"/>
                  <a:gd name="connsiteX325" fmla="*/ 1204980 w 7219714"/>
                  <a:gd name="connsiteY325" fmla="*/ 1075858 h 14852012"/>
                  <a:gd name="connsiteX326" fmla="*/ 1204445 w 7219714"/>
                  <a:gd name="connsiteY326" fmla="*/ 1075209 h 14852012"/>
                  <a:gd name="connsiteX327" fmla="*/ 1265655 w 7219714"/>
                  <a:gd name="connsiteY327" fmla="*/ 993112 h 14852012"/>
                  <a:gd name="connsiteX328" fmla="*/ 2240734 w 7219714"/>
                  <a:gd name="connsiteY328" fmla="*/ 183563 h 14852012"/>
                  <a:gd name="connsiteX329" fmla="*/ 2164097 w 7219714"/>
                  <a:gd name="connsiteY329" fmla="*/ 527185 h 14852012"/>
                  <a:gd name="connsiteX330" fmla="*/ 2688790 w 7219714"/>
                  <a:gd name="connsiteY330" fmla="*/ 2067089 h 14852012"/>
                  <a:gd name="connsiteX331" fmla="*/ 2069094 w 7219714"/>
                  <a:gd name="connsiteY331" fmla="*/ 1578366 h 14852012"/>
                  <a:gd name="connsiteX332" fmla="*/ 2132901 w 7219714"/>
                  <a:gd name="connsiteY332" fmla="*/ 1499706 h 14852012"/>
                  <a:gd name="connsiteX333" fmla="*/ 2099909 w 7219714"/>
                  <a:gd name="connsiteY333" fmla="*/ 1443040 h 14852012"/>
                  <a:gd name="connsiteX334" fmla="*/ 1966149 w 7219714"/>
                  <a:gd name="connsiteY334" fmla="*/ 1622621 h 14852012"/>
                  <a:gd name="connsiteX335" fmla="*/ 2748358 w 7219714"/>
                  <a:gd name="connsiteY335" fmla="*/ 2210510 h 14852012"/>
                  <a:gd name="connsiteX336" fmla="*/ 2968109 w 7219714"/>
                  <a:gd name="connsiteY336" fmla="*/ 3389341 h 14852012"/>
                  <a:gd name="connsiteX337" fmla="*/ 2857566 w 7219714"/>
                  <a:gd name="connsiteY337" fmla="*/ 3400490 h 14852012"/>
                  <a:gd name="connsiteX338" fmla="*/ 2760615 w 7219714"/>
                  <a:gd name="connsiteY338" fmla="*/ 3539825 h 14852012"/>
                  <a:gd name="connsiteX339" fmla="*/ 2701009 w 7219714"/>
                  <a:gd name="connsiteY339" fmla="*/ 3616042 h 14852012"/>
                  <a:gd name="connsiteX340" fmla="*/ 2717734 w 7219714"/>
                  <a:gd name="connsiteY340" fmla="*/ 3680764 h 14852012"/>
                  <a:gd name="connsiteX341" fmla="*/ 2745991 w 7219714"/>
                  <a:gd name="connsiteY341" fmla="*/ 3906282 h 14852012"/>
                  <a:gd name="connsiteX342" fmla="*/ 2396068 w 7219714"/>
                  <a:gd name="connsiteY342" fmla="*/ 4024539 h 14852012"/>
                  <a:gd name="connsiteX343" fmla="*/ 2286364 w 7219714"/>
                  <a:gd name="connsiteY343" fmla="*/ 4037064 h 14852012"/>
                  <a:gd name="connsiteX344" fmla="*/ 1357069 w 7219714"/>
                  <a:gd name="connsiteY344" fmla="*/ 3656784 h 14852012"/>
                  <a:gd name="connsiteX345" fmla="*/ 1272528 w 7219714"/>
                  <a:gd name="connsiteY345" fmla="*/ 2560776 h 14852012"/>
                  <a:gd name="connsiteX346" fmla="*/ 1240033 w 7219714"/>
                  <a:gd name="connsiteY346" fmla="*/ 2574484 h 14852012"/>
                  <a:gd name="connsiteX347" fmla="*/ 1308765 w 7219714"/>
                  <a:gd name="connsiteY347" fmla="*/ 3654493 h 14852012"/>
                  <a:gd name="connsiteX348" fmla="*/ 1288146 w 7219714"/>
                  <a:gd name="connsiteY348" fmla="*/ 3707455 h 14852012"/>
                  <a:gd name="connsiteX349" fmla="*/ 2222558 w 7219714"/>
                  <a:gd name="connsiteY349" fmla="*/ 4057301 h 14852012"/>
                  <a:gd name="connsiteX350" fmla="*/ 2104530 w 7219714"/>
                  <a:gd name="connsiteY350" fmla="*/ 4125919 h 14852012"/>
                  <a:gd name="connsiteX351" fmla="*/ 2210606 w 7219714"/>
                  <a:gd name="connsiteY351" fmla="*/ 4698686 h 14852012"/>
                  <a:gd name="connsiteX352" fmla="*/ 2229202 w 7219714"/>
                  <a:gd name="connsiteY352" fmla="*/ 4709569 h 14852012"/>
                  <a:gd name="connsiteX353" fmla="*/ 2390493 w 7219714"/>
                  <a:gd name="connsiteY353" fmla="*/ 4706857 h 14852012"/>
                  <a:gd name="connsiteX354" fmla="*/ 2246882 w 7219714"/>
                  <a:gd name="connsiteY354" fmla="*/ 4883003 h 14852012"/>
                  <a:gd name="connsiteX355" fmla="*/ 575051 w 7219714"/>
                  <a:gd name="connsiteY355" fmla="*/ 4716900 h 14852012"/>
                  <a:gd name="connsiteX356" fmla="*/ 1246754 w 7219714"/>
                  <a:gd name="connsiteY356" fmla="*/ 6342642 h 14852012"/>
                  <a:gd name="connsiteX357" fmla="*/ 1214144 w 7219714"/>
                  <a:gd name="connsiteY357" fmla="*/ 6079284 h 14852012"/>
                  <a:gd name="connsiteX358" fmla="*/ 1200360 w 7219714"/>
                  <a:gd name="connsiteY358" fmla="*/ 5187562 h 14852012"/>
                  <a:gd name="connsiteX359" fmla="*/ 2358685 w 7219714"/>
                  <a:gd name="connsiteY359" fmla="*/ 4966092 h 14852012"/>
                  <a:gd name="connsiteX360" fmla="*/ 2494240 w 7219714"/>
                  <a:gd name="connsiteY360" fmla="*/ 4709912 h 14852012"/>
                  <a:gd name="connsiteX361" fmla="*/ 2720178 w 7219714"/>
                  <a:gd name="connsiteY361" fmla="*/ 4656683 h 14852012"/>
                  <a:gd name="connsiteX362" fmla="*/ 2828164 w 7219714"/>
                  <a:gd name="connsiteY362" fmla="*/ 4655232 h 14852012"/>
                  <a:gd name="connsiteX363" fmla="*/ 2876047 w 7219714"/>
                  <a:gd name="connsiteY363" fmla="*/ 5005040 h 14852012"/>
                  <a:gd name="connsiteX364" fmla="*/ 2928703 w 7219714"/>
                  <a:gd name="connsiteY364" fmla="*/ 5051014 h 14852012"/>
                  <a:gd name="connsiteX365" fmla="*/ 2909687 w 7219714"/>
                  <a:gd name="connsiteY365" fmla="*/ 5214252 h 14852012"/>
                  <a:gd name="connsiteX366" fmla="*/ 2876543 w 7219714"/>
                  <a:gd name="connsiteY366" fmla="*/ 5642721 h 14852012"/>
                  <a:gd name="connsiteX367" fmla="*/ 2797807 w 7219714"/>
                  <a:gd name="connsiteY367" fmla="*/ 6455706 h 14852012"/>
                  <a:gd name="connsiteX368" fmla="*/ 1437638 w 7219714"/>
                  <a:gd name="connsiteY368" fmla="*/ 6436385 h 14852012"/>
                  <a:gd name="connsiteX369" fmla="*/ 1246754 w 7219714"/>
                  <a:gd name="connsiteY369" fmla="*/ 6342642 h 14852012"/>
                  <a:gd name="connsiteX370" fmla="*/ 1588046 w 7219714"/>
                  <a:gd name="connsiteY370" fmla="*/ 6590803 h 14852012"/>
                  <a:gd name="connsiteX371" fmla="*/ 2844277 w 7219714"/>
                  <a:gd name="connsiteY371" fmla="*/ 6545478 h 14852012"/>
                  <a:gd name="connsiteX372" fmla="*/ 2914231 w 7219714"/>
                  <a:gd name="connsiteY372" fmla="*/ 6354021 h 14852012"/>
                  <a:gd name="connsiteX373" fmla="*/ 3763950 w 7219714"/>
                  <a:gd name="connsiteY373" fmla="*/ 6368340 h 14852012"/>
                  <a:gd name="connsiteX374" fmla="*/ 3360379 w 7219714"/>
                  <a:gd name="connsiteY374" fmla="*/ 6943856 h 14852012"/>
                  <a:gd name="connsiteX375" fmla="*/ 1634402 w 7219714"/>
                  <a:gd name="connsiteY375" fmla="*/ 6785124 h 14852012"/>
                  <a:gd name="connsiteX376" fmla="*/ 1444397 w 7219714"/>
                  <a:gd name="connsiteY376" fmla="*/ 6737507 h 14852012"/>
                  <a:gd name="connsiteX377" fmla="*/ 1437562 w 7219714"/>
                  <a:gd name="connsiteY377" fmla="*/ 6562584 h 14852012"/>
                  <a:gd name="connsiteX378" fmla="*/ 1588046 w 7219714"/>
                  <a:gd name="connsiteY378" fmla="*/ 6590803 h 14852012"/>
                  <a:gd name="connsiteX379" fmla="*/ 3002361 w 7219714"/>
                  <a:gd name="connsiteY379" fmla="*/ 13070897 h 14852012"/>
                  <a:gd name="connsiteX380" fmla="*/ 2879865 w 7219714"/>
                  <a:gd name="connsiteY380" fmla="*/ 13064597 h 14852012"/>
                  <a:gd name="connsiteX381" fmla="*/ 2750687 w 7219714"/>
                  <a:gd name="connsiteY381" fmla="*/ 13081246 h 14852012"/>
                  <a:gd name="connsiteX382" fmla="*/ 2655379 w 7219714"/>
                  <a:gd name="connsiteY382" fmla="*/ 13106600 h 14852012"/>
                  <a:gd name="connsiteX383" fmla="*/ 2596040 w 7219714"/>
                  <a:gd name="connsiteY383" fmla="*/ 12850841 h 14852012"/>
                  <a:gd name="connsiteX384" fmla="*/ 2587449 w 7219714"/>
                  <a:gd name="connsiteY384" fmla="*/ 12842707 h 14852012"/>
                  <a:gd name="connsiteX385" fmla="*/ 3055094 w 7219714"/>
                  <a:gd name="connsiteY385" fmla="*/ 12826822 h 14852012"/>
                  <a:gd name="connsiteX386" fmla="*/ 3002361 w 7219714"/>
                  <a:gd name="connsiteY386" fmla="*/ 13070897 h 14852012"/>
                  <a:gd name="connsiteX387" fmla="*/ 3194963 w 7219714"/>
                  <a:gd name="connsiteY387" fmla="*/ 13216953 h 14852012"/>
                  <a:gd name="connsiteX388" fmla="*/ 3032794 w 7219714"/>
                  <a:gd name="connsiteY388" fmla="*/ 13154942 h 14852012"/>
                  <a:gd name="connsiteX389" fmla="*/ 3038904 w 7219714"/>
                  <a:gd name="connsiteY389" fmla="*/ 13124203 h 14852012"/>
                  <a:gd name="connsiteX390" fmla="*/ 3192062 w 7219714"/>
                  <a:gd name="connsiteY390" fmla="*/ 13189881 h 14852012"/>
                  <a:gd name="connsiteX391" fmla="*/ 3194963 w 7219714"/>
                  <a:gd name="connsiteY391" fmla="*/ 13216953 h 14852012"/>
                  <a:gd name="connsiteX392" fmla="*/ 2988042 w 7219714"/>
                  <a:gd name="connsiteY392" fmla="*/ 13137605 h 14852012"/>
                  <a:gd name="connsiteX393" fmla="*/ 2912475 w 7219714"/>
                  <a:gd name="connsiteY393" fmla="*/ 13107707 h 14852012"/>
                  <a:gd name="connsiteX394" fmla="*/ 2912513 w 7219714"/>
                  <a:gd name="connsiteY394" fmla="*/ 13105913 h 14852012"/>
                  <a:gd name="connsiteX395" fmla="*/ 2992357 w 7219714"/>
                  <a:gd name="connsiteY395" fmla="*/ 13116452 h 14852012"/>
                  <a:gd name="connsiteX396" fmla="*/ 2988042 w 7219714"/>
                  <a:gd name="connsiteY396" fmla="*/ 13137605 h 14852012"/>
                  <a:gd name="connsiteX397" fmla="*/ 2680084 w 7219714"/>
                  <a:gd name="connsiteY397" fmla="*/ 13192439 h 14852012"/>
                  <a:gd name="connsiteX398" fmla="*/ 2692074 w 7219714"/>
                  <a:gd name="connsiteY398" fmla="*/ 13186138 h 14852012"/>
                  <a:gd name="connsiteX399" fmla="*/ 2816708 w 7219714"/>
                  <a:gd name="connsiteY399" fmla="*/ 13306954 h 14852012"/>
                  <a:gd name="connsiteX400" fmla="*/ 2715023 w 7219714"/>
                  <a:gd name="connsiteY400" fmla="*/ 13419560 h 14852012"/>
                  <a:gd name="connsiteX401" fmla="*/ 2692036 w 7219714"/>
                  <a:gd name="connsiteY401" fmla="*/ 13418567 h 14852012"/>
                  <a:gd name="connsiteX402" fmla="*/ 2669507 w 7219714"/>
                  <a:gd name="connsiteY402" fmla="*/ 13198128 h 14852012"/>
                  <a:gd name="connsiteX403" fmla="*/ 2680084 w 7219714"/>
                  <a:gd name="connsiteY403" fmla="*/ 13192439 h 14852012"/>
                  <a:gd name="connsiteX404" fmla="*/ 2932980 w 7219714"/>
                  <a:gd name="connsiteY404" fmla="*/ 13629192 h 14852012"/>
                  <a:gd name="connsiteX405" fmla="*/ 2855542 w 7219714"/>
                  <a:gd name="connsiteY405" fmla="*/ 13542170 h 14852012"/>
                  <a:gd name="connsiteX406" fmla="*/ 2957723 w 7219714"/>
                  <a:gd name="connsiteY406" fmla="*/ 13490964 h 14852012"/>
                  <a:gd name="connsiteX407" fmla="*/ 2972806 w 7219714"/>
                  <a:gd name="connsiteY407" fmla="*/ 13677382 h 14852012"/>
                  <a:gd name="connsiteX408" fmla="*/ 2932980 w 7219714"/>
                  <a:gd name="connsiteY408" fmla="*/ 13629192 h 14852012"/>
                  <a:gd name="connsiteX409" fmla="*/ 2965437 w 7219714"/>
                  <a:gd name="connsiteY409" fmla="*/ 13287251 h 14852012"/>
                  <a:gd name="connsiteX410" fmla="*/ 2957571 w 7219714"/>
                  <a:gd name="connsiteY410" fmla="*/ 13415779 h 14852012"/>
                  <a:gd name="connsiteX411" fmla="*/ 2889144 w 7219714"/>
                  <a:gd name="connsiteY411" fmla="*/ 13318294 h 14852012"/>
                  <a:gd name="connsiteX412" fmla="*/ 2967079 w 7219714"/>
                  <a:gd name="connsiteY412" fmla="*/ 13272588 h 14852012"/>
                  <a:gd name="connsiteX413" fmla="*/ 2965437 w 7219714"/>
                  <a:gd name="connsiteY413" fmla="*/ 13287251 h 14852012"/>
                  <a:gd name="connsiteX414" fmla="*/ 2887731 w 7219714"/>
                  <a:gd name="connsiteY414" fmla="*/ 13400467 h 14852012"/>
                  <a:gd name="connsiteX415" fmla="*/ 2916293 w 7219714"/>
                  <a:gd name="connsiteY415" fmla="*/ 13447358 h 14852012"/>
                  <a:gd name="connsiteX416" fmla="*/ 2813348 w 7219714"/>
                  <a:gd name="connsiteY416" fmla="*/ 13501237 h 14852012"/>
                  <a:gd name="connsiteX417" fmla="*/ 2736521 w 7219714"/>
                  <a:gd name="connsiteY417" fmla="*/ 13436131 h 14852012"/>
                  <a:gd name="connsiteX418" fmla="*/ 2847905 w 7219714"/>
                  <a:gd name="connsiteY418" fmla="*/ 13344642 h 14852012"/>
                  <a:gd name="connsiteX419" fmla="*/ 2887731 w 7219714"/>
                  <a:gd name="connsiteY419" fmla="*/ 13400467 h 14852012"/>
                  <a:gd name="connsiteX420" fmla="*/ 2700131 w 7219714"/>
                  <a:gd name="connsiteY420" fmla="*/ 13587571 h 14852012"/>
                  <a:gd name="connsiteX421" fmla="*/ 2693907 w 7219714"/>
                  <a:gd name="connsiteY421" fmla="*/ 13444685 h 14852012"/>
                  <a:gd name="connsiteX422" fmla="*/ 2772949 w 7219714"/>
                  <a:gd name="connsiteY422" fmla="*/ 13528003 h 14852012"/>
                  <a:gd name="connsiteX423" fmla="*/ 2700131 w 7219714"/>
                  <a:gd name="connsiteY423" fmla="*/ 13587571 h 14852012"/>
                  <a:gd name="connsiteX424" fmla="*/ 2698871 w 7219714"/>
                  <a:gd name="connsiteY424" fmla="*/ 13657334 h 14852012"/>
                  <a:gd name="connsiteX425" fmla="*/ 2810904 w 7219714"/>
                  <a:gd name="connsiteY425" fmla="*/ 13569701 h 14852012"/>
                  <a:gd name="connsiteX426" fmla="*/ 2902547 w 7219714"/>
                  <a:gd name="connsiteY426" fmla="*/ 13676159 h 14852012"/>
                  <a:gd name="connsiteX427" fmla="*/ 2698565 w 7219714"/>
                  <a:gd name="connsiteY427" fmla="*/ 13665238 h 14852012"/>
                  <a:gd name="connsiteX428" fmla="*/ 2698871 w 7219714"/>
                  <a:gd name="connsiteY428" fmla="*/ 13657334 h 14852012"/>
                  <a:gd name="connsiteX429" fmla="*/ 2970782 w 7219714"/>
                  <a:gd name="connsiteY429" fmla="*/ 13242269 h 14852012"/>
                  <a:gd name="connsiteX430" fmla="*/ 2855924 w 7219714"/>
                  <a:gd name="connsiteY430" fmla="*/ 13279117 h 14852012"/>
                  <a:gd name="connsiteX431" fmla="*/ 2728502 w 7219714"/>
                  <a:gd name="connsiteY431" fmla="*/ 13166970 h 14852012"/>
                  <a:gd name="connsiteX432" fmla="*/ 2806360 w 7219714"/>
                  <a:gd name="connsiteY432" fmla="*/ 13126379 h 14852012"/>
                  <a:gd name="connsiteX433" fmla="*/ 2977694 w 7219714"/>
                  <a:gd name="connsiteY433" fmla="*/ 13195187 h 14852012"/>
                  <a:gd name="connsiteX434" fmla="*/ 2970782 w 7219714"/>
                  <a:gd name="connsiteY434" fmla="*/ 13242269 h 14852012"/>
                  <a:gd name="connsiteX435" fmla="*/ 2579086 w 7219714"/>
                  <a:gd name="connsiteY435" fmla="*/ 12883756 h 14852012"/>
                  <a:gd name="connsiteX436" fmla="*/ 2612956 w 7219714"/>
                  <a:gd name="connsiteY436" fmla="*/ 13123286 h 14852012"/>
                  <a:gd name="connsiteX437" fmla="*/ 2517418 w 7219714"/>
                  <a:gd name="connsiteY437" fmla="*/ 13174836 h 14852012"/>
                  <a:gd name="connsiteX438" fmla="*/ 2509323 w 7219714"/>
                  <a:gd name="connsiteY438" fmla="*/ 13142799 h 14852012"/>
                  <a:gd name="connsiteX439" fmla="*/ 2579086 w 7219714"/>
                  <a:gd name="connsiteY439" fmla="*/ 12883756 h 14852012"/>
                  <a:gd name="connsiteX440" fmla="*/ 3369199 w 7219714"/>
                  <a:gd name="connsiteY440" fmla="*/ 14689232 h 14852012"/>
                  <a:gd name="connsiteX441" fmla="*/ 2497180 w 7219714"/>
                  <a:gd name="connsiteY441" fmla="*/ 14653720 h 14852012"/>
                  <a:gd name="connsiteX442" fmla="*/ 2283844 w 7219714"/>
                  <a:gd name="connsiteY442" fmla="*/ 14416632 h 14852012"/>
                  <a:gd name="connsiteX443" fmla="*/ 3466264 w 7219714"/>
                  <a:gd name="connsiteY443" fmla="*/ 14559480 h 14852012"/>
                  <a:gd name="connsiteX444" fmla="*/ 3369199 w 7219714"/>
                  <a:gd name="connsiteY444" fmla="*/ 14689232 h 14852012"/>
                  <a:gd name="connsiteX445" fmla="*/ 3409102 w 7219714"/>
                  <a:gd name="connsiteY445" fmla="*/ 14247361 h 14852012"/>
                  <a:gd name="connsiteX446" fmla="*/ 3117831 w 7219714"/>
                  <a:gd name="connsiteY446" fmla="*/ 14566125 h 14852012"/>
                  <a:gd name="connsiteX447" fmla="*/ 2364604 w 7219714"/>
                  <a:gd name="connsiteY447" fmla="*/ 14322775 h 14852012"/>
                  <a:gd name="connsiteX448" fmla="*/ 2402369 w 7219714"/>
                  <a:gd name="connsiteY448" fmla="*/ 13658365 h 14852012"/>
                  <a:gd name="connsiteX449" fmla="*/ 2480150 w 7219714"/>
                  <a:gd name="connsiteY449" fmla="*/ 13233181 h 14852012"/>
                  <a:gd name="connsiteX450" fmla="*/ 2495462 w 7219714"/>
                  <a:gd name="connsiteY450" fmla="*/ 13224285 h 14852012"/>
                  <a:gd name="connsiteX451" fmla="*/ 2624679 w 7219714"/>
                  <a:gd name="connsiteY451" fmla="*/ 13222871 h 14852012"/>
                  <a:gd name="connsiteX452" fmla="*/ 2654462 w 7219714"/>
                  <a:gd name="connsiteY452" fmla="*/ 13635454 h 14852012"/>
                  <a:gd name="connsiteX453" fmla="*/ 2613491 w 7219714"/>
                  <a:gd name="connsiteY453" fmla="*/ 13686928 h 14852012"/>
                  <a:gd name="connsiteX454" fmla="*/ 2640411 w 7219714"/>
                  <a:gd name="connsiteY454" fmla="*/ 13714191 h 14852012"/>
                  <a:gd name="connsiteX455" fmla="*/ 2662634 w 7219714"/>
                  <a:gd name="connsiteY455" fmla="*/ 13714191 h 14852012"/>
                  <a:gd name="connsiteX456" fmla="*/ 2692532 w 7219714"/>
                  <a:gd name="connsiteY456" fmla="*/ 13714305 h 14852012"/>
                  <a:gd name="connsiteX457" fmla="*/ 2816021 w 7219714"/>
                  <a:gd name="connsiteY457" fmla="*/ 13721446 h 14852012"/>
                  <a:gd name="connsiteX458" fmla="*/ 2983574 w 7219714"/>
                  <a:gd name="connsiteY458" fmla="*/ 13755507 h 14852012"/>
                  <a:gd name="connsiteX459" fmla="*/ 2991364 w 7219714"/>
                  <a:gd name="connsiteY459" fmla="*/ 13784450 h 14852012"/>
                  <a:gd name="connsiteX460" fmla="*/ 3039744 w 7219714"/>
                  <a:gd name="connsiteY460" fmla="*/ 13777921 h 14852012"/>
                  <a:gd name="connsiteX461" fmla="*/ 3018628 w 7219714"/>
                  <a:gd name="connsiteY461" fmla="*/ 13656380 h 14852012"/>
                  <a:gd name="connsiteX462" fmla="*/ 3022828 w 7219714"/>
                  <a:gd name="connsiteY462" fmla="*/ 13212753 h 14852012"/>
                  <a:gd name="connsiteX463" fmla="*/ 3199775 w 7219714"/>
                  <a:gd name="connsiteY463" fmla="*/ 13278239 h 14852012"/>
                  <a:gd name="connsiteX464" fmla="*/ 3221463 w 7219714"/>
                  <a:gd name="connsiteY464" fmla="*/ 13631484 h 14852012"/>
                  <a:gd name="connsiteX465" fmla="*/ 3232155 w 7219714"/>
                  <a:gd name="connsiteY465" fmla="*/ 13658442 h 14852012"/>
                  <a:gd name="connsiteX466" fmla="*/ 3212605 w 7219714"/>
                  <a:gd name="connsiteY466" fmla="*/ 13693801 h 14852012"/>
                  <a:gd name="connsiteX467" fmla="*/ 3148760 w 7219714"/>
                  <a:gd name="connsiteY467" fmla="*/ 13816602 h 14852012"/>
                  <a:gd name="connsiteX468" fmla="*/ 3409102 w 7219714"/>
                  <a:gd name="connsiteY468" fmla="*/ 14247361 h 14852012"/>
                  <a:gd name="connsiteX469" fmla="*/ 3179728 w 7219714"/>
                  <a:gd name="connsiteY469" fmla="*/ 13114198 h 14852012"/>
                  <a:gd name="connsiteX470" fmla="*/ 3049519 w 7219714"/>
                  <a:gd name="connsiteY470" fmla="*/ 13075175 h 14852012"/>
                  <a:gd name="connsiteX471" fmla="*/ 3086711 w 7219714"/>
                  <a:gd name="connsiteY471" fmla="*/ 12909072 h 14852012"/>
                  <a:gd name="connsiteX472" fmla="*/ 3179728 w 7219714"/>
                  <a:gd name="connsiteY472" fmla="*/ 13114198 h 14852012"/>
                  <a:gd name="connsiteX473" fmla="*/ 4813259 w 7219714"/>
                  <a:gd name="connsiteY473" fmla="*/ 12772944 h 14852012"/>
                  <a:gd name="connsiteX474" fmla="*/ 4715469 w 7219714"/>
                  <a:gd name="connsiteY474" fmla="*/ 12359674 h 14852012"/>
                  <a:gd name="connsiteX475" fmla="*/ 4661667 w 7219714"/>
                  <a:gd name="connsiteY475" fmla="*/ 12122816 h 14852012"/>
                  <a:gd name="connsiteX476" fmla="*/ 4464673 w 7219714"/>
                  <a:gd name="connsiteY476" fmla="*/ 10191521 h 14852012"/>
                  <a:gd name="connsiteX477" fmla="*/ 4132354 w 7219714"/>
                  <a:gd name="connsiteY477" fmla="*/ 9263754 h 14852012"/>
                  <a:gd name="connsiteX478" fmla="*/ 3702970 w 7219714"/>
                  <a:gd name="connsiteY478" fmla="*/ 8369359 h 14852012"/>
                  <a:gd name="connsiteX479" fmla="*/ 3858915 w 7219714"/>
                  <a:gd name="connsiteY479" fmla="*/ 8094049 h 14852012"/>
                  <a:gd name="connsiteX480" fmla="*/ 3967703 w 7219714"/>
                  <a:gd name="connsiteY480" fmla="*/ 7874946 h 14852012"/>
                  <a:gd name="connsiteX481" fmla="*/ 3913977 w 7219714"/>
                  <a:gd name="connsiteY481" fmla="*/ 7833669 h 14852012"/>
                  <a:gd name="connsiteX482" fmla="*/ 3838066 w 7219714"/>
                  <a:gd name="connsiteY482" fmla="*/ 7901714 h 14852012"/>
                  <a:gd name="connsiteX483" fmla="*/ 3206953 w 7219714"/>
                  <a:gd name="connsiteY483" fmla="*/ 9386669 h 14852012"/>
                  <a:gd name="connsiteX484" fmla="*/ 3054674 w 7219714"/>
                  <a:gd name="connsiteY484" fmla="*/ 11854379 h 14852012"/>
                  <a:gd name="connsiteX485" fmla="*/ 3064755 w 7219714"/>
                  <a:gd name="connsiteY485" fmla="*/ 12350319 h 14852012"/>
                  <a:gd name="connsiteX486" fmla="*/ 2707501 w 7219714"/>
                  <a:gd name="connsiteY486" fmla="*/ 12062713 h 14852012"/>
                  <a:gd name="connsiteX487" fmla="*/ 2660801 w 7219714"/>
                  <a:gd name="connsiteY487" fmla="*/ 12090015 h 14852012"/>
                  <a:gd name="connsiteX488" fmla="*/ 2832746 w 7219714"/>
                  <a:gd name="connsiteY488" fmla="*/ 12297624 h 14852012"/>
                  <a:gd name="connsiteX489" fmla="*/ 3088429 w 7219714"/>
                  <a:gd name="connsiteY489" fmla="*/ 12411260 h 14852012"/>
                  <a:gd name="connsiteX490" fmla="*/ 3123673 w 7219714"/>
                  <a:gd name="connsiteY490" fmla="*/ 12707076 h 14852012"/>
                  <a:gd name="connsiteX491" fmla="*/ 2523910 w 7219714"/>
                  <a:gd name="connsiteY491" fmla="*/ 12720516 h 14852012"/>
                  <a:gd name="connsiteX492" fmla="*/ 2457850 w 7219714"/>
                  <a:gd name="connsiteY492" fmla="*/ 13023817 h 14852012"/>
                  <a:gd name="connsiteX493" fmla="*/ 2025717 w 7219714"/>
                  <a:gd name="connsiteY493" fmla="*/ 10498715 h 14852012"/>
                  <a:gd name="connsiteX494" fmla="*/ 2046337 w 7219714"/>
                  <a:gd name="connsiteY494" fmla="*/ 9062025 h 14852012"/>
                  <a:gd name="connsiteX495" fmla="*/ 1449781 w 7219714"/>
                  <a:gd name="connsiteY495" fmla="*/ 6806545 h 14852012"/>
                  <a:gd name="connsiteX496" fmla="*/ 1758578 w 7219714"/>
                  <a:gd name="connsiteY496" fmla="*/ 6918425 h 14852012"/>
                  <a:gd name="connsiteX497" fmla="*/ 3374660 w 7219714"/>
                  <a:gd name="connsiteY497" fmla="*/ 7066505 h 14852012"/>
                  <a:gd name="connsiteX498" fmla="*/ 3441368 w 7219714"/>
                  <a:gd name="connsiteY498" fmla="*/ 7039356 h 14852012"/>
                  <a:gd name="connsiteX499" fmla="*/ 3910082 w 7219714"/>
                  <a:gd name="connsiteY499" fmla="*/ 6365591 h 14852012"/>
                  <a:gd name="connsiteX500" fmla="*/ 3972590 w 7219714"/>
                  <a:gd name="connsiteY500" fmla="*/ 6364102 h 14852012"/>
                  <a:gd name="connsiteX501" fmla="*/ 4263098 w 7219714"/>
                  <a:gd name="connsiteY501" fmla="*/ 6876652 h 14852012"/>
                  <a:gd name="connsiteX502" fmla="*/ 4377919 w 7219714"/>
                  <a:gd name="connsiteY502" fmla="*/ 6989334 h 14852012"/>
                  <a:gd name="connsiteX503" fmla="*/ 4562884 w 7219714"/>
                  <a:gd name="connsiteY503" fmla="*/ 6983110 h 14852012"/>
                  <a:gd name="connsiteX504" fmla="*/ 5211905 w 7219714"/>
                  <a:gd name="connsiteY504" fmla="*/ 6808760 h 14852012"/>
                  <a:gd name="connsiteX505" fmla="*/ 5548807 w 7219714"/>
                  <a:gd name="connsiteY505" fmla="*/ 11711301 h 14852012"/>
                  <a:gd name="connsiteX506" fmla="*/ 5623000 w 7219714"/>
                  <a:gd name="connsiteY506" fmla="*/ 12110177 h 14852012"/>
                  <a:gd name="connsiteX507" fmla="*/ 5683751 w 7219714"/>
                  <a:gd name="connsiteY507" fmla="*/ 12281854 h 14852012"/>
                  <a:gd name="connsiteX508" fmla="*/ 5297859 w 7219714"/>
                  <a:gd name="connsiteY508" fmla="*/ 12710016 h 14852012"/>
                  <a:gd name="connsiteX509" fmla="*/ 5205452 w 7219714"/>
                  <a:gd name="connsiteY509" fmla="*/ 12788027 h 14852012"/>
                  <a:gd name="connsiteX510" fmla="*/ 4987343 w 7219714"/>
                  <a:gd name="connsiteY510" fmla="*/ 12868253 h 14852012"/>
                  <a:gd name="connsiteX511" fmla="*/ 4962752 w 7219714"/>
                  <a:gd name="connsiteY511" fmla="*/ 12849771 h 14852012"/>
                  <a:gd name="connsiteX512" fmla="*/ 4813259 w 7219714"/>
                  <a:gd name="connsiteY512" fmla="*/ 12772944 h 14852012"/>
                  <a:gd name="connsiteX513" fmla="*/ 5529065 w 7219714"/>
                  <a:gd name="connsiteY513" fmla="*/ 14035781 h 14852012"/>
                  <a:gd name="connsiteX514" fmla="*/ 5437423 w 7219714"/>
                  <a:gd name="connsiteY514" fmla="*/ 14032764 h 14852012"/>
                  <a:gd name="connsiteX515" fmla="*/ 5207514 w 7219714"/>
                  <a:gd name="connsiteY515" fmla="*/ 13985950 h 14852012"/>
                  <a:gd name="connsiteX516" fmla="*/ 5099681 w 7219714"/>
                  <a:gd name="connsiteY516" fmla="*/ 13955097 h 14852012"/>
                  <a:gd name="connsiteX517" fmla="*/ 4962599 w 7219714"/>
                  <a:gd name="connsiteY517" fmla="*/ 13835809 h 14852012"/>
                  <a:gd name="connsiteX518" fmla="*/ 5561140 w 7219714"/>
                  <a:gd name="connsiteY518" fmla="*/ 14014664 h 14852012"/>
                  <a:gd name="connsiteX519" fmla="*/ 5529065 w 7219714"/>
                  <a:gd name="connsiteY519" fmla="*/ 14035781 h 14852012"/>
                  <a:gd name="connsiteX520" fmla="*/ 6989736 w 7219714"/>
                  <a:gd name="connsiteY520" fmla="*/ 14366916 h 14852012"/>
                  <a:gd name="connsiteX521" fmla="*/ 5996061 w 7219714"/>
                  <a:gd name="connsiteY521" fmla="*/ 14240373 h 14852012"/>
                  <a:gd name="connsiteX522" fmla="*/ 5764206 w 7219714"/>
                  <a:gd name="connsiteY522" fmla="*/ 14055866 h 14852012"/>
                  <a:gd name="connsiteX523" fmla="*/ 6156169 w 7219714"/>
                  <a:gd name="connsiteY523" fmla="*/ 14225443 h 14852012"/>
                  <a:gd name="connsiteX524" fmla="*/ 7106886 w 7219714"/>
                  <a:gd name="connsiteY524" fmla="*/ 14312007 h 14852012"/>
                  <a:gd name="connsiteX525" fmla="*/ 7107955 w 7219714"/>
                  <a:gd name="connsiteY525" fmla="*/ 14314032 h 14852012"/>
                  <a:gd name="connsiteX526" fmla="*/ 6989736 w 7219714"/>
                  <a:gd name="connsiteY526" fmla="*/ 14366916 h 1485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</a:cxnLst>
                <a:rect l="l" t="t" r="r" b="b"/>
                <a:pathLst>
                  <a:path w="7219714" h="14852012">
                    <a:moveTo>
                      <a:pt x="7205058" y="14224947"/>
                    </a:moveTo>
                    <a:cubicBezTo>
                      <a:pt x="7205288" y="13877010"/>
                      <a:pt x="6832874" y="13738744"/>
                      <a:pt x="6573029" y="13602196"/>
                    </a:cubicBezTo>
                    <a:cubicBezTo>
                      <a:pt x="6383099" y="13495623"/>
                      <a:pt x="6206992" y="13358273"/>
                      <a:pt x="6071896" y="13186711"/>
                    </a:cubicBezTo>
                    <a:cubicBezTo>
                      <a:pt x="6120657" y="13211531"/>
                      <a:pt x="6169457" y="13236312"/>
                      <a:pt x="6218143" y="13261209"/>
                    </a:cubicBezTo>
                    <a:cubicBezTo>
                      <a:pt x="6243230" y="13274039"/>
                      <a:pt x="6270608" y="13248035"/>
                      <a:pt x="6256823" y="13222528"/>
                    </a:cubicBezTo>
                    <a:cubicBezTo>
                      <a:pt x="6187595" y="13087240"/>
                      <a:pt x="6080488" y="12936756"/>
                      <a:pt x="5913277" y="12932555"/>
                    </a:cubicBezTo>
                    <a:cubicBezTo>
                      <a:pt x="5863752" y="12829763"/>
                      <a:pt x="5829615" y="12716852"/>
                      <a:pt x="5816594" y="12603367"/>
                    </a:cubicBezTo>
                    <a:cubicBezTo>
                      <a:pt x="5807545" y="12523867"/>
                      <a:pt x="5822704" y="12421303"/>
                      <a:pt x="5778906" y="12349402"/>
                    </a:cubicBezTo>
                    <a:cubicBezTo>
                      <a:pt x="5816557" y="12270819"/>
                      <a:pt x="5801168" y="12181124"/>
                      <a:pt x="5761876" y="12106281"/>
                    </a:cubicBezTo>
                    <a:cubicBezTo>
                      <a:pt x="5725181" y="12028270"/>
                      <a:pt x="5696657" y="11952017"/>
                      <a:pt x="5684934" y="11865872"/>
                    </a:cubicBezTo>
                    <a:cubicBezTo>
                      <a:pt x="5666911" y="11293105"/>
                      <a:pt x="5767566" y="10718963"/>
                      <a:pt x="5744006" y="10143829"/>
                    </a:cubicBezTo>
                    <a:cubicBezTo>
                      <a:pt x="5738164" y="8935711"/>
                      <a:pt x="5586113" y="7727019"/>
                      <a:pt x="5283387" y="6557200"/>
                    </a:cubicBezTo>
                    <a:cubicBezTo>
                      <a:pt x="5488666" y="6527722"/>
                      <a:pt x="5641557" y="6447497"/>
                      <a:pt x="5701851" y="6236795"/>
                    </a:cubicBezTo>
                    <a:cubicBezTo>
                      <a:pt x="5721973" y="6164702"/>
                      <a:pt x="5749008" y="6083980"/>
                      <a:pt x="5743395" y="6009750"/>
                    </a:cubicBezTo>
                    <a:cubicBezTo>
                      <a:pt x="5753285" y="5984739"/>
                      <a:pt x="5754392" y="5963775"/>
                      <a:pt x="5746603" y="5935672"/>
                    </a:cubicBezTo>
                    <a:cubicBezTo>
                      <a:pt x="5727281" y="5872973"/>
                      <a:pt x="5702766" y="5811878"/>
                      <a:pt x="5678443" y="5750973"/>
                    </a:cubicBezTo>
                    <a:cubicBezTo>
                      <a:pt x="5968912" y="5647417"/>
                      <a:pt x="6018094" y="5286612"/>
                      <a:pt x="6079953" y="5023292"/>
                    </a:cubicBezTo>
                    <a:cubicBezTo>
                      <a:pt x="6330825" y="3779013"/>
                      <a:pt x="6234142" y="2320023"/>
                      <a:pt x="5320922" y="1357201"/>
                    </a:cubicBezTo>
                    <a:cubicBezTo>
                      <a:pt x="5168222" y="1189495"/>
                      <a:pt x="5006282" y="1028051"/>
                      <a:pt x="4827808" y="887800"/>
                    </a:cubicBezTo>
                    <a:cubicBezTo>
                      <a:pt x="4818681" y="880354"/>
                      <a:pt x="4808983" y="876879"/>
                      <a:pt x="4799628" y="876344"/>
                    </a:cubicBezTo>
                    <a:cubicBezTo>
                      <a:pt x="4570597" y="608595"/>
                      <a:pt x="4283183" y="386247"/>
                      <a:pt x="3955560" y="253365"/>
                    </a:cubicBezTo>
                    <a:cubicBezTo>
                      <a:pt x="3921690" y="239351"/>
                      <a:pt x="3899963" y="294413"/>
                      <a:pt x="3930893" y="311825"/>
                    </a:cubicBezTo>
                    <a:cubicBezTo>
                      <a:pt x="4300557" y="523329"/>
                      <a:pt x="4650135" y="799937"/>
                      <a:pt x="4882832" y="1160169"/>
                    </a:cubicBezTo>
                    <a:cubicBezTo>
                      <a:pt x="4695041" y="1214353"/>
                      <a:pt x="4499574" y="1251698"/>
                      <a:pt x="4304757" y="1258380"/>
                    </a:cubicBezTo>
                    <a:cubicBezTo>
                      <a:pt x="4302810" y="1258456"/>
                      <a:pt x="4300175" y="1258647"/>
                      <a:pt x="4298036" y="1259258"/>
                    </a:cubicBezTo>
                    <a:cubicBezTo>
                      <a:pt x="4294333" y="1260289"/>
                      <a:pt x="4292996" y="1261511"/>
                      <a:pt x="4289712" y="1263496"/>
                    </a:cubicBezTo>
                    <a:cubicBezTo>
                      <a:pt x="4271498" y="1258876"/>
                      <a:pt x="4249771" y="1278961"/>
                      <a:pt x="4262754" y="1297863"/>
                    </a:cubicBezTo>
                    <a:cubicBezTo>
                      <a:pt x="4301473" y="1354337"/>
                      <a:pt x="4345767" y="1404703"/>
                      <a:pt x="4394338" y="1452930"/>
                    </a:cubicBezTo>
                    <a:cubicBezTo>
                      <a:pt x="4421296" y="1485310"/>
                      <a:pt x="4445161" y="1520936"/>
                      <a:pt x="4460130" y="1558930"/>
                    </a:cubicBezTo>
                    <a:cubicBezTo>
                      <a:pt x="4321787" y="1679936"/>
                      <a:pt x="4216093" y="1831261"/>
                      <a:pt x="4106618" y="1977775"/>
                    </a:cubicBezTo>
                    <a:cubicBezTo>
                      <a:pt x="4081378" y="1669856"/>
                      <a:pt x="4070037" y="1356476"/>
                      <a:pt x="3990919" y="1056689"/>
                    </a:cubicBezTo>
                    <a:cubicBezTo>
                      <a:pt x="3999358" y="829568"/>
                      <a:pt x="3922645" y="612108"/>
                      <a:pt x="3842190" y="403162"/>
                    </a:cubicBezTo>
                    <a:cubicBezTo>
                      <a:pt x="3833370" y="379755"/>
                      <a:pt x="3796445" y="388881"/>
                      <a:pt x="3804006" y="413701"/>
                    </a:cubicBezTo>
                    <a:cubicBezTo>
                      <a:pt x="3877893" y="650368"/>
                      <a:pt x="3964113" y="896735"/>
                      <a:pt x="3919934" y="1147759"/>
                    </a:cubicBezTo>
                    <a:cubicBezTo>
                      <a:pt x="3890417" y="1073414"/>
                      <a:pt x="3863650" y="994334"/>
                      <a:pt x="3822029" y="925679"/>
                    </a:cubicBezTo>
                    <a:cubicBezTo>
                      <a:pt x="3791443" y="876230"/>
                      <a:pt x="3737412" y="905861"/>
                      <a:pt x="3702893" y="937554"/>
                    </a:cubicBezTo>
                    <a:cubicBezTo>
                      <a:pt x="3704573" y="916285"/>
                      <a:pt x="3705757" y="894978"/>
                      <a:pt x="3706368" y="873633"/>
                    </a:cubicBezTo>
                    <a:cubicBezTo>
                      <a:pt x="3720153" y="835640"/>
                      <a:pt x="3704421" y="791995"/>
                      <a:pt x="3704955" y="752130"/>
                    </a:cubicBezTo>
                    <a:cubicBezTo>
                      <a:pt x="3701404" y="682749"/>
                      <a:pt x="3705528" y="612948"/>
                      <a:pt x="3719045" y="544788"/>
                    </a:cubicBezTo>
                    <a:cubicBezTo>
                      <a:pt x="3758643" y="405911"/>
                      <a:pt x="3675744" y="385216"/>
                      <a:pt x="3644929" y="524360"/>
                    </a:cubicBezTo>
                    <a:cubicBezTo>
                      <a:pt x="3624653" y="636813"/>
                      <a:pt x="3611900" y="767900"/>
                      <a:pt x="3663181" y="873748"/>
                    </a:cubicBezTo>
                    <a:cubicBezTo>
                      <a:pt x="3651001" y="1134853"/>
                      <a:pt x="3532820" y="1371750"/>
                      <a:pt x="3418877" y="1601391"/>
                    </a:cubicBezTo>
                    <a:cubicBezTo>
                      <a:pt x="3248536" y="1520554"/>
                      <a:pt x="3080983" y="1433226"/>
                      <a:pt x="2921525" y="1332381"/>
                    </a:cubicBezTo>
                    <a:cubicBezTo>
                      <a:pt x="2923434" y="1308096"/>
                      <a:pt x="2899721" y="1288431"/>
                      <a:pt x="2890519" y="1266971"/>
                    </a:cubicBezTo>
                    <a:cubicBezTo>
                      <a:pt x="2880056" y="1247459"/>
                      <a:pt x="2871656" y="1228940"/>
                      <a:pt x="2866463" y="1207251"/>
                    </a:cubicBezTo>
                    <a:cubicBezTo>
                      <a:pt x="2840650" y="1074102"/>
                      <a:pt x="2902356" y="907617"/>
                      <a:pt x="2785626" y="805703"/>
                    </a:cubicBezTo>
                    <a:cubicBezTo>
                      <a:pt x="2782762" y="794324"/>
                      <a:pt x="2773598" y="786916"/>
                      <a:pt x="2763517" y="785236"/>
                    </a:cubicBezTo>
                    <a:cubicBezTo>
                      <a:pt x="2759431" y="752588"/>
                      <a:pt x="2663818" y="694013"/>
                      <a:pt x="2637661" y="663848"/>
                    </a:cubicBezTo>
                    <a:cubicBezTo>
                      <a:pt x="2529103" y="564683"/>
                      <a:pt x="2446662" y="440774"/>
                      <a:pt x="2384193" y="308312"/>
                    </a:cubicBezTo>
                    <a:cubicBezTo>
                      <a:pt x="2393892" y="212049"/>
                      <a:pt x="2387133" y="115442"/>
                      <a:pt x="2382474" y="19103"/>
                    </a:cubicBezTo>
                    <a:cubicBezTo>
                      <a:pt x="2381443" y="-6748"/>
                      <a:pt x="2345283" y="-5984"/>
                      <a:pt x="2342877" y="19103"/>
                    </a:cubicBezTo>
                    <a:cubicBezTo>
                      <a:pt x="2341044" y="38310"/>
                      <a:pt x="2338982" y="57478"/>
                      <a:pt x="2336920" y="76685"/>
                    </a:cubicBezTo>
                    <a:cubicBezTo>
                      <a:pt x="2078908" y="109371"/>
                      <a:pt x="1857896" y="263598"/>
                      <a:pt x="1658993" y="421644"/>
                    </a:cubicBezTo>
                    <a:cubicBezTo>
                      <a:pt x="1502170" y="554831"/>
                      <a:pt x="1104898" y="885318"/>
                      <a:pt x="1115246" y="1096592"/>
                    </a:cubicBezTo>
                    <a:cubicBezTo>
                      <a:pt x="213749" y="1753900"/>
                      <a:pt x="-50296" y="3065002"/>
                      <a:pt x="7591" y="4122215"/>
                    </a:cubicBezTo>
                    <a:cubicBezTo>
                      <a:pt x="15457" y="4176895"/>
                      <a:pt x="8737" y="4379464"/>
                      <a:pt x="77927" y="4373660"/>
                    </a:cubicBezTo>
                    <a:cubicBezTo>
                      <a:pt x="309134" y="4724002"/>
                      <a:pt x="704802" y="5027301"/>
                      <a:pt x="1103447" y="5159610"/>
                    </a:cubicBezTo>
                    <a:cubicBezTo>
                      <a:pt x="1065377" y="5449545"/>
                      <a:pt x="1074084" y="5745322"/>
                      <a:pt x="1090236" y="6036784"/>
                    </a:cubicBezTo>
                    <a:cubicBezTo>
                      <a:pt x="1106311" y="6175928"/>
                      <a:pt x="1084050" y="6340045"/>
                      <a:pt x="1175502" y="6456355"/>
                    </a:cubicBezTo>
                    <a:cubicBezTo>
                      <a:pt x="1225600" y="6512028"/>
                      <a:pt x="1303114" y="6527302"/>
                      <a:pt x="1372190" y="6546929"/>
                    </a:cubicBezTo>
                    <a:cubicBezTo>
                      <a:pt x="1313157" y="7375799"/>
                      <a:pt x="1785498" y="8115279"/>
                      <a:pt x="1914333" y="8915358"/>
                    </a:cubicBezTo>
                    <a:cubicBezTo>
                      <a:pt x="1992802" y="9389648"/>
                      <a:pt x="1943009" y="9871993"/>
                      <a:pt x="1912653" y="10348154"/>
                    </a:cubicBezTo>
                    <a:cubicBezTo>
                      <a:pt x="1841591" y="11324034"/>
                      <a:pt x="1997117" y="12317060"/>
                      <a:pt x="2404316" y="13209431"/>
                    </a:cubicBezTo>
                    <a:cubicBezTo>
                      <a:pt x="2400612" y="13237229"/>
                      <a:pt x="2380336" y="13269074"/>
                      <a:pt x="2390073" y="13296453"/>
                    </a:cubicBezTo>
                    <a:cubicBezTo>
                      <a:pt x="2360213" y="13402148"/>
                      <a:pt x="2334629" y="13509141"/>
                      <a:pt x="2307289" y="13615446"/>
                    </a:cubicBezTo>
                    <a:cubicBezTo>
                      <a:pt x="2254747" y="13839398"/>
                      <a:pt x="2151535" y="14078166"/>
                      <a:pt x="2225880" y="14307654"/>
                    </a:cubicBezTo>
                    <a:cubicBezTo>
                      <a:pt x="2155430" y="14586782"/>
                      <a:pt x="2369912" y="14713555"/>
                      <a:pt x="2603257" y="14783891"/>
                    </a:cubicBezTo>
                    <a:cubicBezTo>
                      <a:pt x="2803764" y="14851744"/>
                      <a:pt x="3023439" y="14873853"/>
                      <a:pt x="3231201" y="14827536"/>
                    </a:cubicBezTo>
                    <a:cubicBezTo>
                      <a:pt x="3361486" y="14800349"/>
                      <a:pt x="3516019" y="14740781"/>
                      <a:pt x="3546872" y="14595604"/>
                    </a:cubicBezTo>
                    <a:cubicBezTo>
                      <a:pt x="3558861" y="14541420"/>
                      <a:pt x="3555119" y="14483073"/>
                      <a:pt x="3529269" y="14434579"/>
                    </a:cubicBezTo>
                    <a:cubicBezTo>
                      <a:pt x="3571195" y="14169503"/>
                      <a:pt x="3327998" y="13990036"/>
                      <a:pt x="3255448" y="13756461"/>
                    </a:cubicBezTo>
                    <a:cubicBezTo>
                      <a:pt x="3259152" y="13728777"/>
                      <a:pt x="3263466" y="13702354"/>
                      <a:pt x="3275113" y="13677075"/>
                    </a:cubicBezTo>
                    <a:cubicBezTo>
                      <a:pt x="3297260" y="13676084"/>
                      <a:pt x="3317612" y="13661153"/>
                      <a:pt x="3316658" y="13631369"/>
                    </a:cubicBezTo>
                    <a:cubicBezTo>
                      <a:pt x="3313717" y="13539497"/>
                      <a:pt x="3304591" y="13447549"/>
                      <a:pt x="3298138" y="13355868"/>
                    </a:cubicBezTo>
                    <a:cubicBezTo>
                      <a:pt x="3289699" y="13186597"/>
                      <a:pt x="3271791" y="13008771"/>
                      <a:pt x="3167662" y="12868787"/>
                    </a:cubicBezTo>
                    <a:cubicBezTo>
                      <a:pt x="3165562" y="12865999"/>
                      <a:pt x="3175298" y="12849580"/>
                      <a:pt x="3171747" y="12838239"/>
                    </a:cubicBezTo>
                    <a:cubicBezTo>
                      <a:pt x="3127797" y="12692527"/>
                      <a:pt x="3308066" y="12515122"/>
                      <a:pt x="3169151" y="12389916"/>
                    </a:cubicBezTo>
                    <a:cubicBezTo>
                      <a:pt x="3163996" y="12231259"/>
                      <a:pt x="3160178" y="12072412"/>
                      <a:pt x="3170716" y="11913678"/>
                    </a:cubicBezTo>
                    <a:cubicBezTo>
                      <a:pt x="3253462" y="10758598"/>
                      <a:pt x="3101297" y="9524210"/>
                      <a:pt x="3654055" y="8462605"/>
                    </a:cubicBezTo>
                    <a:cubicBezTo>
                      <a:pt x="3915772" y="9009597"/>
                      <a:pt x="4170080" y="9567205"/>
                      <a:pt x="4331410" y="10153070"/>
                    </a:cubicBezTo>
                    <a:cubicBezTo>
                      <a:pt x="4408046" y="10477791"/>
                      <a:pt x="4392047" y="10810759"/>
                      <a:pt x="4392925" y="11141704"/>
                    </a:cubicBezTo>
                    <a:cubicBezTo>
                      <a:pt x="4393383" y="11311968"/>
                      <a:pt x="4398614" y="11482194"/>
                      <a:pt x="4421449" y="11651084"/>
                    </a:cubicBezTo>
                    <a:cubicBezTo>
                      <a:pt x="4454211" y="11907646"/>
                      <a:pt x="4553911" y="12148437"/>
                      <a:pt x="4595952" y="12403012"/>
                    </a:cubicBezTo>
                    <a:cubicBezTo>
                      <a:pt x="4619435" y="12606078"/>
                      <a:pt x="4619168" y="12874820"/>
                      <a:pt x="4858661" y="12943896"/>
                    </a:cubicBezTo>
                    <a:cubicBezTo>
                      <a:pt x="4850642" y="13172162"/>
                      <a:pt x="4859004" y="13401422"/>
                      <a:pt x="4876722" y="13629039"/>
                    </a:cubicBezTo>
                    <a:cubicBezTo>
                      <a:pt x="4881190" y="13675968"/>
                      <a:pt x="4889285" y="13722668"/>
                      <a:pt x="4910172" y="13765091"/>
                    </a:cubicBezTo>
                    <a:cubicBezTo>
                      <a:pt x="4871147" y="13817748"/>
                      <a:pt x="4888254" y="13899157"/>
                      <a:pt x="4927240" y="13948376"/>
                    </a:cubicBezTo>
                    <a:cubicBezTo>
                      <a:pt x="4988488" y="14017337"/>
                      <a:pt x="5086775" y="14033528"/>
                      <a:pt x="5170055" y="14063884"/>
                    </a:cubicBezTo>
                    <a:cubicBezTo>
                      <a:pt x="5265211" y="14092828"/>
                      <a:pt x="5362352" y="14111767"/>
                      <a:pt x="5460945" y="14124369"/>
                    </a:cubicBezTo>
                    <a:cubicBezTo>
                      <a:pt x="5538535" y="14139528"/>
                      <a:pt x="5624145" y="14104628"/>
                      <a:pt x="5656143" y="14029748"/>
                    </a:cubicBezTo>
                    <a:cubicBezTo>
                      <a:pt x="5668515" y="14032153"/>
                      <a:pt x="5680811" y="14034712"/>
                      <a:pt x="5693068" y="14037499"/>
                    </a:cubicBezTo>
                    <a:cubicBezTo>
                      <a:pt x="5682415" y="14143423"/>
                      <a:pt x="5791927" y="14228841"/>
                      <a:pt x="5876009" y="14277451"/>
                    </a:cubicBezTo>
                    <a:cubicBezTo>
                      <a:pt x="6215126" y="14468334"/>
                      <a:pt x="6639012" y="14550469"/>
                      <a:pt x="7018718" y="14446264"/>
                    </a:cubicBezTo>
                    <a:cubicBezTo>
                      <a:pt x="7109292" y="14424117"/>
                      <a:pt x="7268826" y="14336483"/>
                      <a:pt x="7205058" y="14224947"/>
                    </a:cubicBezTo>
                    <a:close/>
                    <a:moveTo>
                      <a:pt x="6705071" y="13789681"/>
                    </a:moveTo>
                    <a:cubicBezTo>
                      <a:pt x="6878504" y="13875865"/>
                      <a:pt x="7086266" y="13996565"/>
                      <a:pt x="7102648" y="14211315"/>
                    </a:cubicBezTo>
                    <a:cubicBezTo>
                      <a:pt x="6825085" y="14238693"/>
                      <a:pt x="6534577" y="14257518"/>
                      <a:pt x="6268203" y="14159040"/>
                    </a:cubicBezTo>
                    <a:cubicBezTo>
                      <a:pt x="6082168" y="14088972"/>
                      <a:pt x="5912705" y="13975259"/>
                      <a:pt x="5715979" y="13934515"/>
                    </a:cubicBezTo>
                    <a:cubicBezTo>
                      <a:pt x="5494127" y="13882699"/>
                      <a:pt x="5237604" y="13912674"/>
                      <a:pt x="5046719" y="13769979"/>
                    </a:cubicBezTo>
                    <a:cubicBezTo>
                      <a:pt x="4969128" y="13703117"/>
                      <a:pt x="4979400" y="13591657"/>
                      <a:pt x="4971610" y="13498716"/>
                    </a:cubicBezTo>
                    <a:cubicBezTo>
                      <a:pt x="4959392" y="13313751"/>
                      <a:pt x="4942208" y="13128976"/>
                      <a:pt x="4912616" y="12945843"/>
                    </a:cubicBezTo>
                    <a:cubicBezTo>
                      <a:pt x="4923307" y="12944392"/>
                      <a:pt x="4933846" y="12941757"/>
                      <a:pt x="4944347" y="12937977"/>
                    </a:cubicBezTo>
                    <a:cubicBezTo>
                      <a:pt x="5070967" y="12977460"/>
                      <a:pt x="5208469" y="12916136"/>
                      <a:pt x="5291329" y="12821400"/>
                    </a:cubicBezTo>
                    <a:cubicBezTo>
                      <a:pt x="5315920" y="12843356"/>
                      <a:pt x="5389654" y="12808036"/>
                      <a:pt x="5428793" y="12815100"/>
                    </a:cubicBezTo>
                    <a:cubicBezTo>
                      <a:pt x="5538115" y="12816551"/>
                      <a:pt x="5632851" y="12895287"/>
                      <a:pt x="5667293" y="12994987"/>
                    </a:cubicBezTo>
                    <a:cubicBezTo>
                      <a:pt x="5596728" y="13024122"/>
                      <a:pt x="5536321" y="13078190"/>
                      <a:pt x="5499549" y="13145127"/>
                    </a:cubicBezTo>
                    <a:cubicBezTo>
                      <a:pt x="5482175" y="13176783"/>
                      <a:pt x="5462930" y="13218747"/>
                      <a:pt x="5462815" y="13255558"/>
                    </a:cubicBezTo>
                    <a:cubicBezTo>
                      <a:pt x="5462701" y="13299432"/>
                      <a:pt x="5505353" y="13317187"/>
                      <a:pt x="5541858" y="13302524"/>
                    </a:cubicBezTo>
                    <a:cubicBezTo>
                      <a:pt x="5619830" y="13261133"/>
                      <a:pt x="5645337" y="13163877"/>
                      <a:pt x="5700209" y="13099421"/>
                    </a:cubicBezTo>
                    <a:cubicBezTo>
                      <a:pt x="5763022" y="13327765"/>
                      <a:pt x="5915187" y="13532929"/>
                      <a:pt x="6122414" y="13649850"/>
                    </a:cubicBezTo>
                    <a:cubicBezTo>
                      <a:pt x="6131426" y="13678450"/>
                      <a:pt x="6177667" y="13673181"/>
                      <a:pt x="6178736" y="13642595"/>
                    </a:cubicBezTo>
                    <a:cubicBezTo>
                      <a:pt x="6206382" y="13674442"/>
                      <a:pt x="6311694" y="13590397"/>
                      <a:pt x="6320820" y="13558666"/>
                    </a:cubicBezTo>
                    <a:cubicBezTo>
                      <a:pt x="6441904" y="13646299"/>
                      <a:pt x="6571807" y="13720492"/>
                      <a:pt x="6705071" y="13789681"/>
                    </a:cubicBezTo>
                    <a:close/>
                    <a:moveTo>
                      <a:pt x="5684324" y="12395987"/>
                    </a:moveTo>
                    <a:cubicBezTo>
                      <a:pt x="5708189" y="12422525"/>
                      <a:pt x="5704179" y="12472470"/>
                      <a:pt x="5704752" y="12505232"/>
                    </a:cubicBezTo>
                    <a:cubicBezTo>
                      <a:pt x="5706470" y="12661292"/>
                      <a:pt x="5743357" y="12815367"/>
                      <a:pt x="5807660" y="12957336"/>
                    </a:cubicBezTo>
                    <a:cubicBezTo>
                      <a:pt x="5796319" y="12963905"/>
                      <a:pt x="5786734" y="12971503"/>
                      <a:pt x="5776883" y="12979980"/>
                    </a:cubicBezTo>
                    <a:cubicBezTo>
                      <a:pt x="5759356" y="12973718"/>
                      <a:pt x="5737438" y="12952449"/>
                      <a:pt x="5719339" y="12964974"/>
                    </a:cubicBezTo>
                    <a:cubicBezTo>
                      <a:pt x="5668630" y="12822469"/>
                      <a:pt x="5515472" y="12733653"/>
                      <a:pt x="5365483" y="12749193"/>
                    </a:cubicBezTo>
                    <a:cubicBezTo>
                      <a:pt x="5405157" y="12668242"/>
                      <a:pt x="5451017" y="12589658"/>
                      <a:pt x="5500771" y="12514894"/>
                    </a:cubicBezTo>
                    <a:cubicBezTo>
                      <a:pt x="5537428" y="12460671"/>
                      <a:pt x="5607344" y="12339933"/>
                      <a:pt x="5684324" y="12395987"/>
                    </a:cubicBezTo>
                    <a:close/>
                    <a:moveTo>
                      <a:pt x="6094654" y="13365872"/>
                    </a:moveTo>
                    <a:cubicBezTo>
                      <a:pt x="6093279" y="13384240"/>
                      <a:pt x="6091599" y="13402758"/>
                      <a:pt x="6091523" y="13421240"/>
                    </a:cubicBezTo>
                    <a:cubicBezTo>
                      <a:pt x="6038561" y="13418223"/>
                      <a:pt x="5985637" y="13420361"/>
                      <a:pt x="5932713" y="13427082"/>
                    </a:cubicBezTo>
                    <a:cubicBezTo>
                      <a:pt x="5926527" y="13419330"/>
                      <a:pt x="5920456" y="13411464"/>
                      <a:pt x="5914461" y="13403560"/>
                    </a:cubicBezTo>
                    <a:cubicBezTo>
                      <a:pt x="5925344" y="13337730"/>
                      <a:pt x="5938862" y="13275452"/>
                      <a:pt x="5959481" y="13211301"/>
                    </a:cubicBezTo>
                    <a:cubicBezTo>
                      <a:pt x="6000949" y="13265676"/>
                      <a:pt x="6046274" y="13317187"/>
                      <a:pt x="6094654" y="13365872"/>
                    </a:cubicBezTo>
                    <a:close/>
                    <a:moveTo>
                      <a:pt x="6092706" y="13468856"/>
                    </a:moveTo>
                    <a:cubicBezTo>
                      <a:pt x="6095036" y="13510209"/>
                      <a:pt x="6096029" y="13553702"/>
                      <a:pt x="6104887" y="13596163"/>
                    </a:cubicBezTo>
                    <a:cubicBezTo>
                      <a:pt x="6054675" y="13557787"/>
                      <a:pt x="6008128" y="13514028"/>
                      <a:pt x="5965934" y="13466336"/>
                    </a:cubicBezTo>
                    <a:cubicBezTo>
                      <a:pt x="6008204" y="13463968"/>
                      <a:pt x="6050589" y="13464617"/>
                      <a:pt x="6092706" y="13468856"/>
                    </a:cubicBezTo>
                    <a:close/>
                    <a:moveTo>
                      <a:pt x="6179423" y="13482641"/>
                    </a:moveTo>
                    <a:cubicBezTo>
                      <a:pt x="6216921" y="13488292"/>
                      <a:pt x="6250446" y="13499518"/>
                      <a:pt x="6277825" y="13526630"/>
                    </a:cubicBezTo>
                    <a:cubicBezTo>
                      <a:pt x="6245101" y="13553549"/>
                      <a:pt x="6219250" y="13586884"/>
                      <a:pt x="6182554" y="13608879"/>
                    </a:cubicBezTo>
                    <a:cubicBezTo>
                      <a:pt x="6184731" y="13567105"/>
                      <a:pt x="6179538" y="13523651"/>
                      <a:pt x="6179423" y="13482641"/>
                    </a:cubicBezTo>
                    <a:close/>
                    <a:moveTo>
                      <a:pt x="5897889" y="13263805"/>
                    </a:moveTo>
                    <a:cubicBezTo>
                      <a:pt x="5892314" y="13296186"/>
                      <a:pt x="5888076" y="13328833"/>
                      <a:pt x="5884601" y="13361520"/>
                    </a:cubicBezTo>
                    <a:cubicBezTo>
                      <a:pt x="5838933" y="13293895"/>
                      <a:pt x="5801168" y="13222222"/>
                      <a:pt x="5774248" y="13145587"/>
                    </a:cubicBezTo>
                    <a:cubicBezTo>
                      <a:pt x="5824041" y="13154521"/>
                      <a:pt x="5870129" y="13166053"/>
                      <a:pt x="5920113" y="13157041"/>
                    </a:cubicBezTo>
                    <a:cubicBezTo>
                      <a:pt x="5920456" y="13157538"/>
                      <a:pt x="5920762" y="13158034"/>
                      <a:pt x="5921105" y="13158492"/>
                    </a:cubicBezTo>
                    <a:cubicBezTo>
                      <a:pt x="5907665" y="13191789"/>
                      <a:pt x="5903350" y="13232112"/>
                      <a:pt x="5897889" y="13263805"/>
                    </a:cubicBezTo>
                    <a:close/>
                    <a:moveTo>
                      <a:pt x="5883036" y="13100070"/>
                    </a:moveTo>
                    <a:cubicBezTo>
                      <a:pt x="5836909" y="13097360"/>
                      <a:pt x="5798228" y="13084988"/>
                      <a:pt x="5752177" y="13074066"/>
                    </a:cubicBezTo>
                    <a:cubicBezTo>
                      <a:pt x="5749543" y="13064406"/>
                      <a:pt x="5746946" y="13054746"/>
                      <a:pt x="5744350" y="13045084"/>
                    </a:cubicBezTo>
                    <a:cubicBezTo>
                      <a:pt x="5748053" y="13039625"/>
                      <a:pt x="5751452" y="13033973"/>
                      <a:pt x="5754431" y="13028207"/>
                    </a:cubicBezTo>
                    <a:cubicBezTo>
                      <a:pt x="5756339" y="13027176"/>
                      <a:pt x="5758172" y="13026069"/>
                      <a:pt x="5759929" y="13024924"/>
                    </a:cubicBezTo>
                    <a:cubicBezTo>
                      <a:pt x="5797846" y="13045275"/>
                      <a:pt x="5835954" y="13065361"/>
                      <a:pt x="5874139" y="13085216"/>
                    </a:cubicBezTo>
                    <a:cubicBezTo>
                      <a:pt x="5877079" y="13090180"/>
                      <a:pt x="5880019" y="13095144"/>
                      <a:pt x="5883036" y="13100070"/>
                    </a:cubicBezTo>
                    <a:close/>
                    <a:moveTo>
                      <a:pt x="5605549" y="13119278"/>
                    </a:moveTo>
                    <a:cubicBezTo>
                      <a:pt x="5589168" y="13145510"/>
                      <a:pt x="5573512" y="13172239"/>
                      <a:pt x="5555184" y="13197136"/>
                    </a:cubicBezTo>
                    <a:cubicBezTo>
                      <a:pt x="5553771" y="13199083"/>
                      <a:pt x="5552244" y="13199083"/>
                      <a:pt x="5552969" y="13197212"/>
                    </a:cubicBezTo>
                    <a:cubicBezTo>
                      <a:pt x="5564195" y="13168650"/>
                      <a:pt x="5582829" y="13141959"/>
                      <a:pt x="5603945" y="13119315"/>
                    </a:cubicBezTo>
                    <a:cubicBezTo>
                      <a:pt x="5605473" y="13117712"/>
                      <a:pt x="5606542" y="13117712"/>
                      <a:pt x="5605549" y="13119278"/>
                    </a:cubicBezTo>
                    <a:close/>
                    <a:moveTo>
                      <a:pt x="6034590" y="13034584"/>
                    </a:moveTo>
                    <a:cubicBezTo>
                      <a:pt x="6086903" y="13069293"/>
                      <a:pt x="6126080" y="13117864"/>
                      <a:pt x="6159835" y="13170139"/>
                    </a:cubicBezTo>
                    <a:cubicBezTo>
                      <a:pt x="6107713" y="13144517"/>
                      <a:pt x="6055667" y="13118666"/>
                      <a:pt x="6003699" y="13092701"/>
                    </a:cubicBezTo>
                    <a:cubicBezTo>
                      <a:pt x="5982697" y="13061008"/>
                      <a:pt x="5963146" y="13028360"/>
                      <a:pt x="5944933" y="12994872"/>
                    </a:cubicBezTo>
                    <a:cubicBezTo>
                      <a:pt x="5977046" y="13001746"/>
                      <a:pt x="6007173" y="13016370"/>
                      <a:pt x="6034590" y="13034584"/>
                    </a:cubicBezTo>
                    <a:close/>
                    <a:moveTo>
                      <a:pt x="5181091" y="6680574"/>
                    </a:moveTo>
                    <a:cubicBezTo>
                      <a:pt x="4995857" y="6752246"/>
                      <a:pt x="4805928" y="6817084"/>
                      <a:pt x="4609775" y="6852939"/>
                    </a:cubicBezTo>
                    <a:cubicBezTo>
                      <a:pt x="4561853" y="6857980"/>
                      <a:pt x="4437142" y="6898569"/>
                      <a:pt x="4402738" y="6867296"/>
                    </a:cubicBezTo>
                    <a:cubicBezTo>
                      <a:pt x="4280013" y="6709671"/>
                      <a:pt x="4194098" y="6527035"/>
                      <a:pt x="4082790" y="6361047"/>
                    </a:cubicBezTo>
                    <a:cubicBezTo>
                      <a:pt x="4277951" y="6351386"/>
                      <a:pt x="4474411" y="6353868"/>
                      <a:pt x="4668502" y="6331263"/>
                    </a:cubicBezTo>
                    <a:cubicBezTo>
                      <a:pt x="4677590" y="6376893"/>
                      <a:pt x="4652045" y="6464297"/>
                      <a:pt x="4711460" y="6477815"/>
                    </a:cubicBezTo>
                    <a:cubicBezTo>
                      <a:pt x="4805088" y="6573505"/>
                      <a:pt x="5029460" y="6590726"/>
                      <a:pt x="5157263" y="6576483"/>
                    </a:cubicBezTo>
                    <a:cubicBezTo>
                      <a:pt x="5164976" y="6611231"/>
                      <a:pt x="5172919" y="6645941"/>
                      <a:pt x="5181091" y="6680574"/>
                    </a:cubicBezTo>
                    <a:close/>
                    <a:moveTo>
                      <a:pt x="3267590" y="6263332"/>
                    </a:moveTo>
                    <a:cubicBezTo>
                      <a:pt x="3150593" y="6263409"/>
                      <a:pt x="3032565" y="6259820"/>
                      <a:pt x="2916255" y="6272993"/>
                    </a:cubicBezTo>
                    <a:cubicBezTo>
                      <a:pt x="2920341" y="6120179"/>
                      <a:pt x="2932865" y="5967709"/>
                      <a:pt x="2946344" y="5815505"/>
                    </a:cubicBezTo>
                    <a:cubicBezTo>
                      <a:pt x="3156512" y="5872362"/>
                      <a:pt x="3376531" y="5858119"/>
                      <a:pt x="3591929" y="5850635"/>
                    </a:cubicBezTo>
                    <a:cubicBezTo>
                      <a:pt x="3938873" y="5837194"/>
                      <a:pt x="4287765" y="5842616"/>
                      <a:pt x="4633869" y="5821996"/>
                    </a:cubicBezTo>
                    <a:cubicBezTo>
                      <a:pt x="4646050" y="5953619"/>
                      <a:pt x="4655405" y="6085584"/>
                      <a:pt x="4662698" y="6217664"/>
                    </a:cubicBezTo>
                    <a:cubicBezTo>
                      <a:pt x="4201086" y="6260889"/>
                      <a:pt x="3731952" y="6256727"/>
                      <a:pt x="3267590" y="6263332"/>
                    </a:cubicBezTo>
                    <a:close/>
                    <a:moveTo>
                      <a:pt x="4195320" y="2067089"/>
                    </a:moveTo>
                    <a:cubicBezTo>
                      <a:pt x="4273675" y="1961165"/>
                      <a:pt x="4350158" y="1853714"/>
                      <a:pt x="4431453" y="1749928"/>
                    </a:cubicBezTo>
                    <a:cubicBezTo>
                      <a:pt x="4461924" y="1703458"/>
                      <a:pt x="4538599" y="1624072"/>
                      <a:pt x="4540393" y="1571301"/>
                    </a:cubicBezTo>
                    <a:cubicBezTo>
                      <a:pt x="4554712" y="1573936"/>
                      <a:pt x="4575294" y="1566070"/>
                      <a:pt x="4573805" y="1548429"/>
                    </a:cubicBezTo>
                    <a:cubicBezTo>
                      <a:pt x="4570063" y="1516545"/>
                      <a:pt x="4541272" y="1498980"/>
                      <a:pt x="4518055" y="1479468"/>
                    </a:cubicBezTo>
                    <a:cubicBezTo>
                      <a:pt x="4468072" y="1437656"/>
                      <a:pt x="4421029" y="1392598"/>
                      <a:pt x="4375360" y="1346090"/>
                    </a:cubicBezTo>
                    <a:cubicBezTo>
                      <a:pt x="4525158" y="1353879"/>
                      <a:pt x="4896120" y="1307638"/>
                      <a:pt x="5008611" y="1211986"/>
                    </a:cubicBezTo>
                    <a:cubicBezTo>
                      <a:pt x="6140742" y="2228113"/>
                      <a:pt x="6261368" y="3922510"/>
                      <a:pt x="5869060" y="5312463"/>
                    </a:cubicBezTo>
                    <a:cubicBezTo>
                      <a:pt x="5826713" y="5438663"/>
                      <a:pt x="5764282" y="5587735"/>
                      <a:pt x="5623572" y="5626111"/>
                    </a:cubicBezTo>
                    <a:cubicBezTo>
                      <a:pt x="5531777" y="5435875"/>
                      <a:pt x="5413138" y="5248428"/>
                      <a:pt x="5236458" y="5126695"/>
                    </a:cubicBezTo>
                    <a:cubicBezTo>
                      <a:pt x="5281210" y="5033373"/>
                      <a:pt x="5270251" y="4913015"/>
                      <a:pt x="5277354" y="4810643"/>
                    </a:cubicBezTo>
                    <a:cubicBezTo>
                      <a:pt x="5285334" y="4533309"/>
                      <a:pt x="5262423" y="4256434"/>
                      <a:pt x="5238864" y="3980360"/>
                    </a:cubicBezTo>
                    <a:cubicBezTo>
                      <a:pt x="5289267" y="3947903"/>
                      <a:pt x="5338640" y="3915484"/>
                      <a:pt x="5391563" y="3887610"/>
                    </a:cubicBezTo>
                    <a:cubicBezTo>
                      <a:pt x="5454606" y="3855344"/>
                      <a:pt x="5524904" y="3837473"/>
                      <a:pt x="5586991" y="3803833"/>
                    </a:cubicBezTo>
                    <a:cubicBezTo>
                      <a:pt x="5605587" y="3793752"/>
                      <a:pt x="5595278" y="3768550"/>
                      <a:pt x="5576987" y="3766947"/>
                    </a:cubicBezTo>
                    <a:cubicBezTo>
                      <a:pt x="5449184" y="3763128"/>
                      <a:pt x="5323595" y="3838161"/>
                      <a:pt x="5233938" y="3924038"/>
                    </a:cubicBezTo>
                    <a:cubicBezTo>
                      <a:pt x="5182503" y="3329964"/>
                      <a:pt x="5104111" y="2713284"/>
                      <a:pt x="5294269" y="2135783"/>
                    </a:cubicBezTo>
                    <a:cubicBezTo>
                      <a:pt x="5289420" y="2035930"/>
                      <a:pt x="5209500" y="2050173"/>
                      <a:pt x="5175821" y="2127611"/>
                    </a:cubicBezTo>
                    <a:cubicBezTo>
                      <a:pt x="4941063" y="2869650"/>
                      <a:pt x="5126945" y="3658083"/>
                      <a:pt x="5159173" y="4416617"/>
                    </a:cubicBezTo>
                    <a:cubicBezTo>
                      <a:pt x="5176088" y="4642975"/>
                      <a:pt x="5167688" y="4870058"/>
                      <a:pt x="5170819" y="5096568"/>
                    </a:cubicBezTo>
                    <a:cubicBezTo>
                      <a:pt x="5170972" y="5096568"/>
                      <a:pt x="5171125" y="5096568"/>
                      <a:pt x="5171277" y="5096568"/>
                    </a:cubicBezTo>
                    <a:cubicBezTo>
                      <a:pt x="5171354" y="5099661"/>
                      <a:pt x="5171811" y="5102640"/>
                      <a:pt x="5172537" y="5105427"/>
                    </a:cubicBezTo>
                    <a:cubicBezTo>
                      <a:pt x="5147336" y="5111460"/>
                      <a:pt x="5134238" y="5143955"/>
                      <a:pt x="5146953" y="5168011"/>
                    </a:cubicBezTo>
                    <a:cubicBezTo>
                      <a:pt x="5146763" y="5168050"/>
                      <a:pt x="5146572" y="5168050"/>
                      <a:pt x="5146381" y="5168087"/>
                    </a:cubicBezTo>
                    <a:cubicBezTo>
                      <a:pt x="5160586" y="5187256"/>
                      <a:pt x="5159631" y="5213451"/>
                      <a:pt x="5189377" y="5216543"/>
                    </a:cubicBezTo>
                    <a:cubicBezTo>
                      <a:pt x="5360825" y="5371649"/>
                      <a:pt x="5475073" y="5577769"/>
                      <a:pt x="5555222" y="5792404"/>
                    </a:cubicBezTo>
                    <a:cubicBezTo>
                      <a:pt x="5582791" y="5858348"/>
                      <a:pt x="5598714" y="5931090"/>
                      <a:pt x="5628422" y="5995468"/>
                    </a:cubicBezTo>
                    <a:cubicBezTo>
                      <a:pt x="5632698" y="6007649"/>
                      <a:pt x="5627581" y="6019296"/>
                      <a:pt x="5625290" y="6031935"/>
                    </a:cubicBezTo>
                    <a:cubicBezTo>
                      <a:pt x="5603716" y="6143739"/>
                      <a:pt x="5574544" y="6267380"/>
                      <a:pt x="5489507" y="6348064"/>
                    </a:cubicBezTo>
                    <a:cubicBezTo>
                      <a:pt x="5438683" y="6394611"/>
                      <a:pt x="5358267" y="6408128"/>
                      <a:pt x="5287893" y="6422256"/>
                    </a:cubicBezTo>
                    <a:cubicBezTo>
                      <a:pt x="5073258" y="6470331"/>
                      <a:pt x="4974436" y="6456355"/>
                      <a:pt x="4767018" y="6398773"/>
                    </a:cubicBezTo>
                    <a:cubicBezTo>
                      <a:pt x="4754456" y="5508159"/>
                      <a:pt x="4553529" y="4637820"/>
                      <a:pt x="4303497" y="3787452"/>
                    </a:cubicBezTo>
                    <a:cubicBezTo>
                      <a:pt x="4165269" y="3249967"/>
                      <a:pt x="4148888" y="2692054"/>
                      <a:pt x="4116889" y="2140747"/>
                    </a:cubicBezTo>
                    <a:cubicBezTo>
                      <a:pt x="4151064" y="2128375"/>
                      <a:pt x="4172753" y="2095956"/>
                      <a:pt x="4195320" y="2067089"/>
                    </a:cubicBezTo>
                    <a:close/>
                    <a:moveTo>
                      <a:pt x="3264078" y="1600360"/>
                    </a:moveTo>
                    <a:cubicBezTo>
                      <a:pt x="3331129" y="1631671"/>
                      <a:pt x="3398143" y="1677913"/>
                      <a:pt x="3473901" y="1682151"/>
                    </a:cubicBezTo>
                    <a:cubicBezTo>
                      <a:pt x="3491504" y="1681960"/>
                      <a:pt x="3499485" y="1660844"/>
                      <a:pt x="3487915" y="1648358"/>
                    </a:cubicBezTo>
                    <a:cubicBezTo>
                      <a:pt x="3481767" y="1641675"/>
                      <a:pt x="3474779" y="1635642"/>
                      <a:pt x="3467295" y="1630067"/>
                    </a:cubicBezTo>
                    <a:cubicBezTo>
                      <a:pt x="3580550" y="1444835"/>
                      <a:pt x="3660967" y="1234629"/>
                      <a:pt x="3693920" y="1019651"/>
                    </a:cubicBezTo>
                    <a:cubicBezTo>
                      <a:pt x="3695295" y="1018085"/>
                      <a:pt x="3696326" y="1016214"/>
                      <a:pt x="3696784" y="1014266"/>
                    </a:cubicBezTo>
                    <a:cubicBezTo>
                      <a:pt x="3722367" y="998038"/>
                      <a:pt x="3744438" y="978679"/>
                      <a:pt x="3771129" y="964092"/>
                    </a:cubicBezTo>
                    <a:cubicBezTo>
                      <a:pt x="3807786" y="1034351"/>
                      <a:pt x="3839479" y="1107322"/>
                      <a:pt x="3865597" y="1182164"/>
                    </a:cubicBezTo>
                    <a:cubicBezTo>
                      <a:pt x="3882475" y="1219164"/>
                      <a:pt x="3882589" y="1266399"/>
                      <a:pt x="3912870" y="1295457"/>
                    </a:cubicBezTo>
                    <a:cubicBezTo>
                      <a:pt x="3940821" y="1315046"/>
                      <a:pt x="3954834" y="1288927"/>
                      <a:pt x="3958462" y="1263649"/>
                    </a:cubicBezTo>
                    <a:cubicBezTo>
                      <a:pt x="4030974" y="1891135"/>
                      <a:pt x="4021390" y="2525226"/>
                      <a:pt x="4094590" y="3152711"/>
                    </a:cubicBezTo>
                    <a:cubicBezTo>
                      <a:pt x="4130101" y="3516189"/>
                      <a:pt x="4219949" y="3870427"/>
                      <a:pt x="4323697" y="4219700"/>
                    </a:cubicBezTo>
                    <a:cubicBezTo>
                      <a:pt x="4461428" y="4708003"/>
                      <a:pt x="4570597" y="5206463"/>
                      <a:pt x="4622986" y="5711567"/>
                    </a:cubicBezTo>
                    <a:cubicBezTo>
                      <a:pt x="4065990" y="5721839"/>
                      <a:pt x="3508763" y="5787554"/>
                      <a:pt x="2951270" y="5762505"/>
                    </a:cubicBezTo>
                    <a:cubicBezTo>
                      <a:pt x="2969179" y="5530802"/>
                      <a:pt x="3004041" y="5297724"/>
                      <a:pt x="2993617" y="5065181"/>
                    </a:cubicBezTo>
                    <a:cubicBezTo>
                      <a:pt x="3155405" y="5082172"/>
                      <a:pt x="3316505" y="5045553"/>
                      <a:pt x="3478407" y="5055329"/>
                    </a:cubicBezTo>
                    <a:cubicBezTo>
                      <a:pt x="3509603" y="5057124"/>
                      <a:pt x="3520524" y="5026652"/>
                      <a:pt x="3511513" y="5003971"/>
                    </a:cubicBezTo>
                    <a:cubicBezTo>
                      <a:pt x="3518271" y="5000267"/>
                      <a:pt x="3523541" y="4993241"/>
                      <a:pt x="3524686" y="4982397"/>
                    </a:cubicBezTo>
                    <a:cubicBezTo>
                      <a:pt x="3536256" y="4872845"/>
                      <a:pt x="3549965" y="4763447"/>
                      <a:pt x="3564475" y="4654239"/>
                    </a:cubicBezTo>
                    <a:cubicBezTo>
                      <a:pt x="3579405" y="4542053"/>
                      <a:pt x="3594717" y="4428683"/>
                      <a:pt x="3617322" y="4317719"/>
                    </a:cubicBezTo>
                    <a:cubicBezTo>
                      <a:pt x="3652834" y="4109805"/>
                      <a:pt x="3666084" y="3897041"/>
                      <a:pt x="3674102" y="3686492"/>
                    </a:cubicBezTo>
                    <a:cubicBezTo>
                      <a:pt x="3684412" y="3680764"/>
                      <a:pt x="3692889" y="3671142"/>
                      <a:pt x="3697318" y="3656861"/>
                    </a:cubicBezTo>
                    <a:cubicBezTo>
                      <a:pt x="3718282" y="3600806"/>
                      <a:pt x="3714234" y="3537573"/>
                      <a:pt x="3679792" y="3487551"/>
                    </a:cubicBezTo>
                    <a:cubicBezTo>
                      <a:pt x="3649511" y="3442837"/>
                      <a:pt x="3608005" y="3402858"/>
                      <a:pt x="3608310" y="3344741"/>
                    </a:cubicBezTo>
                    <a:cubicBezTo>
                      <a:pt x="3606554" y="3324847"/>
                      <a:pt x="3592082" y="3305106"/>
                      <a:pt x="3569820" y="3306289"/>
                    </a:cubicBezTo>
                    <a:cubicBezTo>
                      <a:pt x="3507542" y="3309497"/>
                      <a:pt x="3445912" y="3326183"/>
                      <a:pt x="3385809" y="3342717"/>
                    </a:cubicBezTo>
                    <a:cubicBezTo>
                      <a:pt x="3330251" y="3358029"/>
                      <a:pt x="3275724" y="3371928"/>
                      <a:pt x="3219363" y="3383078"/>
                    </a:cubicBezTo>
                    <a:cubicBezTo>
                      <a:pt x="3160559" y="3369026"/>
                      <a:pt x="3096906" y="3384682"/>
                      <a:pt x="3037949" y="3384796"/>
                    </a:cubicBezTo>
                    <a:cubicBezTo>
                      <a:pt x="3029930" y="2977521"/>
                      <a:pt x="2960053" y="2565892"/>
                      <a:pt x="2806360" y="2187484"/>
                    </a:cubicBezTo>
                    <a:cubicBezTo>
                      <a:pt x="2620669" y="1736144"/>
                      <a:pt x="2352843" y="1297290"/>
                      <a:pt x="2253984" y="809254"/>
                    </a:cubicBezTo>
                    <a:cubicBezTo>
                      <a:pt x="2341350" y="993036"/>
                      <a:pt x="2463884" y="1173534"/>
                      <a:pt x="2640220" y="1282092"/>
                    </a:cubicBezTo>
                    <a:cubicBezTo>
                      <a:pt x="2646940" y="1314893"/>
                      <a:pt x="2696465" y="1321117"/>
                      <a:pt x="2705515" y="1285987"/>
                    </a:cubicBezTo>
                    <a:cubicBezTo>
                      <a:pt x="2709448" y="1270675"/>
                      <a:pt x="2711319" y="1254943"/>
                      <a:pt x="2712426" y="1239097"/>
                    </a:cubicBezTo>
                    <a:cubicBezTo>
                      <a:pt x="2878949" y="1382938"/>
                      <a:pt x="3069757" y="1498064"/>
                      <a:pt x="3264078" y="1600360"/>
                    </a:cubicBezTo>
                    <a:close/>
                    <a:moveTo>
                      <a:pt x="2258566" y="4660158"/>
                    </a:moveTo>
                    <a:cubicBezTo>
                      <a:pt x="2186741" y="4630145"/>
                      <a:pt x="2121675" y="4577832"/>
                      <a:pt x="2102888" y="4498485"/>
                    </a:cubicBezTo>
                    <a:cubicBezTo>
                      <a:pt x="2076502" y="4389354"/>
                      <a:pt x="2078946" y="4239747"/>
                      <a:pt x="2164097" y="4156848"/>
                    </a:cubicBezTo>
                    <a:cubicBezTo>
                      <a:pt x="2217556" y="4120382"/>
                      <a:pt x="2278498" y="4097089"/>
                      <a:pt x="2338906" y="4075363"/>
                    </a:cubicBezTo>
                    <a:cubicBezTo>
                      <a:pt x="2218892" y="4240587"/>
                      <a:pt x="2222558" y="4484318"/>
                      <a:pt x="2341503" y="4648855"/>
                    </a:cubicBezTo>
                    <a:cubicBezTo>
                      <a:pt x="2313628" y="4650994"/>
                      <a:pt x="2285982" y="4654888"/>
                      <a:pt x="2258566" y="4660158"/>
                    </a:cubicBezTo>
                    <a:close/>
                    <a:moveTo>
                      <a:pt x="2462471" y="4650917"/>
                    </a:moveTo>
                    <a:cubicBezTo>
                      <a:pt x="2451665" y="4641448"/>
                      <a:pt x="2436009" y="4641256"/>
                      <a:pt x="2423446" y="4647442"/>
                    </a:cubicBezTo>
                    <a:cubicBezTo>
                      <a:pt x="2412793" y="4645686"/>
                      <a:pt x="2401414" y="4645342"/>
                      <a:pt x="2390264" y="4645648"/>
                    </a:cubicBezTo>
                    <a:cubicBezTo>
                      <a:pt x="2316377" y="4511391"/>
                      <a:pt x="2289228" y="4346931"/>
                      <a:pt x="2348490" y="4201944"/>
                    </a:cubicBezTo>
                    <a:cubicBezTo>
                      <a:pt x="2369034" y="4149593"/>
                      <a:pt x="2405423" y="4106216"/>
                      <a:pt x="2428143" y="4055316"/>
                    </a:cubicBezTo>
                    <a:cubicBezTo>
                      <a:pt x="2594627" y="4012511"/>
                      <a:pt x="2771192" y="3914300"/>
                      <a:pt x="2943137" y="3987309"/>
                    </a:cubicBezTo>
                    <a:cubicBezTo>
                      <a:pt x="3038598" y="4025379"/>
                      <a:pt x="3139482" y="4065320"/>
                      <a:pt x="3215621" y="4136190"/>
                    </a:cubicBezTo>
                    <a:cubicBezTo>
                      <a:pt x="3135625" y="4105605"/>
                      <a:pt x="2795096" y="4047106"/>
                      <a:pt x="2736101" y="4105948"/>
                    </a:cubicBezTo>
                    <a:cubicBezTo>
                      <a:pt x="2725791" y="4114807"/>
                      <a:pt x="2760883" y="4126415"/>
                      <a:pt x="2767183" y="4129394"/>
                    </a:cubicBezTo>
                    <a:cubicBezTo>
                      <a:pt x="2819457" y="4138787"/>
                      <a:pt x="2873603" y="4136725"/>
                      <a:pt x="2926374" y="4143331"/>
                    </a:cubicBezTo>
                    <a:cubicBezTo>
                      <a:pt x="3013817" y="4153488"/>
                      <a:pt x="3321163" y="4187434"/>
                      <a:pt x="3332160" y="4290838"/>
                    </a:cubicBezTo>
                    <a:cubicBezTo>
                      <a:pt x="3337010" y="4316307"/>
                      <a:pt x="3332160" y="4360219"/>
                      <a:pt x="3296916" y="4355255"/>
                    </a:cubicBezTo>
                    <a:cubicBezTo>
                      <a:pt x="3281642" y="4336277"/>
                      <a:pt x="3259152" y="4323524"/>
                      <a:pt x="3235516" y="4332115"/>
                    </a:cubicBezTo>
                    <a:cubicBezTo>
                      <a:pt x="3138145" y="4301262"/>
                      <a:pt x="2909496" y="4262085"/>
                      <a:pt x="2814226" y="4290761"/>
                    </a:cubicBezTo>
                    <a:cubicBezTo>
                      <a:pt x="2791736" y="4299009"/>
                      <a:pt x="2797120" y="4327648"/>
                      <a:pt x="2819610" y="4330664"/>
                    </a:cubicBezTo>
                    <a:cubicBezTo>
                      <a:pt x="2873221" y="4334062"/>
                      <a:pt x="2927061" y="4323409"/>
                      <a:pt x="2980940" y="4327189"/>
                    </a:cubicBezTo>
                    <a:cubicBezTo>
                      <a:pt x="3053452" y="4332650"/>
                      <a:pt x="3225397" y="4324822"/>
                      <a:pt x="3263619" y="4394088"/>
                    </a:cubicBezTo>
                    <a:cubicBezTo>
                      <a:pt x="3270493" y="4408484"/>
                      <a:pt x="3267820" y="4415319"/>
                      <a:pt x="3253729" y="4423643"/>
                    </a:cubicBezTo>
                    <a:cubicBezTo>
                      <a:pt x="3218027" y="4444645"/>
                      <a:pt x="3162965" y="4442697"/>
                      <a:pt x="3123253" y="4444988"/>
                    </a:cubicBezTo>
                    <a:cubicBezTo>
                      <a:pt x="3035696" y="4450716"/>
                      <a:pt x="2947987" y="4442926"/>
                      <a:pt x="2861690" y="4429409"/>
                    </a:cubicBezTo>
                    <a:cubicBezTo>
                      <a:pt x="2797845" y="4434946"/>
                      <a:pt x="2808002" y="4466639"/>
                      <a:pt x="2859093" y="4486648"/>
                    </a:cubicBezTo>
                    <a:cubicBezTo>
                      <a:pt x="2965818" y="4507649"/>
                      <a:pt x="3076210" y="4510589"/>
                      <a:pt x="3184272" y="4496232"/>
                    </a:cubicBezTo>
                    <a:cubicBezTo>
                      <a:pt x="3148569" y="4574968"/>
                      <a:pt x="2956578" y="4573975"/>
                      <a:pt x="2879025" y="4579971"/>
                    </a:cubicBezTo>
                    <a:cubicBezTo>
                      <a:pt x="2868372" y="4562367"/>
                      <a:pt x="2838321" y="4558740"/>
                      <a:pt x="2831142" y="4581154"/>
                    </a:cubicBezTo>
                    <a:cubicBezTo>
                      <a:pt x="2800251" y="4581689"/>
                      <a:pt x="2769360" y="4581880"/>
                      <a:pt x="2738392" y="4582376"/>
                    </a:cubicBezTo>
                    <a:cubicBezTo>
                      <a:pt x="2643427" y="4588753"/>
                      <a:pt x="2555335" y="4632359"/>
                      <a:pt x="2462471" y="4650917"/>
                    </a:cubicBezTo>
                    <a:close/>
                    <a:moveTo>
                      <a:pt x="3107101" y="3467084"/>
                    </a:moveTo>
                    <a:cubicBezTo>
                      <a:pt x="3138336" y="3465175"/>
                      <a:pt x="3177628" y="3466702"/>
                      <a:pt x="3210428" y="3457500"/>
                    </a:cubicBezTo>
                    <a:cubicBezTo>
                      <a:pt x="3269614" y="3482090"/>
                      <a:pt x="3337468" y="3455667"/>
                      <a:pt x="3396692" y="3441080"/>
                    </a:cubicBezTo>
                    <a:cubicBezTo>
                      <a:pt x="3446866" y="3428709"/>
                      <a:pt x="3498148" y="3415879"/>
                      <a:pt x="3546452" y="3396901"/>
                    </a:cubicBezTo>
                    <a:cubicBezTo>
                      <a:pt x="3581619" y="3510614"/>
                      <a:pt x="3645158" y="3507827"/>
                      <a:pt x="3595251" y="3632957"/>
                    </a:cubicBezTo>
                    <a:cubicBezTo>
                      <a:pt x="3468173" y="3604281"/>
                      <a:pt x="3334375" y="3615965"/>
                      <a:pt x="3204739" y="3612987"/>
                    </a:cubicBezTo>
                    <a:cubicBezTo>
                      <a:pt x="3069413" y="3614285"/>
                      <a:pt x="2934355" y="3616691"/>
                      <a:pt x="2800709" y="3637119"/>
                    </a:cubicBezTo>
                    <a:cubicBezTo>
                      <a:pt x="2792996" y="3630475"/>
                      <a:pt x="2781540" y="3625855"/>
                      <a:pt x="2770581" y="3626008"/>
                    </a:cubicBezTo>
                    <a:cubicBezTo>
                      <a:pt x="2769207" y="3622571"/>
                      <a:pt x="2767718" y="3619249"/>
                      <a:pt x="2766037" y="3616080"/>
                    </a:cubicBezTo>
                    <a:cubicBezTo>
                      <a:pt x="2787268" y="3608786"/>
                      <a:pt x="2823734" y="3595842"/>
                      <a:pt x="2819839" y="3568235"/>
                    </a:cubicBezTo>
                    <a:cubicBezTo>
                      <a:pt x="2834273" y="3540704"/>
                      <a:pt x="2849471" y="3513020"/>
                      <a:pt x="2868105" y="3488467"/>
                    </a:cubicBezTo>
                    <a:cubicBezTo>
                      <a:pt x="2879636" y="3473270"/>
                      <a:pt x="2883493" y="3475714"/>
                      <a:pt x="2903005" y="3475446"/>
                    </a:cubicBezTo>
                    <a:cubicBezTo>
                      <a:pt x="2971126" y="3475637"/>
                      <a:pt x="3039171" y="3472277"/>
                      <a:pt x="3107101" y="3467084"/>
                    </a:cubicBezTo>
                    <a:close/>
                    <a:moveTo>
                      <a:pt x="2911826" y="4801020"/>
                    </a:moveTo>
                    <a:cubicBezTo>
                      <a:pt x="2907320" y="4751152"/>
                      <a:pt x="2898385" y="4703268"/>
                      <a:pt x="2894299" y="4653094"/>
                    </a:cubicBezTo>
                    <a:cubicBezTo>
                      <a:pt x="2996175" y="4642097"/>
                      <a:pt x="3239868" y="4645839"/>
                      <a:pt x="3238914" y="4501578"/>
                    </a:cubicBezTo>
                    <a:cubicBezTo>
                      <a:pt x="3238876" y="4497950"/>
                      <a:pt x="3239487" y="4494628"/>
                      <a:pt x="3237730" y="4487144"/>
                    </a:cubicBezTo>
                    <a:cubicBezTo>
                      <a:pt x="3293785" y="4476452"/>
                      <a:pt x="3342699" y="4431204"/>
                      <a:pt x="3308753" y="4373431"/>
                    </a:cubicBezTo>
                    <a:cubicBezTo>
                      <a:pt x="3402573" y="4340477"/>
                      <a:pt x="3364312" y="4225733"/>
                      <a:pt x="3294243" y="4179224"/>
                    </a:cubicBezTo>
                    <a:cubicBezTo>
                      <a:pt x="3303407" y="4047373"/>
                      <a:pt x="2918775" y="3887266"/>
                      <a:pt x="2806399" y="3899829"/>
                    </a:cubicBezTo>
                    <a:cubicBezTo>
                      <a:pt x="2799143" y="3835450"/>
                      <a:pt x="2805673" y="3767328"/>
                      <a:pt x="2815143" y="3703408"/>
                    </a:cubicBezTo>
                    <a:cubicBezTo>
                      <a:pt x="3021453" y="3707341"/>
                      <a:pt x="3227993" y="3697184"/>
                      <a:pt x="3434457" y="3704668"/>
                    </a:cubicBezTo>
                    <a:cubicBezTo>
                      <a:pt x="3489289" y="3705050"/>
                      <a:pt x="3544886" y="3711083"/>
                      <a:pt x="3598764" y="3698215"/>
                    </a:cubicBezTo>
                    <a:cubicBezTo>
                      <a:pt x="3585743" y="3902731"/>
                      <a:pt x="3561572" y="4104688"/>
                      <a:pt x="3553859" y="4309128"/>
                    </a:cubicBezTo>
                    <a:cubicBezTo>
                      <a:pt x="3549926" y="4534531"/>
                      <a:pt x="3515331" y="4758826"/>
                      <a:pt x="3473137" y="4979838"/>
                    </a:cubicBezTo>
                    <a:cubicBezTo>
                      <a:pt x="3290883" y="4972888"/>
                      <a:pt x="3109468" y="5003856"/>
                      <a:pt x="2927099" y="4993508"/>
                    </a:cubicBezTo>
                    <a:cubicBezTo>
                      <a:pt x="2930231" y="4929511"/>
                      <a:pt x="2917973" y="4864597"/>
                      <a:pt x="2911826" y="4801020"/>
                    </a:cubicBezTo>
                    <a:close/>
                    <a:moveTo>
                      <a:pt x="2796509" y="1116715"/>
                    </a:moveTo>
                    <a:cubicBezTo>
                      <a:pt x="2795287" y="1165973"/>
                      <a:pt x="2798876" y="1216797"/>
                      <a:pt x="2817548" y="1262962"/>
                    </a:cubicBezTo>
                    <a:cubicBezTo>
                      <a:pt x="2783335" y="1238944"/>
                      <a:pt x="2749389" y="1214544"/>
                      <a:pt x="2714794" y="1191175"/>
                    </a:cubicBezTo>
                    <a:cubicBezTo>
                      <a:pt x="2721705" y="1082922"/>
                      <a:pt x="2756873" y="978908"/>
                      <a:pt x="2776920" y="873022"/>
                    </a:cubicBezTo>
                    <a:cubicBezTo>
                      <a:pt x="2814417" y="944274"/>
                      <a:pt x="2798456" y="1039354"/>
                      <a:pt x="2796509" y="1116715"/>
                    </a:cubicBezTo>
                    <a:close/>
                    <a:moveTo>
                      <a:pt x="2330047" y="142859"/>
                    </a:moveTo>
                    <a:cubicBezTo>
                      <a:pt x="2322754" y="206627"/>
                      <a:pt x="2322410" y="270624"/>
                      <a:pt x="2325427" y="334659"/>
                    </a:cubicBezTo>
                    <a:cubicBezTo>
                      <a:pt x="2325885" y="353484"/>
                      <a:pt x="2340051" y="362534"/>
                      <a:pt x="2354103" y="362038"/>
                    </a:cubicBezTo>
                    <a:cubicBezTo>
                      <a:pt x="2429709" y="531653"/>
                      <a:pt x="2567402" y="715588"/>
                      <a:pt x="2734879" y="801961"/>
                    </a:cubicBezTo>
                    <a:cubicBezTo>
                      <a:pt x="2685468" y="932819"/>
                      <a:pt x="2646711" y="1068450"/>
                      <a:pt x="2634568" y="1208396"/>
                    </a:cubicBezTo>
                    <a:cubicBezTo>
                      <a:pt x="2445135" y="1047258"/>
                      <a:pt x="2296750" y="834609"/>
                      <a:pt x="2230042" y="593703"/>
                    </a:cubicBezTo>
                    <a:cubicBezTo>
                      <a:pt x="2228667" y="509544"/>
                      <a:pt x="2223474" y="423476"/>
                      <a:pt x="2248409" y="341876"/>
                    </a:cubicBezTo>
                    <a:cubicBezTo>
                      <a:pt x="2262957" y="274366"/>
                      <a:pt x="2299805" y="214225"/>
                      <a:pt x="2317217" y="147899"/>
                    </a:cubicBezTo>
                    <a:cubicBezTo>
                      <a:pt x="2321456" y="146181"/>
                      <a:pt x="2325732" y="144501"/>
                      <a:pt x="2330047" y="142859"/>
                    </a:cubicBezTo>
                    <a:close/>
                    <a:moveTo>
                      <a:pt x="575051" y="4716900"/>
                    </a:moveTo>
                    <a:cubicBezTo>
                      <a:pt x="492687" y="4650230"/>
                      <a:pt x="413989" y="4578672"/>
                      <a:pt x="339300" y="4503525"/>
                    </a:cubicBezTo>
                    <a:cubicBezTo>
                      <a:pt x="268735" y="4433915"/>
                      <a:pt x="204738" y="4355331"/>
                      <a:pt x="122985" y="4298551"/>
                    </a:cubicBezTo>
                    <a:cubicBezTo>
                      <a:pt x="131920" y="3357304"/>
                      <a:pt x="171594" y="2421784"/>
                      <a:pt x="749821" y="1629533"/>
                    </a:cubicBezTo>
                    <a:cubicBezTo>
                      <a:pt x="818286" y="1534797"/>
                      <a:pt x="893777" y="1445102"/>
                      <a:pt x="975300" y="1361287"/>
                    </a:cubicBezTo>
                    <a:cubicBezTo>
                      <a:pt x="1046133" y="1285644"/>
                      <a:pt x="1133308" y="1223212"/>
                      <a:pt x="1191615" y="1136991"/>
                    </a:cubicBezTo>
                    <a:cubicBezTo>
                      <a:pt x="1414574" y="1224128"/>
                      <a:pt x="1638412" y="1309318"/>
                      <a:pt x="1866717" y="1381372"/>
                    </a:cubicBezTo>
                    <a:cubicBezTo>
                      <a:pt x="1928805" y="1401228"/>
                      <a:pt x="1991122" y="1420626"/>
                      <a:pt x="2055424" y="1431890"/>
                    </a:cubicBezTo>
                    <a:cubicBezTo>
                      <a:pt x="2077495" y="1435861"/>
                      <a:pt x="2099527" y="1442964"/>
                      <a:pt x="2121369" y="1435441"/>
                    </a:cubicBezTo>
                    <a:cubicBezTo>
                      <a:pt x="2146494" y="1426773"/>
                      <a:pt x="2151917" y="1399891"/>
                      <a:pt x="2135994" y="1380074"/>
                    </a:cubicBezTo>
                    <a:cubicBezTo>
                      <a:pt x="2122629" y="1363463"/>
                      <a:pt x="2102544" y="1358461"/>
                      <a:pt x="2083337" y="1350557"/>
                    </a:cubicBezTo>
                    <a:cubicBezTo>
                      <a:pt x="1794892" y="1246428"/>
                      <a:pt x="1494915" y="1176245"/>
                      <a:pt x="1204980" y="1075858"/>
                    </a:cubicBezTo>
                    <a:cubicBezTo>
                      <a:pt x="1206240" y="1073376"/>
                      <a:pt x="1213151" y="1062417"/>
                      <a:pt x="1204445" y="1075209"/>
                    </a:cubicBezTo>
                    <a:cubicBezTo>
                      <a:pt x="1221132" y="1052795"/>
                      <a:pt x="1260233" y="1000215"/>
                      <a:pt x="1265655" y="993112"/>
                    </a:cubicBezTo>
                    <a:cubicBezTo>
                      <a:pt x="1524775" y="654187"/>
                      <a:pt x="1856674" y="371584"/>
                      <a:pt x="2240734" y="183563"/>
                    </a:cubicBezTo>
                    <a:cubicBezTo>
                      <a:pt x="2192316" y="273450"/>
                      <a:pt x="2143363" y="427600"/>
                      <a:pt x="2164097" y="527185"/>
                    </a:cubicBezTo>
                    <a:cubicBezTo>
                      <a:pt x="2186855" y="1081738"/>
                      <a:pt x="2470795" y="1570156"/>
                      <a:pt x="2688790" y="2067089"/>
                    </a:cubicBezTo>
                    <a:cubicBezTo>
                      <a:pt x="2478890" y="1908585"/>
                      <a:pt x="2266088" y="1753212"/>
                      <a:pt x="2069094" y="1578366"/>
                    </a:cubicBezTo>
                    <a:cubicBezTo>
                      <a:pt x="2089027" y="1551140"/>
                      <a:pt x="2110754" y="1525480"/>
                      <a:pt x="2132901" y="1499706"/>
                    </a:cubicBezTo>
                    <a:cubicBezTo>
                      <a:pt x="2152909" y="1476413"/>
                      <a:pt x="2134466" y="1430439"/>
                      <a:pt x="2099909" y="1443040"/>
                    </a:cubicBezTo>
                    <a:cubicBezTo>
                      <a:pt x="2045916" y="1460490"/>
                      <a:pt x="1908261" y="1560381"/>
                      <a:pt x="1966149" y="1622621"/>
                    </a:cubicBezTo>
                    <a:cubicBezTo>
                      <a:pt x="2211561" y="1836493"/>
                      <a:pt x="2462547" y="2052846"/>
                      <a:pt x="2748358" y="2210510"/>
                    </a:cubicBezTo>
                    <a:cubicBezTo>
                      <a:pt x="2903158" y="2584259"/>
                      <a:pt x="2945237" y="2988976"/>
                      <a:pt x="2968109" y="3389341"/>
                    </a:cubicBezTo>
                    <a:cubicBezTo>
                      <a:pt x="2931605" y="3393617"/>
                      <a:pt x="2893574" y="3392739"/>
                      <a:pt x="2857566" y="3400490"/>
                    </a:cubicBezTo>
                    <a:cubicBezTo>
                      <a:pt x="2803420" y="3422752"/>
                      <a:pt x="2779364" y="3488658"/>
                      <a:pt x="2760615" y="3539825"/>
                    </a:cubicBezTo>
                    <a:cubicBezTo>
                      <a:pt x="2732893" y="3560025"/>
                      <a:pt x="2665230" y="3569380"/>
                      <a:pt x="2701009" y="3616042"/>
                    </a:cubicBezTo>
                    <a:cubicBezTo>
                      <a:pt x="2696351" y="3637387"/>
                      <a:pt x="2708035" y="3660947"/>
                      <a:pt x="2717734" y="3680764"/>
                    </a:cubicBezTo>
                    <a:cubicBezTo>
                      <a:pt x="2704522" y="3757439"/>
                      <a:pt x="2717925" y="3834113"/>
                      <a:pt x="2745991" y="3906282"/>
                    </a:cubicBezTo>
                    <a:cubicBezTo>
                      <a:pt x="2621929" y="3922968"/>
                      <a:pt x="2511423" y="3980818"/>
                      <a:pt x="2396068" y="4024539"/>
                    </a:cubicBezTo>
                    <a:cubicBezTo>
                      <a:pt x="2360175" y="4022783"/>
                      <a:pt x="2322028" y="4028090"/>
                      <a:pt x="2286364" y="4037064"/>
                    </a:cubicBezTo>
                    <a:cubicBezTo>
                      <a:pt x="2091852" y="3736934"/>
                      <a:pt x="1687135" y="3677328"/>
                      <a:pt x="1357069" y="3656784"/>
                    </a:cubicBezTo>
                    <a:cubicBezTo>
                      <a:pt x="1422937" y="3294452"/>
                      <a:pt x="1405410" y="2906307"/>
                      <a:pt x="1272528" y="2560776"/>
                    </a:cubicBezTo>
                    <a:cubicBezTo>
                      <a:pt x="1263364" y="2540691"/>
                      <a:pt x="1237628" y="2556537"/>
                      <a:pt x="1240033" y="2574484"/>
                    </a:cubicBezTo>
                    <a:cubicBezTo>
                      <a:pt x="1312889" y="2929294"/>
                      <a:pt x="1347026" y="3292887"/>
                      <a:pt x="1308765" y="3654493"/>
                    </a:cubicBezTo>
                    <a:cubicBezTo>
                      <a:pt x="1251603" y="3642083"/>
                      <a:pt x="1248701" y="3702109"/>
                      <a:pt x="1288146" y="3707455"/>
                    </a:cubicBezTo>
                    <a:cubicBezTo>
                      <a:pt x="1622718" y="3724027"/>
                      <a:pt x="2000019" y="3780120"/>
                      <a:pt x="2222558" y="4057301"/>
                    </a:cubicBezTo>
                    <a:cubicBezTo>
                      <a:pt x="2179753" y="4073148"/>
                      <a:pt x="2136375" y="4094111"/>
                      <a:pt x="2104530" y="4125919"/>
                    </a:cubicBezTo>
                    <a:cubicBezTo>
                      <a:pt x="1978864" y="4270065"/>
                      <a:pt x="1985050" y="4652406"/>
                      <a:pt x="2210606" y="4698686"/>
                    </a:cubicBezTo>
                    <a:cubicBezTo>
                      <a:pt x="2213661" y="4705636"/>
                      <a:pt x="2219961" y="4710676"/>
                      <a:pt x="2229202" y="4709569"/>
                    </a:cubicBezTo>
                    <a:cubicBezTo>
                      <a:pt x="2283615" y="4703612"/>
                      <a:pt x="2335393" y="4700290"/>
                      <a:pt x="2390493" y="4706857"/>
                    </a:cubicBezTo>
                    <a:cubicBezTo>
                      <a:pt x="2367812" y="4782005"/>
                      <a:pt x="2305953" y="4835005"/>
                      <a:pt x="2246882" y="4883003"/>
                    </a:cubicBezTo>
                    <a:cubicBezTo>
                      <a:pt x="1748001" y="5268665"/>
                      <a:pt x="1029064" y="5101379"/>
                      <a:pt x="575051" y="4716900"/>
                    </a:cubicBezTo>
                    <a:close/>
                    <a:moveTo>
                      <a:pt x="1246754" y="6342642"/>
                    </a:moveTo>
                    <a:cubicBezTo>
                      <a:pt x="1220827" y="6257910"/>
                      <a:pt x="1224110" y="6166802"/>
                      <a:pt x="1214144" y="6079284"/>
                    </a:cubicBezTo>
                    <a:cubicBezTo>
                      <a:pt x="1191310" y="5782590"/>
                      <a:pt x="1192303" y="5484828"/>
                      <a:pt x="1200360" y="5187562"/>
                    </a:cubicBezTo>
                    <a:cubicBezTo>
                      <a:pt x="1591789" y="5289132"/>
                      <a:pt x="2041373" y="5232696"/>
                      <a:pt x="2358685" y="4966092"/>
                    </a:cubicBezTo>
                    <a:cubicBezTo>
                      <a:pt x="2430396" y="4904539"/>
                      <a:pt x="2520206" y="4812590"/>
                      <a:pt x="2494240" y="4709912"/>
                    </a:cubicBezTo>
                    <a:cubicBezTo>
                      <a:pt x="2569960" y="4713693"/>
                      <a:pt x="2644802" y="4665274"/>
                      <a:pt x="2720178" y="4656683"/>
                    </a:cubicBezTo>
                    <a:cubicBezTo>
                      <a:pt x="2755804" y="4652903"/>
                      <a:pt x="2792385" y="4657141"/>
                      <a:pt x="2828164" y="4655232"/>
                    </a:cubicBezTo>
                    <a:cubicBezTo>
                      <a:pt x="2837633" y="4772191"/>
                      <a:pt x="2841757" y="4892396"/>
                      <a:pt x="2876047" y="5005040"/>
                    </a:cubicBezTo>
                    <a:cubicBezTo>
                      <a:pt x="2866806" y="5037191"/>
                      <a:pt x="2907091" y="5042422"/>
                      <a:pt x="2928703" y="5051014"/>
                    </a:cubicBezTo>
                    <a:cubicBezTo>
                      <a:pt x="2913659" y="5103403"/>
                      <a:pt x="2914651" y="5160069"/>
                      <a:pt x="2909687" y="5214252"/>
                    </a:cubicBezTo>
                    <a:cubicBezTo>
                      <a:pt x="2902585" y="5357330"/>
                      <a:pt x="2891702" y="5500254"/>
                      <a:pt x="2876543" y="5642721"/>
                    </a:cubicBezTo>
                    <a:cubicBezTo>
                      <a:pt x="2846683" y="5913067"/>
                      <a:pt x="2809300" y="6183756"/>
                      <a:pt x="2797807" y="6455706"/>
                    </a:cubicBezTo>
                    <a:cubicBezTo>
                      <a:pt x="2345550" y="6475409"/>
                      <a:pt x="1884243" y="6542690"/>
                      <a:pt x="1437638" y="6436385"/>
                    </a:cubicBezTo>
                    <a:cubicBezTo>
                      <a:pt x="1371884" y="6415956"/>
                      <a:pt x="1276843" y="6415460"/>
                      <a:pt x="1246754" y="6342642"/>
                    </a:cubicBezTo>
                    <a:close/>
                    <a:moveTo>
                      <a:pt x="1588046" y="6590803"/>
                    </a:moveTo>
                    <a:cubicBezTo>
                      <a:pt x="2004219" y="6655105"/>
                      <a:pt x="2433069" y="6628147"/>
                      <a:pt x="2844277" y="6545478"/>
                    </a:cubicBezTo>
                    <a:cubicBezTo>
                      <a:pt x="2932789" y="6547845"/>
                      <a:pt x="2906060" y="6412100"/>
                      <a:pt x="2914231" y="6354021"/>
                    </a:cubicBezTo>
                    <a:cubicBezTo>
                      <a:pt x="3195765" y="6385103"/>
                      <a:pt x="3481118" y="6367309"/>
                      <a:pt x="3763950" y="6368340"/>
                    </a:cubicBezTo>
                    <a:cubicBezTo>
                      <a:pt x="3619422" y="6552580"/>
                      <a:pt x="3482187" y="6743693"/>
                      <a:pt x="3360379" y="6943856"/>
                    </a:cubicBezTo>
                    <a:cubicBezTo>
                      <a:pt x="2790666" y="6839040"/>
                      <a:pt x="2196936" y="6940343"/>
                      <a:pt x="1634402" y="6785124"/>
                    </a:cubicBezTo>
                    <a:cubicBezTo>
                      <a:pt x="1572887" y="6767597"/>
                      <a:pt x="1508508" y="6742510"/>
                      <a:pt x="1444397" y="6737507"/>
                    </a:cubicBezTo>
                    <a:cubicBezTo>
                      <a:pt x="1440845" y="6679315"/>
                      <a:pt x="1439433" y="6620854"/>
                      <a:pt x="1437562" y="6562584"/>
                    </a:cubicBezTo>
                    <a:cubicBezTo>
                      <a:pt x="1487507" y="6573658"/>
                      <a:pt x="1537834" y="6582861"/>
                      <a:pt x="1588046" y="6590803"/>
                    </a:cubicBezTo>
                    <a:close/>
                    <a:moveTo>
                      <a:pt x="3002361" y="13070897"/>
                    </a:moveTo>
                    <a:cubicBezTo>
                      <a:pt x="2961504" y="13069218"/>
                      <a:pt x="2920226" y="13065704"/>
                      <a:pt x="2879865" y="13064597"/>
                    </a:cubicBezTo>
                    <a:cubicBezTo>
                      <a:pt x="2840764" y="13033553"/>
                      <a:pt x="2792385" y="13057265"/>
                      <a:pt x="2750687" y="13081246"/>
                    </a:cubicBezTo>
                    <a:cubicBezTo>
                      <a:pt x="2717581" y="13086019"/>
                      <a:pt x="2684628" y="13096251"/>
                      <a:pt x="2655379" y="13106600"/>
                    </a:cubicBezTo>
                    <a:cubicBezTo>
                      <a:pt x="2640487" y="13020265"/>
                      <a:pt x="2621127" y="12934732"/>
                      <a:pt x="2596040" y="12850841"/>
                    </a:cubicBezTo>
                    <a:cubicBezTo>
                      <a:pt x="2594589" y="12845991"/>
                      <a:pt x="2591229" y="12843470"/>
                      <a:pt x="2587449" y="12842707"/>
                    </a:cubicBezTo>
                    <a:cubicBezTo>
                      <a:pt x="2633346" y="12393466"/>
                      <a:pt x="3001979" y="12371281"/>
                      <a:pt x="3055094" y="12826822"/>
                    </a:cubicBezTo>
                    <a:cubicBezTo>
                      <a:pt x="3043448" y="12909263"/>
                      <a:pt x="3021415" y="12989909"/>
                      <a:pt x="3002361" y="13070897"/>
                    </a:cubicBezTo>
                    <a:close/>
                    <a:moveTo>
                      <a:pt x="3194963" y="13216953"/>
                    </a:moveTo>
                    <a:cubicBezTo>
                      <a:pt x="3140513" y="13197670"/>
                      <a:pt x="3086825" y="13175409"/>
                      <a:pt x="3032794" y="13154942"/>
                    </a:cubicBezTo>
                    <a:cubicBezTo>
                      <a:pt x="3034741" y="13144670"/>
                      <a:pt x="3036765" y="13134436"/>
                      <a:pt x="3038904" y="13124203"/>
                    </a:cubicBezTo>
                    <a:cubicBezTo>
                      <a:pt x="3097211" y="13135391"/>
                      <a:pt x="3153648" y="13153491"/>
                      <a:pt x="3192062" y="13189881"/>
                    </a:cubicBezTo>
                    <a:cubicBezTo>
                      <a:pt x="3193131" y="13198854"/>
                      <a:pt x="3194085" y="13207903"/>
                      <a:pt x="3194963" y="13216953"/>
                    </a:cubicBezTo>
                    <a:close/>
                    <a:moveTo>
                      <a:pt x="2988042" y="13137605"/>
                    </a:moveTo>
                    <a:cubicBezTo>
                      <a:pt x="2962497" y="13127449"/>
                      <a:pt x="2937677" y="13118781"/>
                      <a:pt x="2912475" y="13107707"/>
                    </a:cubicBezTo>
                    <a:cubicBezTo>
                      <a:pt x="2910527" y="13106829"/>
                      <a:pt x="2910527" y="13105645"/>
                      <a:pt x="2912513" y="13105913"/>
                    </a:cubicBezTo>
                    <a:cubicBezTo>
                      <a:pt x="2937371" y="13109388"/>
                      <a:pt x="2964559" y="13112481"/>
                      <a:pt x="2992357" y="13116452"/>
                    </a:cubicBezTo>
                    <a:cubicBezTo>
                      <a:pt x="2990906" y="13123516"/>
                      <a:pt x="2989455" y="13130541"/>
                      <a:pt x="2988042" y="13137605"/>
                    </a:cubicBezTo>
                    <a:close/>
                    <a:moveTo>
                      <a:pt x="2680084" y="13192439"/>
                    </a:moveTo>
                    <a:cubicBezTo>
                      <a:pt x="2684094" y="13190339"/>
                      <a:pt x="2688065" y="13188239"/>
                      <a:pt x="2692074" y="13186138"/>
                    </a:cubicBezTo>
                    <a:cubicBezTo>
                      <a:pt x="2736559" y="13222796"/>
                      <a:pt x="2778715" y="13263462"/>
                      <a:pt x="2816708" y="13306954"/>
                    </a:cubicBezTo>
                    <a:cubicBezTo>
                      <a:pt x="2776309" y="13338456"/>
                      <a:pt x="2742974" y="13376335"/>
                      <a:pt x="2715023" y="13419560"/>
                    </a:cubicBezTo>
                    <a:cubicBezTo>
                      <a:pt x="2708264" y="13412610"/>
                      <a:pt x="2697993" y="13411236"/>
                      <a:pt x="2692036" y="13418567"/>
                    </a:cubicBezTo>
                    <a:cubicBezTo>
                      <a:pt x="2686576" y="13344871"/>
                      <a:pt x="2679549" y="13271365"/>
                      <a:pt x="2669507" y="13198128"/>
                    </a:cubicBezTo>
                    <a:cubicBezTo>
                      <a:pt x="2673096" y="13196180"/>
                      <a:pt x="2676609" y="13194233"/>
                      <a:pt x="2680084" y="13192439"/>
                    </a:cubicBezTo>
                    <a:close/>
                    <a:moveTo>
                      <a:pt x="2932980" y="13629192"/>
                    </a:moveTo>
                    <a:cubicBezTo>
                      <a:pt x="2908236" y="13599294"/>
                      <a:pt x="2882844" y="13569815"/>
                      <a:pt x="2855542" y="13542170"/>
                    </a:cubicBezTo>
                    <a:cubicBezTo>
                      <a:pt x="2887197" y="13521818"/>
                      <a:pt x="2925381" y="13511928"/>
                      <a:pt x="2957723" y="13490964"/>
                    </a:cubicBezTo>
                    <a:cubicBezTo>
                      <a:pt x="2958869" y="13553396"/>
                      <a:pt x="2965169" y="13615446"/>
                      <a:pt x="2972806" y="13677382"/>
                    </a:cubicBezTo>
                    <a:cubicBezTo>
                      <a:pt x="2960014" y="13660809"/>
                      <a:pt x="2945925" y="13644848"/>
                      <a:pt x="2932980" y="13629192"/>
                    </a:cubicBezTo>
                    <a:close/>
                    <a:moveTo>
                      <a:pt x="2965437" y="13287251"/>
                    </a:moveTo>
                    <a:cubicBezTo>
                      <a:pt x="2961084" y="13329979"/>
                      <a:pt x="2958525" y="13372860"/>
                      <a:pt x="2957571" y="13415779"/>
                    </a:cubicBezTo>
                    <a:cubicBezTo>
                      <a:pt x="2937027" y="13381184"/>
                      <a:pt x="2913964" y="13349606"/>
                      <a:pt x="2889144" y="13318294"/>
                    </a:cubicBezTo>
                    <a:cubicBezTo>
                      <a:pt x="2914079" y="13302105"/>
                      <a:pt x="2945199" y="13292750"/>
                      <a:pt x="2967079" y="13272588"/>
                    </a:cubicBezTo>
                    <a:cubicBezTo>
                      <a:pt x="2966544" y="13277475"/>
                      <a:pt x="2965933" y="13282363"/>
                      <a:pt x="2965437" y="13287251"/>
                    </a:cubicBezTo>
                    <a:close/>
                    <a:moveTo>
                      <a:pt x="2887731" y="13400467"/>
                    </a:moveTo>
                    <a:cubicBezTo>
                      <a:pt x="2897621" y="13415627"/>
                      <a:pt x="2906556" y="13431817"/>
                      <a:pt x="2916293" y="13447358"/>
                    </a:cubicBezTo>
                    <a:cubicBezTo>
                      <a:pt x="2878147" y="13462517"/>
                      <a:pt x="2847294" y="13481304"/>
                      <a:pt x="2813348" y="13501237"/>
                    </a:cubicBezTo>
                    <a:cubicBezTo>
                      <a:pt x="2788643" y="13478517"/>
                      <a:pt x="2763059" y="13456942"/>
                      <a:pt x="2736521" y="13436131"/>
                    </a:cubicBezTo>
                    <a:cubicBezTo>
                      <a:pt x="2770849" y="13402683"/>
                      <a:pt x="2808422" y="13371982"/>
                      <a:pt x="2847905" y="13344642"/>
                    </a:cubicBezTo>
                    <a:cubicBezTo>
                      <a:pt x="2861957" y="13362665"/>
                      <a:pt x="2875245" y="13381299"/>
                      <a:pt x="2887731" y="13400467"/>
                    </a:cubicBezTo>
                    <a:close/>
                    <a:moveTo>
                      <a:pt x="2700131" y="13587571"/>
                    </a:moveTo>
                    <a:cubicBezTo>
                      <a:pt x="2699978" y="13539917"/>
                      <a:pt x="2697076" y="13492263"/>
                      <a:pt x="2693907" y="13444685"/>
                    </a:cubicBezTo>
                    <a:cubicBezTo>
                      <a:pt x="2720636" y="13471988"/>
                      <a:pt x="2746983" y="13499823"/>
                      <a:pt x="2772949" y="13528003"/>
                    </a:cubicBezTo>
                    <a:cubicBezTo>
                      <a:pt x="2747022" y="13545950"/>
                      <a:pt x="2722736" y="13566226"/>
                      <a:pt x="2700131" y="13587571"/>
                    </a:cubicBezTo>
                    <a:close/>
                    <a:moveTo>
                      <a:pt x="2698871" y="13657334"/>
                    </a:moveTo>
                    <a:cubicBezTo>
                      <a:pt x="2734039" y="13625412"/>
                      <a:pt x="2771345" y="13595819"/>
                      <a:pt x="2810904" y="13569701"/>
                    </a:cubicBezTo>
                    <a:cubicBezTo>
                      <a:pt x="2842101" y="13604602"/>
                      <a:pt x="2873603" y="13639311"/>
                      <a:pt x="2902547" y="13676159"/>
                    </a:cubicBezTo>
                    <a:cubicBezTo>
                      <a:pt x="2834311" y="13663596"/>
                      <a:pt x="2767985" y="13656762"/>
                      <a:pt x="2698565" y="13665238"/>
                    </a:cubicBezTo>
                    <a:cubicBezTo>
                      <a:pt x="2698642" y="13662603"/>
                      <a:pt x="2698756" y="13659969"/>
                      <a:pt x="2698871" y="13657334"/>
                    </a:cubicBezTo>
                    <a:close/>
                    <a:moveTo>
                      <a:pt x="2970782" y="13242269"/>
                    </a:moveTo>
                    <a:cubicBezTo>
                      <a:pt x="2931109" y="13225583"/>
                      <a:pt x="2889831" y="13260865"/>
                      <a:pt x="2855924" y="13279117"/>
                    </a:cubicBezTo>
                    <a:cubicBezTo>
                      <a:pt x="2817587" y="13236694"/>
                      <a:pt x="2775202" y="13199694"/>
                      <a:pt x="2728502" y="13166970"/>
                    </a:cubicBezTo>
                    <a:cubicBezTo>
                      <a:pt x="2754429" y="13153567"/>
                      <a:pt x="2780242" y="13139324"/>
                      <a:pt x="2806360" y="13126379"/>
                    </a:cubicBezTo>
                    <a:cubicBezTo>
                      <a:pt x="2859055" y="13158264"/>
                      <a:pt x="2922250" y="13169910"/>
                      <a:pt x="2977694" y="13195187"/>
                    </a:cubicBezTo>
                    <a:cubicBezTo>
                      <a:pt x="2975097" y="13210882"/>
                      <a:pt x="2972844" y="13226537"/>
                      <a:pt x="2970782" y="13242269"/>
                    </a:cubicBezTo>
                    <a:close/>
                    <a:moveTo>
                      <a:pt x="2579086" y="12883756"/>
                    </a:moveTo>
                    <a:cubicBezTo>
                      <a:pt x="2595696" y="12962721"/>
                      <a:pt x="2602799" y="13043176"/>
                      <a:pt x="2612956" y="13123286"/>
                    </a:cubicBezTo>
                    <a:cubicBezTo>
                      <a:pt x="2579735" y="13137758"/>
                      <a:pt x="2547775" y="13155094"/>
                      <a:pt x="2517418" y="13174836"/>
                    </a:cubicBezTo>
                    <a:cubicBezTo>
                      <a:pt x="2517037" y="13164106"/>
                      <a:pt x="2514058" y="13153032"/>
                      <a:pt x="2509323" y="13142799"/>
                    </a:cubicBezTo>
                    <a:cubicBezTo>
                      <a:pt x="2537236" y="13057839"/>
                      <a:pt x="2560490" y="12971274"/>
                      <a:pt x="2579086" y="12883756"/>
                    </a:cubicBezTo>
                    <a:close/>
                    <a:moveTo>
                      <a:pt x="3369199" y="14689232"/>
                    </a:moveTo>
                    <a:cubicBezTo>
                      <a:pt x="3096104" y="14821159"/>
                      <a:pt x="2767565" y="14766402"/>
                      <a:pt x="2497180" y="14653720"/>
                    </a:cubicBezTo>
                    <a:cubicBezTo>
                      <a:pt x="2389730" y="14612977"/>
                      <a:pt x="2292130" y="14537257"/>
                      <a:pt x="2283844" y="14416632"/>
                    </a:cubicBezTo>
                    <a:cubicBezTo>
                      <a:pt x="2490422" y="14701832"/>
                      <a:pt x="3204395" y="14804778"/>
                      <a:pt x="3466264" y="14559480"/>
                    </a:cubicBezTo>
                    <a:cubicBezTo>
                      <a:pt x="3459429" y="14618132"/>
                      <a:pt x="3420328" y="14662541"/>
                      <a:pt x="3369199" y="14689232"/>
                    </a:cubicBezTo>
                    <a:close/>
                    <a:moveTo>
                      <a:pt x="3409102" y="14247361"/>
                    </a:moveTo>
                    <a:cubicBezTo>
                      <a:pt x="3485853" y="14476658"/>
                      <a:pt x="3307722" y="14541916"/>
                      <a:pt x="3117831" y="14566125"/>
                    </a:cubicBezTo>
                    <a:cubicBezTo>
                      <a:pt x="2871274" y="14584912"/>
                      <a:pt x="2515280" y="14541190"/>
                      <a:pt x="2364604" y="14322775"/>
                    </a:cubicBezTo>
                    <a:cubicBezTo>
                      <a:pt x="2252685" y="14115777"/>
                      <a:pt x="2370561" y="13873382"/>
                      <a:pt x="2402369" y="13658365"/>
                    </a:cubicBezTo>
                    <a:cubicBezTo>
                      <a:pt x="2425394" y="13517694"/>
                      <a:pt x="2478165" y="13374350"/>
                      <a:pt x="2480150" y="13233181"/>
                    </a:cubicBezTo>
                    <a:cubicBezTo>
                      <a:pt x="2485725" y="13231158"/>
                      <a:pt x="2490957" y="13227950"/>
                      <a:pt x="2495462" y="13224285"/>
                    </a:cubicBezTo>
                    <a:cubicBezTo>
                      <a:pt x="2529103" y="13261552"/>
                      <a:pt x="2584890" y="13243262"/>
                      <a:pt x="2624679" y="13222871"/>
                    </a:cubicBezTo>
                    <a:cubicBezTo>
                      <a:pt x="2641747" y="13359839"/>
                      <a:pt x="2646749" y="13497762"/>
                      <a:pt x="2654462" y="13635454"/>
                    </a:cubicBezTo>
                    <a:cubicBezTo>
                      <a:pt x="2640143" y="13651912"/>
                      <a:pt x="2626473" y="13669018"/>
                      <a:pt x="2613491" y="13686928"/>
                    </a:cubicBezTo>
                    <a:cubicBezTo>
                      <a:pt x="2601348" y="13703652"/>
                      <a:pt x="2624679" y="13723318"/>
                      <a:pt x="2640411" y="13714191"/>
                    </a:cubicBezTo>
                    <a:cubicBezTo>
                      <a:pt x="2647818" y="13714191"/>
                      <a:pt x="2655264" y="13714191"/>
                      <a:pt x="2662634" y="13714191"/>
                    </a:cubicBezTo>
                    <a:cubicBezTo>
                      <a:pt x="2667980" y="13750160"/>
                      <a:pt x="2687034" y="13750237"/>
                      <a:pt x="2692532" y="13714305"/>
                    </a:cubicBezTo>
                    <a:cubicBezTo>
                      <a:pt x="2733695" y="13714688"/>
                      <a:pt x="2774629" y="13716138"/>
                      <a:pt x="2816021" y="13721446"/>
                    </a:cubicBezTo>
                    <a:cubicBezTo>
                      <a:pt x="2872419" y="13728701"/>
                      <a:pt x="2927252" y="13751574"/>
                      <a:pt x="2983574" y="13755507"/>
                    </a:cubicBezTo>
                    <a:cubicBezTo>
                      <a:pt x="2985675" y="13765397"/>
                      <a:pt x="2988195" y="13775095"/>
                      <a:pt x="2991364" y="13784450"/>
                    </a:cubicBezTo>
                    <a:cubicBezTo>
                      <a:pt x="2999764" y="13809194"/>
                      <a:pt x="3042073" y="13807132"/>
                      <a:pt x="3039744" y="13777921"/>
                    </a:cubicBezTo>
                    <a:cubicBezTo>
                      <a:pt x="3036460" y="13737178"/>
                      <a:pt x="3024203" y="13696970"/>
                      <a:pt x="3018628" y="13656380"/>
                    </a:cubicBezTo>
                    <a:cubicBezTo>
                      <a:pt x="2999421" y="13509369"/>
                      <a:pt x="3000414" y="13359343"/>
                      <a:pt x="3022828" y="13212753"/>
                    </a:cubicBezTo>
                    <a:cubicBezTo>
                      <a:pt x="3081747" y="13234365"/>
                      <a:pt x="3139520" y="13260828"/>
                      <a:pt x="3199775" y="13278239"/>
                    </a:cubicBezTo>
                    <a:cubicBezTo>
                      <a:pt x="3207717" y="13395847"/>
                      <a:pt x="3210275" y="13514142"/>
                      <a:pt x="3221463" y="13631484"/>
                    </a:cubicBezTo>
                    <a:cubicBezTo>
                      <a:pt x="3222533" y="13642404"/>
                      <a:pt x="3226466" y="13651378"/>
                      <a:pt x="3232155" y="13658442"/>
                    </a:cubicBezTo>
                    <a:cubicBezTo>
                      <a:pt x="3223220" y="13671960"/>
                      <a:pt x="3217301" y="13683681"/>
                      <a:pt x="3212605" y="13693801"/>
                    </a:cubicBezTo>
                    <a:cubicBezTo>
                      <a:pt x="3135128" y="13678068"/>
                      <a:pt x="3138947" y="13762418"/>
                      <a:pt x="3148760" y="13816602"/>
                    </a:cubicBezTo>
                    <a:cubicBezTo>
                      <a:pt x="3193665" y="13981826"/>
                      <a:pt x="3353429" y="14087674"/>
                      <a:pt x="3409102" y="14247361"/>
                    </a:cubicBezTo>
                    <a:close/>
                    <a:moveTo>
                      <a:pt x="3179728" y="13114198"/>
                    </a:moveTo>
                    <a:cubicBezTo>
                      <a:pt x="3139711" y="13091785"/>
                      <a:pt x="3094462" y="13080558"/>
                      <a:pt x="3049519" y="13075175"/>
                    </a:cubicBezTo>
                    <a:cubicBezTo>
                      <a:pt x="3062082" y="13019882"/>
                      <a:pt x="3076782" y="12964668"/>
                      <a:pt x="3086711" y="12909072"/>
                    </a:cubicBezTo>
                    <a:cubicBezTo>
                      <a:pt x="3129859" y="12973488"/>
                      <a:pt x="3164683" y="13037333"/>
                      <a:pt x="3179728" y="13114198"/>
                    </a:cubicBezTo>
                    <a:close/>
                    <a:moveTo>
                      <a:pt x="4813259" y="12772944"/>
                    </a:moveTo>
                    <a:cubicBezTo>
                      <a:pt x="4718066" y="12658772"/>
                      <a:pt x="4742427" y="12497138"/>
                      <a:pt x="4715469" y="12359674"/>
                    </a:cubicBezTo>
                    <a:cubicBezTo>
                      <a:pt x="4702486" y="12279677"/>
                      <a:pt x="4682936" y="12200941"/>
                      <a:pt x="4661667" y="12122816"/>
                    </a:cubicBezTo>
                    <a:cubicBezTo>
                      <a:pt x="4429811" y="11499759"/>
                      <a:pt x="4588124" y="10830920"/>
                      <a:pt x="4464673" y="10191521"/>
                    </a:cubicBezTo>
                    <a:cubicBezTo>
                      <a:pt x="4392810" y="9870123"/>
                      <a:pt x="4255805" y="9567778"/>
                      <a:pt x="4132354" y="9263754"/>
                    </a:cubicBezTo>
                    <a:cubicBezTo>
                      <a:pt x="3999816" y="8961256"/>
                      <a:pt x="3870103" y="8654444"/>
                      <a:pt x="3702970" y="8369359"/>
                    </a:cubicBezTo>
                    <a:cubicBezTo>
                      <a:pt x="3752189" y="8275998"/>
                      <a:pt x="3805075" y="8184813"/>
                      <a:pt x="3858915" y="8094049"/>
                    </a:cubicBezTo>
                    <a:cubicBezTo>
                      <a:pt x="3895725" y="8021460"/>
                      <a:pt x="3952200" y="7956165"/>
                      <a:pt x="3967703" y="7874946"/>
                    </a:cubicBezTo>
                    <a:cubicBezTo>
                      <a:pt x="3974538" y="7845277"/>
                      <a:pt x="3942119" y="7815837"/>
                      <a:pt x="3913977" y="7833669"/>
                    </a:cubicBezTo>
                    <a:cubicBezTo>
                      <a:pt x="3882857" y="7849897"/>
                      <a:pt x="3856624" y="7871739"/>
                      <a:pt x="3838066" y="7901714"/>
                    </a:cubicBezTo>
                    <a:cubicBezTo>
                      <a:pt x="3512085" y="8334382"/>
                      <a:pt x="3325249" y="8862129"/>
                      <a:pt x="3206953" y="9386669"/>
                    </a:cubicBezTo>
                    <a:cubicBezTo>
                      <a:pt x="3062769" y="10199692"/>
                      <a:pt x="3102023" y="11032420"/>
                      <a:pt x="3054674" y="11854379"/>
                    </a:cubicBezTo>
                    <a:cubicBezTo>
                      <a:pt x="3052688" y="12019221"/>
                      <a:pt x="3029968" y="12187691"/>
                      <a:pt x="3064755" y="12350319"/>
                    </a:cubicBezTo>
                    <a:cubicBezTo>
                      <a:pt x="2925954" y="12283649"/>
                      <a:pt x="2795249" y="12191777"/>
                      <a:pt x="2707501" y="12062713"/>
                    </a:cubicBezTo>
                    <a:cubicBezTo>
                      <a:pt x="2687912" y="12034494"/>
                      <a:pt x="2643389" y="12059277"/>
                      <a:pt x="2660801" y="12090015"/>
                    </a:cubicBezTo>
                    <a:cubicBezTo>
                      <a:pt x="2705210" y="12168408"/>
                      <a:pt x="2762677" y="12240614"/>
                      <a:pt x="2832746" y="12297624"/>
                    </a:cubicBezTo>
                    <a:cubicBezTo>
                      <a:pt x="2901020" y="12349516"/>
                      <a:pt x="2999421" y="12424587"/>
                      <a:pt x="3088429" y="12411260"/>
                    </a:cubicBezTo>
                    <a:cubicBezTo>
                      <a:pt x="3224518" y="12462771"/>
                      <a:pt x="3139100" y="12605277"/>
                      <a:pt x="3123673" y="12707076"/>
                    </a:cubicBezTo>
                    <a:cubicBezTo>
                      <a:pt x="3023515" y="12301977"/>
                      <a:pt x="2608870" y="12313661"/>
                      <a:pt x="2523910" y="12720516"/>
                    </a:cubicBezTo>
                    <a:cubicBezTo>
                      <a:pt x="2500235" y="12821247"/>
                      <a:pt x="2485573" y="12923925"/>
                      <a:pt x="2457850" y="13023817"/>
                    </a:cubicBezTo>
                    <a:cubicBezTo>
                      <a:pt x="2121675" y="12228700"/>
                      <a:pt x="1982148" y="11359470"/>
                      <a:pt x="2025717" y="10498715"/>
                    </a:cubicBezTo>
                    <a:cubicBezTo>
                      <a:pt x="2046260" y="10020723"/>
                      <a:pt x="2100597" y="9539751"/>
                      <a:pt x="2046337" y="9062025"/>
                    </a:cubicBezTo>
                    <a:cubicBezTo>
                      <a:pt x="1964927" y="8281229"/>
                      <a:pt x="1529472" y="7586539"/>
                      <a:pt x="1449781" y="6806545"/>
                    </a:cubicBezTo>
                    <a:cubicBezTo>
                      <a:pt x="1542912" y="6866609"/>
                      <a:pt x="1652616" y="6891964"/>
                      <a:pt x="1758578" y="6918425"/>
                    </a:cubicBezTo>
                    <a:cubicBezTo>
                      <a:pt x="2289304" y="7037981"/>
                      <a:pt x="2842254" y="6958863"/>
                      <a:pt x="3374660" y="7066505"/>
                    </a:cubicBezTo>
                    <a:cubicBezTo>
                      <a:pt x="3400358" y="7071812"/>
                      <a:pt x="3427774" y="7063030"/>
                      <a:pt x="3441368" y="7039356"/>
                    </a:cubicBezTo>
                    <a:cubicBezTo>
                      <a:pt x="3575204" y="6799672"/>
                      <a:pt x="3764790" y="6597256"/>
                      <a:pt x="3910082" y="6365591"/>
                    </a:cubicBezTo>
                    <a:cubicBezTo>
                      <a:pt x="3930931" y="6365132"/>
                      <a:pt x="3951741" y="6364598"/>
                      <a:pt x="3972590" y="6364102"/>
                    </a:cubicBezTo>
                    <a:cubicBezTo>
                      <a:pt x="4047966" y="6545859"/>
                      <a:pt x="4159885" y="6710129"/>
                      <a:pt x="4263098" y="6876652"/>
                    </a:cubicBezTo>
                    <a:cubicBezTo>
                      <a:pt x="4293034" y="6922244"/>
                      <a:pt x="4324460" y="6969631"/>
                      <a:pt x="4377919" y="6989334"/>
                    </a:cubicBezTo>
                    <a:cubicBezTo>
                      <a:pt x="4435310" y="7010488"/>
                      <a:pt x="4504500" y="6991625"/>
                      <a:pt x="4562884" y="6983110"/>
                    </a:cubicBezTo>
                    <a:cubicBezTo>
                      <a:pt x="4784927" y="6949966"/>
                      <a:pt x="5003647" y="6893033"/>
                      <a:pt x="5211905" y="6808760"/>
                    </a:cubicBezTo>
                    <a:cubicBezTo>
                      <a:pt x="5612995" y="8408994"/>
                      <a:pt x="5687646" y="10072195"/>
                      <a:pt x="5548807" y="11711301"/>
                    </a:cubicBezTo>
                    <a:cubicBezTo>
                      <a:pt x="5548616" y="11847085"/>
                      <a:pt x="5565952" y="11985733"/>
                      <a:pt x="5623000" y="12110177"/>
                    </a:cubicBezTo>
                    <a:cubicBezTo>
                      <a:pt x="5648965" y="12165124"/>
                      <a:pt x="5686539" y="12218544"/>
                      <a:pt x="5683751" y="12281854"/>
                    </a:cubicBezTo>
                    <a:cubicBezTo>
                      <a:pt x="5474386" y="12243860"/>
                      <a:pt x="5364605" y="12557469"/>
                      <a:pt x="5297859" y="12710016"/>
                    </a:cubicBezTo>
                    <a:cubicBezTo>
                      <a:pt x="5253068" y="12703487"/>
                      <a:pt x="5232983" y="12761604"/>
                      <a:pt x="5205452" y="12788027"/>
                    </a:cubicBezTo>
                    <a:cubicBezTo>
                      <a:pt x="5148443" y="12843853"/>
                      <a:pt x="5067034" y="12874552"/>
                      <a:pt x="4987343" y="12868253"/>
                    </a:cubicBezTo>
                    <a:cubicBezTo>
                      <a:pt x="4982646" y="12859012"/>
                      <a:pt x="4974474" y="12851833"/>
                      <a:pt x="4962752" y="12849771"/>
                    </a:cubicBezTo>
                    <a:cubicBezTo>
                      <a:pt x="4907537" y="12840264"/>
                      <a:pt x="4851750" y="12814756"/>
                      <a:pt x="4813259" y="12772944"/>
                    </a:cubicBezTo>
                    <a:close/>
                    <a:moveTo>
                      <a:pt x="5529065" y="14035781"/>
                    </a:moveTo>
                    <a:cubicBezTo>
                      <a:pt x="5500732" y="14047046"/>
                      <a:pt x="5466405" y="14037040"/>
                      <a:pt x="5437423" y="14032764"/>
                    </a:cubicBezTo>
                    <a:cubicBezTo>
                      <a:pt x="5360099" y="14021386"/>
                      <a:pt x="5283272" y="14005195"/>
                      <a:pt x="5207514" y="13985950"/>
                    </a:cubicBezTo>
                    <a:cubicBezTo>
                      <a:pt x="5171277" y="13976748"/>
                      <a:pt x="5135307" y="13966437"/>
                      <a:pt x="5099681" y="13955097"/>
                    </a:cubicBezTo>
                    <a:cubicBezTo>
                      <a:pt x="5037746" y="13939251"/>
                      <a:pt x="4961148" y="13911337"/>
                      <a:pt x="4962599" y="13835809"/>
                    </a:cubicBezTo>
                    <a:cubicBezTo>
                      <a:pt x="5123623" y="13982666"/>
                      <a:pt x="5356586" y="13986599"/>
                      <a:pt x="5561140" y="14014664"/>
                    </a:cubicBezTo>
                    <a:cubicBezTo>
                      <a:pt x="5552167" y="14023561"/>
                      <a:pt x="5541552" y="14030816"/>
                      <a:pt x="5529065" y="14035781"/>
                    </a:cubicBezTo>
                    <a:close/>
                    <a:moveTo>
                      <a:pt x="6989736" y="14366916"/>
                    </a:moveTo>
                    <a:cubicBezTo>
                      <a:pt x="6657951" y="14440345"/>
                      <a:pt x="6302530" y="14381312"/>
                      <a:pt x="5996061" y="14240373"/>
                    </a:cubicBezTo>
                    <a:cubicBezTo>
                      <a:pt x="5914423" y="14202303"/>
                      <a:pt x="5797922" y="14148310"/>
                      <a:pt x="5764206" y="14055866"/>
                    </a:cubicBezTo>
                    <a:cubicBezTo>
                      <a:pt x="5901479" y="14095120"/>
                      <a:pt x="6025311" y="14169809"/>
                      <a:pt x="6156169" y="14225443"/>
                    </a:cubicBezTo>
                    <a:cubicBezTo>
                      <a:pt x="6454466" y="14359776"/>
                      <a:pt x="6788695" y="14343281"/>
                      <a:pt x="7106886" y="14312007"/>
                    </a:cubicBezTo>
                    <a:cubicBezTo>
                      <a:pt x="7108222" y="14311892"/>
                      <a:pt x="7108948" y="14313229"/>
                      <a:pt x="7107955" y="14314032"/>
                    </a:cubicBezTo>
                    <a:cubicBezTo>
                      <a:pt x="7074162" y="14341104"/>
                      <a:pt x="7030899" y="14355461"/>
                      <a:pt x="6989736" y="143669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522" name="자유형: 도형 521">
                <a:extLst>
                  <a:ext uri="{FF2B5EF4-FFF2-40B4-BE49-F238E27FC236}">
                    <a16:creationId xmlns:a16="http://schemas.microsoft.com/office/drawing/2014/main" id="{D3C22437-993D-A70C-8FB0-DCAF1236C1A9}"/>
                  </a:ext>
                </a:extLst>
              </p:cNvPr>
              <p:cNvSpPr/>
              <p:nvPr/>
            </p:nvSpPr>
            <p:spPr>
              <a:xfrm>
                <a:off x="2951987" y="11570989"/>
                <a:ext cx="690458" cy="424331"/>
              </a:xfrm>
              <a:custGeom>
                <a:avLst/>
                <a:gdLst>
                  <a:gd name="connsiteX0" fmla="*/ 595841 w 690458"/>
                  <a:gd name="connsiteY0" fmla="*/ 206956 h 424331"/>
                  <a:gd name="connsiteX1" fmla="*/ 687789 w 690458"/>
                  <a:gd name="connsiteY1" fmla="*/ 18477 h 424331"/>
                  <a:gd name="connsiteX2" fmla="*/ 649757 w 690458"/>
                  <a:gd name="connsiteY2" fmla="*/ 3013 h 424331"/>
                  <a:gd name="connsiteX3" fmla="*/ 528255 w 690458"/>
                  <a:gd name="connsiteY3" fmla="*/ 144868 h 424331"/>
                  <a:gd name="connsiteX4" fmla="*/ 383689 w 690458"/>
                  <a:gd name="connsiteY4" fmla="*/ 264156 h 424331"/>
                  <a:gd name="connsiteX5" fmla="*/ 23609 w 690458"/>
                  <a:gd name="connsiteY5" fmla="*/ 367789 h 424331"/>
                  <a:gd name="connsiteX6" fmla="*/ 17232 w 690458"/>
                  <a:gd name="connsiteY6" fmla="*/ 414908 h 424331"/>
                  <a:gd name="connsiteX7" fmla="*/ 595841 w 690458"/>
                  <a:gd name="connsiteY7" fmla="*/ 206956 h 424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0458" h="424331">
                    <a:moveTo>
                      <a:pt x="595841" y="206956"/>
                    </a:moveTo>
                    <a:cubicBezTo>
                      <a:pt x="638569" y="160218"/>
                      <a:pt x="704553" y="87668"/>
                      <a:pt x="687789" y="18477"/>
                    </a:cubicBezTo>
                    <a:cubicBezTo>
                      <a:pt x="683589" y="1104"/>
                      <a:pt x="664230" y="-3937"/>
                      <a:pt x="649757" y="3013"/>
                    </a:cubicBezTo>
                    <a:cubicBezTo>
                      <a:pt x="594237" y="34209"/>
                      <a:pt x="572931" y="101758"/>
                      <a:pt x="528255" y="144868"/>
                    </a:cubicBezTo>
                    <a:cubicBezTo>
                      <a:pt x="485984" y="191911"/>
                      <a:pt x="437452" y="231088"/>
                      <a:pt x="383689" y="264156"/>
                    </a:cubicBezTo>
                    <a:cubicBezTo>
                      <a:pt x="275703" y="330559"/>
                      <a:pt x="150343" y="366185"/>
                      <a:pt x="23609" y="367789"/>
                    </a:cubicBezTo>
                    <a:cubicBezTo>
                      <a:pt x="-2471" y="368095"/>
                      <a:pt x="-10223" y="409868"/>
                      <a:pt x="17232" y="414908"/>
                    </a:cubicBezTo>
                    <a:cubicBezTo>
                      <a:pt x="229728" y="454659"/>
                      <a:pt x="452420" y="365498"/>
                      <a:pt x="595841" y="206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4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grpSp>
        <p:nvGrpSpPr>
          <p:cNvPr id="1049" name="그룹 1048">
            <a:extLst>
              <a:ext uri="{FF2B5EF4-FFF2-40B4-BE49-F238E27FC236}">
                <a16:creationId xmlns:a16="http://schemas.microsoft.com/office/drawing/2014/main" id="{0080E807-EE2F-84E7-0C44-DC67B00B6F16}"/>
              </a:ext>
            </a:extLst>
          </p:cNvPr>
          <p:cNvGrpSpPr/>
          <p:nvPr/>
        </p:nvGrpSpPr>
        <p:grpSpPr>
          <a:xfrm>
            <a:off x="8078365" y="-282643"/>
            <a:ext cx="5791434" cy="13422716"/>
            <a:chOff x="5509646" y="-725150"/>
            <a:chExt cx="6516950" cy="15104234"/>
          </a:xfrm>
        </p:grpSpPr>
        <p:sp>
          <p:nvSpPr>
            <p:cNvPr id="493" name="자유형: 도형 492">
              <a:extLst>
                <a:ext uri="{FF2B5EF4-FFF2-40B4-BE49-F238E27FC236}">
                  <a16:creationId xmlns:a16="http://schemas.microsoft.com/office/drawing/2014/main" id="{D8416646-BC48-CA1F-C75A-434A5420D65F}"/>
                </a:ext>
              </a:extLst>
            </p:cNvPr>
            <p:cNvSpPr/>
            <p:nvPr/>
          </p:nvSpPr>
          <p:spPr>
            <a:xfrm flipH="1">
              <a:off x="5574295" y="-725150"/>
              <a:ext cx="6418121" cy="15045511"/>
            </a:xfrm>
            <a:custGeom>
              <a:avLst/>
              <a:gdLst>
                <a:gd name="connsiteX0" fmla="*/ 6340221 w 6418121"/>
                <a:gd name="connsiteY0" fmla="*/ 14618149 h 15045511"/>
                <a:gd name="connsiteX1" fmla="*/ 6209706 w 6418121"/>
                <a:gd name="connsiteY1" fmla="*/ 14296236 h 15045511"/>
                <a:gd name="connsiteX2" fmla="*/ 5657432 w 6418121"/>
                <a:gd name="connsiteY2" fmla="*/ 13977768 h 15045511"/>
                <a:gd name="connsiteX3" fmla="*/ 5297252 w 6418121"/>
                <a:gd name="connsiteY3" fmla="*/ 13587923 h 15045511"/>
                <a:gd name="connsiteX4" fmla="*/ 5227543 w 6418121"/>
                <a:gd name="connsiteY4" fmla="*/ 13444588 h 15045511"/>
                <a:gd name="connsiteX5" fmla="*/ 5200042 w 6418121"/>
                <a:gd name="connsiteY5" fmla="*/ 12967217 h 15045511"/>
                <a:gd name="connsiteX6" fmla="*/ 5518009 w 6418121"/>
                <a:gd name="connsiteY6" fmla="*/ 5660170 h 15045511"/>
                <a:gd name="connsiteX7" fmla="*/ 5724432 w 6418121"/>
                <a:gd name="connsiteY7" fmla="*/ 5598204 h 15045511"/>
                <a:gd name="connsiteX8" fmla="*/ 5515295 w 6418121"/>
                <a:gd name="connsiteY8" fmla="*/ 3762457 h 15045511"/>
                <a:gd name="connsiteX9" fmla="*/ 5880898 w 6418121"/>
                <a:gd name="connsiteY9" fmla="*/ 3634652 h 15045511"/>
                <a:gd name="connsiteX10" fmla="*/ 6014898 w 6418121"/>
                <a:gd name="connsiteY10" fmla="*/ 3407778 h 15045511"/>
                <a:gd name="connsiteX11" fmla="*/ 6126438 w 6418121"/>
                <a:gd name="connsiteY11" fmla="*/ 2828047 h 15045511"/>
                <a:gd name="connsiteX12" fmla="*/ 6110557 w 6418121"/>
                <a:gd name="connsiteY12" fmla="*/ 2685795 h 15045511"/>
                <a:gd name="connsiteX13" fmla="*/ 5557896 w 6418121"/>
                <a:gd name="connsiteY13" fmla="*/ 1179244 h 15045511"/>
                <a:gd name="connsiteX14" fmla="*/ 4949855 w 6418121"/>
                <a:gd name="connsiteY14" fmla="*/ 724838 h 15045511"/>
                <a:gd name="connsiteX15" fmla="*/ 4579606 w 6418121"/>
                <a:gd name="connsiteY15" fmla="*/ 571201 h 15045511"/>
                <a:gd name="connsiteX16" fmla="*/ 4531582 w 6418121"/>
                <a:gd name="connsiteY16" fmla="*/ 683514 h 15045511"/>
                <a:gd name="connsiteX17" fmla="*/ 4348396 w 6418121"/>
                <a:gd name="connsiteY17" fmla="*/ 240728 h 15045511"/>
                <a:gd name="connsiteX18" fmla="*/ 4259322 w 6418121"/>
                <a:gd name="connsiteY18" fmla="*/ 89337 h 15045511"/>
                <a:gd name="connsiteX19" fmla="*/ 3645854 w 6418121"/>
                <a:gd name="connsiteY19" fmla="*/ 10330 h 15045511"/>
                <a:gd name="connsiteX20" fmla="*/ 3492877 w 6418121"/>
                <a:gd name="connsiteY20" fmla="*/ 121985 h 15045511"/>
                <a:gd name="connsiteX21" fmla="*/ 3349194 w 6418121"/>
                <a:gd name="connsiteY21" fmla="*/ 354319 h 15045511"/>
                <a:gd name="connsiteX22" fmla="*/ 3105201 w 6418121"/>
                <a:gd name="connsiteY22" fmla="*/ 412413 h 15045511"/>
                <a:gd name="connsiteX23" fmla="*/ 3041685 w 6418121"/>
                <a:gd name="connsiteY23" fmla="*/ 351725 h 15045511"/>
                <a:gd name="connsiteX24" fmla="*/ 2234965 w 6418121"/>
                <a:gd name="connsiteY24" fmla="*/ 544091 h 15045511"/>
                <a:gd name="connsiteX25" fmla="*/ 1713672 w 6418121"/>
                <a:gd name="connsiteY25" fmla="*/ 953338 h 15045511"/>
                <a:gd name="connsiteX26" fmla="*/ 1982065 w 6418121"/>
                <a:gd name="connsiteY26" fmla="*/ 3419087 h 15045511"/>
                <a:gd name="connsiteX27" fmla="*/ 2045193 w 6418121"/>
                <a:gd name="connsiteY27" fmla="*/ 3541741 h 15045511"/>
                <a:gd name="connsiteX28" fmla="*/ 2227217 w 6418121"/>
                <a:gd name="connsiteY28" fmla="*/ 3614048 h 15045511"/>
                <a:gd name="connsiteX29" fmla="*/ 2195073 w 6418121"/>
                <a:gd name="connsiteY29" fmla="*/ 4076199 h 15045511"/>
                <a:gd name="connsiteX30" fmla="*/ 2038607 w 6418121"/>
                <a:gd name="connsiteY30" fmla="*/ 4921766 h 15045511"/>
                <a:gd name="connsiteX31" fmla="*/ 1992522 w 6418121"/>
                <a:gd name="connsiteY31" fmla="*/ 5382639 h 15045511"/>
                <a:gd name="connsiteX32" fmla="*/ 2100960 w 6418121"/>
                <a:gd name="connsiteY32" fmla="*/ 5436860 h 15045511"/>
                <a:gd name="connsiteX33" fmla="*/ 1969286 w 6418121"/>
                <a:gd name="connsiteY33" fmla="*/ 6451555 h 15045511"/>
                <a:gd name="connsiteX34" fmla="*/ 1946045 w 6418121"/>
                <a:gd name="connsiteY34" fmla="*/ 7078962 h 15045511"/>
                <a:gd name="connsiteX35" fmla="*/ 1211360 w 6418121"/>
                <a:gd name="connsiteY35" fmla="*/ 13036735 h 15045511"/>
                <a:gd name="connsiteX36" fmla="*/ 1191996 w 6418121"/>
                <a:gd name="connsiteY36" fmla="*/ 13449197 h 15045511"/>
                <a:gd name="connsiteX37" fmla="*/ 978987 w 6418121"/>
                <a:gd name="connsiteY37" fmla="*/ 13505354 h 15045511"/>
                <a:gd name="connsiteX38" fmla="*/ 892623 w 6418121"/>
                <a:gd name="connsiteY38" fmla="*/ 13805851 h 15045511"/>
                <a:gd name="connsiteX39" fmla="*/ 774498 w 6418121"/>
                <a:gd name="connsiteY39" fmla="*/ 13931719 h 15045511"/>
                <a:gd name="connsiteX40" fmla="*/ 36329 w 6418121"/>
                <a:gd name="connsiteY40" fmla="*/ 14468423 h 15045511"/>
                <a:gd name="connsiteX41" fmla="*/ 18902 w 6418121"/>
                <a:gd name="connsiteY41" fmla="*/ 14569119 h 15045511"/>
                <a:gd name="connsiteX42" fmla="*/ 396509 w 6418121"/>
                <a:gd name="connsiteY42" fmla="*/ 14997072 h 15045511"/>
                <a:gd name="connsiteX43" fmla="*/ 1560307 w 6418121"/>
                <a:gd name="connsiteY43" fmla="*/ 14689178 h 15045511"/>
                <a:gd name="connsiteX44" fmla="*/ 1937913 w 6418121"/>
                <a:gd name="connsiteY44" fmla="*/ 14499407 h 15045511"/>
                <a:gd name="connsiteX45" fmla="*/ 1944887 w 6418121"/>
                <a:gd name="connsiteY45" fmla="*/ 14199878 h 15045511"/>
                <a:gd name="connsiteX46" fmla="*/ 1890278 w 6418121"/>
                <a:gd name="connsiteY46" fmla="*/ 13853371 h 15045511"/>
                <a:gd name="connsiteX47" fmla="*/ 1773316 w 6418121"/>
                <a:gd name="connsiteY47" fmla="*/ 13774597 h 15045511"/>
                <a:gd name="connsiteX48" fmla="*/ 1817855 w 6418121"/>
                <a:gd name="connsiteY48" fmla="*/ 13339478 h 15045511"/>
                <a:gd name="connsiteX49" fmla="*/ 1837607 w 6418121"/>
                <a:gd name="connsiteY49" fmla="*/ 12960710 h 15045511"/>
                <a:gd name="connsiteX50" fmla="*/ 3787990 w 6418121"/>
                <a:gd name="connsiteY50" fmla="*/ 7133957 h 15045511"/>
                <a:gd name="connsiteX51" fmla="*/ 3866999 w 6418121"/>
                <a:gd name="connsiteY51" fmla="*/ 7246774 h 15045511"/>
                <a:gd name="connsiteX52" fmla="*/ 4621823 w 6418121"/>
                <a:gd name="connsiteY52" fmla="*/ 12931741 h 15045511"/>
                <a:gd name="connsiteX53" fmla="*/ 4585028 w 6418121"/>
                <a:gd name="connsiteY53" fmla="*/ 13794658 h 15045511"/>
                <a:gd name="connsiteX54" fmla="*/ 4549013 w 6418121"/>
                <a:gd name="connsiteY54" fmla="*/ 13829011 h 15045511"/>
                <a:gd name="connsiteX55" fmla="*/ 4502148 w 6418121"/>
                <a:gd name="connsiteY55" fmla="*/ 13876802 h 15045511"/>
                <a:gd name="connsiteX56" fmla="*/ 4463419 w 6418121"/>
                <a:gd name="connsiteY56" fmla="*/ 14356071 h 15045511"/>
                <a:gd name="connsiteX57" fmla="*/ 4373570 w 6418121"/>
                <a:gd name="connsiteY57" fmla="*/ 14559282 h 15045511"/>
                <a:gd name="connsiteX58" fmla="*/ 5098185 w 6418121"/>
                <a:gd name="connsiteY58" fmla="*/ 14909894 h 15045511"/>
                <a:gd name="connsiteX59" fmla="*/ 5864243 w 6418121"/>
                <a:gd name="connsiteY59" fmla="*/ 15044321 h 15045511"/>
                <a:gd name="connsiteX60" fmla="*/ 6366167 w 6418121"/>
                <a:gd name="connsiteY60" fmla="*/ 14896997 h 15045511"/>
                <a:gd name="connsiteX61" fmla="*/ 6340221 w 6418121"/>
                <a:gd name="connsiteY61" fmla="*/ 14618149 h 15045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6418121" h="15045511">
                  <a:moveTo>
                    <a:pt x="6340221" y="14618149"/>
                  </a:moveTo>
                  <a:cubicBezTo>
                    <a:pt x="6377012" y="14469469"/>
                    <a:pt x="6365009" y="14383801"/>
                    <a:pt x="6209706" y="14296236"/>
                  </a:cubicBezTo>
                  <a:cubicBezTo>
                    <a:pt x="6196534" y="14260876"/>
                    <a:pt x="5896003" y="14146161"/>
                    <a:pt x="5657432" y="13977768"/>
                  </a:cubicBezTo>
                  <a:cubicBezTo>
                    <a:pt x="5443260" y="13826493"/>
                    <a:pt x="5303838" y="13599426"/>
                    <a:pt x="5297252" y="13587923"/>
                  </a:cubicBezTo>
                  <a:cubicBezTo>
                    <a:pt x="5297252" y="13587923"/>
                    <a:pt x="5232966" y="13495207"/>
                    <a:pt x="5227543" y="13444588"/>
                  </a:cubicBezTo>
                  <a:cubicBezTo>
                    <a:pt x="5201205" y="13201836"/>
                    <a:pt x="5181065" y="13071552"/>
                    <a:pt x="5200042" y="12967217"/>
                  </a:cubicBezTo>
                  <a:cubicBezTo>
                    <a:pt x="5354182" y="11914877"/>
                    <a:pt x="5478117" y="5942891"/>
                    <a:pt x="5518009" y="5660170"/>
                  </a:cubicBezTo>
                  <a:cubicBezTo>
                    <a:pt x="5589269" y="5644485"/>
                    <a:pt x="5724432" y="5601186"/>
                    <a:pt x="5724432" y="5598204"/>
                  </a:cubicBezTo>
                  <a:cubicBezTo>
                    <a:pt x="5853397" y="5252239"/>
                    <a:pt x="5615989" y="4108422"/>
                    <a:pt x="5515295" y="3762457"/>
                  </a:cubicBezTo>
                  <a:cubicBezTo>
                    <a:pt x="5645811" y="3759049"/>
                    <a:pt x="5782525" y="3725006"/>
                    <a:pt x="5880898" y="3634652"/>
                  </a:cubicBezTo>
                  <a:cubicBezTo>
                    <a:pt x="5919627" y="3594645"/>
                    <a:pt x="5997085" y="3443719"/>
                    <a:pt x="6014898" y="3407778"/>
                  </a:cubicBezTo>
                  <a:cubicBezTo>
                    <a:pt x="6101651" y="3227302"/>
                    <a:pt x="6133794" y="3022736"/>
                    <a:pt x="6126438" y="2828047"/>
                  </a:cubicBezTo>
                  <a:cubicBezTo>
                    <a:pt x="6131860" y="2826304"/>
                    <a:pt x="6125275" y="2731960"/>
                    <a:pt x="6110557" y="2685795"/>
                  </a:cubicBezTo>
                  <a:cubicBezTo>
                    <a:pt x="5961452" y="2165706"/>
                    <a:pt x="5795304" y="1668815"/>
                    <a:pt x="5557896" y="1179244"/>
                  </a:cubicBezTo>
                  <a:cubicBezTo>
                    <a:pt x="5439001" y="917204"/>
                    <a:pt x="5205077" y="823209"/>
                    <a:pt x="4949855" y="724838"/>
                  </a:cubicBezTo>
                  <a:cubicBezTo>
                    <a:pt x="4827083" y="676621"/>
                    <a:pt x="4707413" y="602765"/>
                    <a:pt x="4579606" y="571201"/>
                  </a:cubicBezTo>
                  <a:cubicBezTo>
                    <a:pt x="4577672" y="562255"/>
                    <a:pt x="4539331" y="664809"/>
                    <a:pt x="4531582" y="683514"/>
                  </a:cubicBezTo>
                  <a:cubicBezTo>
                    <a:pt x="4304244" y="524726"/>
                    <a:pt x="4352655" y="354203"/>
                    <a:pt x="4348396" y="240728"/>
                  </a:cubicBezTo>
                  <a:cubicBezTo>
                    <a:pt x="4346074" y="180156"/>
                    <a:pt x="4321675" y="135502"/>
                    <a:pt x="4259322" y="89337"/>
                  </a:cubicBezTo>
                  <a:cubicBezTo>
                    <a:pt x="4074585" y="-6556"/>
                    <a:pt x="3849568" y="-10429"/>
                    <a:pt x="3645854" y="10330"/>
                  </a:cubicBezTo>
                  <a:cubicBezTo>
                    <a:pt x="3570722" y="12499"/>
                    <a:pt x="3510691" y="46386"/>
                    <a:pt x="3492877" y="121985"/>
                  </a:cubicBezTo>
                  <a:cubicBezTo>
                    <a:pt x="3457632" y="207189"/>
                    <a:pt x="3425877" y="304321"/>
                    <a:pt x="3349194" y="354319"/>
                  </a:cubicBezTo>
                  <a:cubicBezTo>
                    <a:pt x="3284903" y="396147"/>
                    <a:pt x="3180337" y="396340"/>
                    <a:pt x="3105201" y="412413"/>
                  </a:cubicBezTo>
                  <a:cubicBezTo>
                    <a:pt x="3093580" y="395643"/>
                    <a:pt x="3080026" y="345179"/>
                    <a:pt x="3041685" y="351725"/>
                  </a:cubicBezTo>
                  <a:cubicBezTo>
                    <a:pt x="2806603" y="381314"/>
                    <a:pt x="2458044" y="478561"/>
                    <a:pt x="2234965" y="544091"/>
                  </a:cubicBezTo>
                  <a:cubicBezTo>
                    <a:pt x="2011111" y="601332"/>
                    <a:pt x="1772153" y="709889"/>
                    <a:pt x="1713672" y="953338"/>
                  </a:cubicBezTo>
                  <a:cubicBezTo>
                    <a:pt x="1607168" y="1387140"/>
                    <a:pt x="1785712" y="3021458"/>
                    <a:pt x="1982065" y="3419087"/>
                  </a:cubicBezTo>
                  <a:lnTo>
                    <a:pt x="2045193" y="3541741"/>
                  </a:lnTo>
                  <a:cubicBezTo>
                    <a:pt x="2094379" y="3592089"/>
                    <a:pt x="2151310" y="3589300"/>
                    <a:pt x="2227217" y="3614048"/>
                  </a:cubicBezTo>
                  <a:cubicBezTo>
                    <a:pt x="2225671" y="3774540"/>
                    <a:pt x="2220248" y="3919231"/>
                    <a:pt x="2195073" y="4076199"/>
                  </a:cubicBezTo>
                  <a:cubicBezTo>
                    <a:pt x="2138531" y="4360895"/>
                    <a:pt x="2101736" y="4635560"/>
                    <a:pt x="2038607" y="4921766"/>
                  </a:cubicBezTo>
                  <a:cubicBezTo>
                    <a:pt x="2038607" y="4953640"/>
                    <a:pt x="1941785" y="5300031"/>
                    <a:pt x="1992522" y="5382639"/>
                  </a:cubicBezTo>
                  <a:cubicBezTo>
                    <a:pt x="2016922" y="5394684"/>
                    <a:pt x="2074627" y="5425628"/>
                    <a:pt x="2100960" y="5436860"/>
                  </a:cubicBezTo>
                  <a:cubicBezTo>
                    <a:pt x="1975091" y="5723647"/>
                    <a:pt x="1960379" y="6097264"/>
                    <a:pt x="1969286" y="6451555"/>
                  </a:cubicBezTo>
                  <a:cubicBezTo>
                    <a:pt x="1971220" y="6662550"/>
                    <a:pt x="1993298" y="6862894"/>
                    <a:pt x="1946045" y="7078962"/>
                  </a:cubicBezTo>
                  <a:cubicBezTo>
                    <a:pt x="1595939" y="8909558"/>
                    <a:pt x="1218721" y="12982050"/>
                    <a:pt x="1211360" y="13036735"/>
                  </a:cubicBezTo>
                  <a:cubicBezTo>
                    <a:pt x="1204779" y="13089057"/>
                    <a:pt x="1229561" y="13374295"/>
                    <a:pt x="1191996" y="13449197"/>
                  </a:cubicBezTo>
                  <a:cubicBezTo>
                    <a:pt x="1184252" y="13487306"/>
                    <a:pt x="1006100" y="13479715"/>
                    <a:pt x="978987" y="13505354"/>
                  </a:cubicBezTo>
                  <a:cubicBezTo>
                    <a:pt x="908115" y="13620611"/>
                    <a:pt x="950716" y="13690748"/>
                    <a:pt x="892623" y="13805851"/>
                  </a:cubicBezTo>
                  <a:cubicBezTo>
                    <a:pt x="862801" y="13832496"/>
                    <a:pt x="796188" y="13890744"/>
                    <a:pt x="774498" y="13931719"/>
                  </a:cubicBezTo>
                  <a:cubicBezTo>
                    <a:pt x="730351" y="13974283"/>
                    <a:pt x="6894" y="14395575"/>
                    <a:pt x="36329" y="14468423"/>
                  </a:cubicBezTo>
                  <a:cubicBezTo>
                    <a:pt x="36329" y="14468423"/>
                    <a:pt x="20061" y="14561527"/>
                    <a:pt x="18902" y="14569119"/>
                  </a:cubicBezTo>
                  <a:cubicBezTo>
                    <a:pt x="-43455" y="14932280"/>
                    <a:pt x="60340" y="14943627"/>
                    <a:pt x="396509" y="14997072"/>
                  </a:cubicBezTo>
                  <a:cubicBezTo>
                    <a:pt x="887975" y="15083708"/>
                    <a:pt x="1145523" y="14911908"/>
                    <a:pt x="1560307" y="14689178"/>
                  </a:cubicBezTo>
                  <a:cubicBezTo>
                    <a:pt x="1629633" y="14642664"/>
                    <a:pt x="1879820" y="14581744"/>
                    <a:pt x="1937913" y="14499407"/>
                  </a:cubicBezTo>
                  <a:cubicBezTo>
                    <a:pt x="1996394" y="14417069"/>
                    <a:pt x="1939852" y="14325128"/>
                    <a:pt x="1944887" y="14199878"/>
                  </a:cubicBezTo>
                  <a:cubicBezTo>
                    <a:pt x="1942948" y="14187020"/>
                    <a:pt x="1904995" y="13965723"/>
                    <a:pt x="1890278" y="13853371"/>
                  </a:cubicBezTo>
                  <a:cubicBezTo>
                    <a:pt x="1890278" y="13853371"/>
                    <a:pt x="1930945" y="13763404"/>
                    <a:pt x="1773316" y="13774597"/>
                  </a:cubicBezTo>
                  <a:cubicBezTo>
                    <a:pt x="1799266" y="13746169"/>
                    <a:pt x="1810111" y="13413063"/>
                    <a:pt x="1817855" y="13339478"/>
                  </a:cubicBezTo>
                  <a:cubicBezTo>
                    <a:pt x="1829475" y="13196182"/>
                    <a:pt x="1843417" y="13089871"/>
                    <a:pt x="1837607" y="12960710"/>
                  </a:cubicBezTo>
                  <a:cubicBezTo>
                    <a:pt x="1903444" y="12965590"/>
                    <a:pt x="3061437" y="7475158"/>
                    <a:pt x="3787990" y="7133957"/>
                  </a:cubicBezTo>
                  <a:cubicBezTo>
                    <a:pt x="3866999" y="7117691"/>
                    <a:pt x="3872034" y="7195149"/>
                    <a:pt x="3866999" y="7246774"/>
                  </a:cubicBezTo>
                  <a:cubicBezTo>
                    <a:pt x="4091623" y="8999641"/>
                    <a:pt x="4597036" y="12924886"/>
                    <a:pt x="4621823" y="12931741"/>
                  </a:cubicBezTo>
                  <a:cubicBezTo>
                    <a:pt x="4584258" y="13131931"/>
                    <a:pt x="4585416" y="13595940"/>
                    <a:pt x="4585028" y="13794658"/>
                  </a:cubicBezTo>
                  <a:cubicBezTo>
                    <a:pt x="4579223" y="13799964"/>
                    <a:pt x="4552885" y="13823279"/>
                    <a:pt x="4549013" y="13829011"/>
                  </a:cubicBezTo>
                  <a:cubicBezTo>
                    <a:pt x="4547850" y="13827539"/>
                    <a:pt x="4502148" y="13876802"/>
                    <a:pt x="4502148" y="13876802"/>
                  </a:cubicBezTo>
                  <a:cubicBezTo>
                    <a:pt x="4471943" y="14052050"/>
                    <a:pt x="4364663" y="14186981"/>
                    <a:pt x="4463419" y="14356071"/>
                  </a:cubicBezTo>
                  <a:cubicBezTo>
                    <a:pt x="4390226" y="14350727"/>
                    <a:pt x="4376667" y="14494488"/>
                    <a:pt x="4373570" y="14559282"/>
                  </a:cubicBezTo>
                  <a:cubicBezTo>
                    <a:pt x="4395644" y="14627018"/>
                    <a:pt x="4738010" y="14801762"/>
                    <a:pt x="5098185" y="14909894"/>
                  </a:cubicBezTo>
                  <a:cubicBezTo>
                    <a:pt x="5412275" y="15004082"/>
                    <a:pt x="5741088" y="15036770"/>
                    <a:pt x="5864243" y="15044321"/>
                  </a:cubicBezTo>
                  <a:cubicBezTo>
                    <a:pt x="5951383" y="15059503"/>
                    <a:pt x="6296458" y="14938282"/>
                    <a:pt x="6366167" y="14896997"/>
                  </a:cubicBezTo>
                  <a:cubicBezTo>
                    <a:pt x="6461831" y="14760169"/>
                    <a:pt x="6414965" y="14631085"/>
                    <a:pt x="6340221" y="14618149"/>
                  </a:cubicBezTo>
                  <a:close/>
                </a:path>
              </a:pathLst>
            </a:custGeom>
            <a:solidFill>
              <a:srgbClr val="FFBE9D"/>
            </a:solidFill>
            <a:ln w="38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4" name="자유형: 도형 493">
              <a:extLst>
                <a:ext uri="{FF2B5EF4-FFF2-40B4-BE49-F238E27FC236}">
                  <a16:creationId xmlns:a16="http://schemas.microsoft.com/office/drawing/2014/main" id="{3DE8E7A3-48E6-B017-1400-A83FF3E752FB}"/>
                </a:ext>
              </a:extLst>
            </p:cNvPr>
            <p:cNvSpPr/>
            <p:nvPr/>
          </p:nvSpPr>
          <p:spPr>
            <a:xfrm flipH="1">
              <a:off x="5564937" y="12756145"/>
              <a:ext cx="6437298" cy="1565578"/>
            </a:xfrm>
            <a:custGeom>
              <a:avLst/>
              <a:gdLst>
                <a:gd name="connsiteX0" fmla="*/ 5891493 w 6437298"/>
                <a:gd name="connsiteY0" fmla="*/ 1564304 h 1565578"/>
                <a:gd name="connsiteX1" fmla="*/ 5839981 w 6437298"/>
                <a:gd name="connsiteY1" fmla="*/ 1565466 h 1565578"/>
                <a:gd name="connsiteX2" fmla="*/ 4975168 w 6437298"/>
                <a:gd name="connsiteY2" fmla="*/ 1373099 h 1565578"/>
                <a:gd name="connsiteX3" fmla="*/ 4448456 w 6437298"/>
                <a:gd name="connsiteY3" fmla="*/ 1134608 h 1565578"/>
                <a:gd name="connsiteX4" fmla="*/ 4383390 w 6437298"/>
                <a:gd name="connsiteY4" fmla="*/ 1078025 h 1565578"/>
                <a:gd name="connsiteX5" fmla="*/ 4382615 w 6437298"/>
                <a:gd name="connsiteY5" fmla="*/ 972876 h 1565578"/>
                <a:gd name="connsiteX6" fmla="*/ 4416308 w 6437298"/>
                <a:gd name="connsiteY6" fmla="*/ 903163 h 1565578"/>
                <a:gd name="connsiteX7" fmla="*/ 4487185 w 6437298"/>
                <a:gd name="connsiteY7" fmla="*/ 869585 h 1565578"/>
                <a:gd name="connsiteX8" fmla="*/ 4504999 w 6437298"/>
                <a:gd name="connsiteY8" fmla="*/ 429355 h 1565578"/>
                <a:gd name="connsiteX9" fmla="*/ 4518166 w 6437298"/>
                <a:gd name="connsiteY9" fmla="*/ 372037 h 1565578"/>
                <a:gd name="connsiteX10" fmla="*/ 4571224 w 6437298"/>
                <a:gd name="connsiteY10" fmla="*/ 337684 h 1565578"/>
                <a:gd name="connsiteX11" fmla="*/ 4577809 w 6437298"/>
                <a:gd name="connsiteY11" fmla="*/ 430633 h 1565578"/>
                <a:gd name="connsiteX12" fmla="*/ 4688961 w 6437298"/>
                <a:gd name="connsiteY12" fmla="*/ 466457 h 1565578"/>
                <a:gd name="connsiteX13" fmla="*/ 5021253 w 6437298"/>
                <a:gd name="connsiteY13" fmla="*/ 199035 h 1565578"/>
                <a:gd name="connsiteX14" fmla="*/ 5280739 w 6437298"/>
                <a:gd name="connsiteY14" fmla="*/ 102174 h 1565578"/>
                <a:gd name="connsiteX15" fmla="*/ 5314820 w 6437298"/>
                <a:gd name="connsiteY15" fmla="*/ 122080 h 1565578"/>
                <a:gd name="connsiteX16" fmla="*/ 5656794 w 6437298"/>
                <a:gd name="connsiteY16" fmla="*/ 513242 h 1565578"/>
                <a:gd name="connsiteX17" fmla="*/ 6041756 w 6437298"/>
                <a:gd name="connsiteY17" fmla="*/ 743020 h 1565578"/>
                <a:gd name="connsiteX18" fmla="*/ 6219525 w 6437298"/>
                <a:gd name="connsiteY18" fmla="*/ 814862 h 1565578"/>
                <a:gd name="connsiteX19" fmla="*/ 6360499 w 6437298"/>
                <a:gd name="connsiteY19" fmla="*/ 1118690 h 1565578"/>
                <a:gd name="connsiteX20" fmla="*/ 6391479 w 6437298"/>
                <a:gd name="connsiteY20" fmla="*/ 1150951 h 1565578"/>
                <a:gd name="connsiteX21" fmla="*/ 6373277 w 6437298"/>
                <a:gd name="connsiteY21" fmla="*/ 1447885 h 1565578"/>
                <a:gd name="connsiteX22" fmla="*/ 5891493 w 6437298"/>
                <a:gd name="connsiteY22" fmla="*/ 1564304 h 1565578"/>
                <a:gd name="connsiteX23" fmla="*/ 378052 w 6437298"/>
                <a:gd name="connsiteY23" fmla="*/ 1529331 h 1565578"/>
                <a:gd name="connsiteX24" fmla="*/ 21749 w 6437298"/>
                <a:gd name="connsiteY24" fmla="*/ 1089100 h 1565578"/>
                <a:gd name="connsiteX25" fmla="*/ 43822 w 6437298"/>
                <a:gd name="connsiteY25" fmla="*/ 981938 h 1565578"/>
                <a:gd name="connsiteX26" fmla="*/ 635600 w 6437298"/>
                <a:gd name="connsiteY26" fmla="*/ 557587 h 1565578"/>
                <a:gd name="connsiteX27" fmla="*/ 635600 w 6437298"/>
                <a:gd name="connsiteY27" fmla="*/ 557587 h 1565578"/>
                <a:gd name="connsiteX28" fmla="*/ 784317 w 6437298"/>
                <a:gd name="connsiteY28" fmla="*/ 450423 h 1565578"/>
                <a:gd name="connsiteX29" fmla="*/ 902442 w 6437298"/>
                <a:gd name="connsiteY29" fmla="*/ 324555 h 1565578"/>
                <a:gd name="connsiteX30" fmla="*/ 944268 w 6437298"/>
                <a:gd name="connsiteY30" fmla="*/ 182730 h 1565578"/>
                <a:gd name="connsiteX31" fmla="*/ 960535 w 6437298"/>
                <a:gd name="connsiteY31" fmla="*/ 105969 h 1565578"/>
                <a:gd name="connsiteX32" fmla="*/ 989194 w 6437298"/>
                <a:gd name="connsiteY32" fmla="*/ 18171 h 1565578"/>
                <a:gd name="connsiteX33" fmla="*/ 1149145 w 6437298"/>
                <a:gd name="connsiteY33" fmla="*/ 3687 h 1565578"/>
                <a:gd name="connsiteX34" fmla="*/ 1428766 w 6437298"/>
                <a:gd name="connsiteY34" fmla="*/ 185325 h 1565578"/>
                <a:gd name="connsiteX35" fmla="*/ 1518619 w 6437298"/>
                <a:gd name="connsiteY35" fmla="*/ 439735 h 1565578"/>
                <a:gd name="connsiteX36" fmla="*/ 1558123 w 6437298"/>
                <a:gd name="connsiteY36" fmla="*/ 483614 h 1565578"/>
                <a:gd name="connsiteX37" fmla="*/ 1701418 w 6437298"/>
                <a:gd name="connsiteY37" fmla="*/ 393027 h 1565578"/>
                <a:gd name="connsiteX38" fmla="*/ 1831546 w 6437298"/>
                <a:gd name="connsiteY38" fmla="*/ 292410 h 1565578"/>
                <a:gd name="connsiteX39" fmla="*/ 1900097 w 6437298"/>
                <a:gd name="connsiteY39" fmla="*/ 372037 h 1565578"/>
                <a:gd name="connsiteX40" fmla="*/ 1947733 w 6437298"/>
                <a:gd name="connsiteY40" fmla="*/ 676832 h 1565578"/>
                <a:gd name="connsiteX41" fmla="*/ 1947733 w 6437298"/>
                <a:gd name="connsiteY41" fmla="*/ 676871 h 1565578"/>
                <a:gd name="connsiteX42" fmla="*/ 1954706 w 6437298"/>
                <a:gd name="connsiteY42" fmla="*/ 718582 h 1565578"/>
                <a:gd name="connsiteX43" fmla="*/ 1932628 w 6437298"/>
                <a:gd name="connsiteY43" fmla="*/ 1034841 h 1565578"/>
                <a:gd name="connsiteX44" fmla="*/ 1669275 w 6437298"/>
                <a:gd name="connsiteY44" fmla="*/ 1175543 h 1565578"/>
                <a:gd name="connsiteX45" fmla="*/ 592611 w 6437298"/>
                <a:gd name="connsiteY45" fmla="*/ 1553809 h 1565578"/>
                <a:gd name="connsiteX46" fmla="*/ 378052 w 6437298"/>
                <a:gd name="connsiteY46" fmla="*/ 1529331 h 1565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437298" h="1565578">
                  <a:moveTo>
                    <a:pt x="5891493" y="1564304"/>
                  </a:moveTo>
                  <a:cubicBezTo>
                    <a:pt x="5885683" y="1564381"/>
                    <a:pt x="5845791" y="1566356"/>
                    <a:pt x="5839981" y="1565466"/>
                  </a:cubicBezTo>
                  <a:cubicBezTo>
                    <a:pt x="5562298" y="1531345"/>
                    <a:pt x="5257498" y="1455747"/>
                    <a:pt x="4975168" y="1373099"/>
                  </a:cubicBezTo>
                  <a:cubicBezTo>
                    <a:pt x="4722267" y="1291033"/>
                    <a:pt x="4641713" y="1235961"/>
                    <a:pt x="4448456" y="1134608"/>
                  </a:cubicBezTo>
                  <a:cubicBezTo>
                    <a:pt x="4410498" y="1112299"/>
                    <a:pt x="4388425" y="1093283"/>
                    <a:pt x="4383390" y="1078025"/>
                  </a:cubicBezTo>
                  <a:cubicBezTo>
                    <a:pt x="4372157" y="1056801"/>
                    <a:pt x="4372545" y="1017763"/>
                    <a:pt x="4382615" y="972876"/>
                  </a:cubicBezTo>
                  <a:cubicBezTo>
                    <a:pt x="4385328" y="958120"/>
                    <a:pt x="4407402" y="915286"/>
                    <a:pt x="4416308" y="903163"/>
                  </a:cubicBezTo>
                  <a:cubicBezTo>
                    <a:pt x="4425215" y="891584"/>
                    <a:pt x="4472856" y="868230"/>
                    <a:pt x="4487185" y="869585"/>
                  </a:cubicBezTo>
                  <a:cubicBezTo>
                    <a:pt x="4400433" y="723927"/>
                    <a:pt x="4438774" y="569825"/>
                    <a:pt x="4504999" y="429355"/>
                  </a:cubicBezTo>
                  <a:cubicBezTo>
                    <a:pt x="4514294" y="409448"/>
                    <a:pt x="4509259" y="392175"/>
                    <a:pt x="4518166" y="372037"/>
                  </a:cubicBezTo>
                  <a:lnTo>
                    <a:pt x="4571224" y="337684"/>
                  </a:lnTo>
                  <a:cubicBezTo>
                    <a:pt x="4563092" y="366653"/>
                    <a:pt x="4558445" y="405459"/>
                    <a:pt x="4577809" y="430633"/>
                  </a:cubicBezTo>
                  <a:cubicBezTo>
                    <a:pt x="4604530" y="463553"/>
                    <a:pt x="4649069" y="466147"/>
                    <a:pt x="4688961" y="466457"/>
                  </a:cubicBezTo>
                  <a:cubicBezTo>
                    <a:pt x="4835357" y="470136"/>
                    <a:pt x="4918237" y="258445"/>
                    <a:pt x="5021253" y="199035"/>
                  </a:cubicBezTo>
                  <a:cubicBezTo>
                    <a:pt x="5095614" y="172079"/>
                    <a:pt x="5150610" y="151204"/>
                    <a:pt x="5280739" y="102174"/>
                  </a:cubicBezTo>
                  <a:cubicBezTo>
                    <a:pt x="5283835" y="109571"/>
                    <a:pt x="5311331" y="113676"/>
                    <a:pt x="5314820" y="122080"/>
                  </a:cubicBezTo>
                  <a:cubicBezTo>
                    <a:pt x="5377561" y="215766"/>
                    <a:pt x="5539445" y="436481"/>
                    <a:pt x="5656794" y="513242"/>
                  </a:cubicBezTo>
                  <a:cubicBezTo>
                    <a:pt x="5791570" y="608205"/>
                    <a:pt x="5929447" y="686437"/>
                    <a:pt x="6041756" y="743020"/>
                  </a:cubicBezTo>
                  <a:cubicBezTo>
                    <a:pt x="6126575" y="785970"/>
                    <a:pt x="6205583" y="805916"/>
                    <a:pt x="6219525" y="814862"/>
                  </a:cubicBezTo>
                  <a:cubicBezTo>
                    <a:pt x="6336099" y="890190"/>
                    <a:pt x="6364371" y="998630"/>
                    <a:pt x="6360499" y="1118690"/>
                  </a:cubicBezTo>
                  <a:cubicBezTo>
                    <a:pt x="6360111" y="1131626"/>
                    <a:pt x="6374053" y="1129263"/>
                    <a:pt x="6391479" y="1150951"/>
                  </a:cubicBezTo>
                  <a:cubicBezTo>
                    <a:pt x="6457321" y="1232282"/>
                    <a:pt x="6458091" y="1423912"/>
                    <a:pt x="6373277" y="1447885"/>
                  </a:cubicBezTo>
                  <a:cubicBezTo>
                    <a:pt x="6237727" y="1482664"/>
                    <a:pt x="6022780" y="1559657"/>
                    <a:pt x="5891493" y="1564304"/>
                  </a:cubicBezTo>
                  <a:close/>
                  <a:moveTo>
                    <a:pt x="378052" y="1529331"/>
                  </a:moveTo>
                  <a:cubicBezTo>
                    <a:pt x="61641" y="1481733"/>
                    <a:pt x="-47577" y="1451021"/>
                    <a:pt x="21749" y="1089100"/>
                  </a:cubicBezTo>
                  <a:cubicBezTo>
                    <a:pt x="23300" y="1078180"/>
                    <a:pt x="34528" y="995377"/>
                    <a:pt x="43822" y="981938"/>
                  </a:cubicBezTo>
                  <a:cubicBezTo>
                    <a:pt x="204548" y="805954"/>
                    <a:pt x="454739" y="691665"/>
                    <a:pt x="635600" y="557587"/>
                  </a:cubicBezTo>
                  <a:lnTo>
                    <a:pt x="635600" y="557587"/>
                  </a:lnTo>
                  <a:cubicBezTo>
                    <a:pt x="715384" y="501778"/>
                    <a:pt x="772702" y="461500"/>
                    <a:pt x="784317" y="450423"/>
                  </a:cubicBezTo>
                  <a:cubicBezTo>
                    <a:pt x="806783" y="409022"/>
                    <a:pt x="867973" y="355460"/>
                    <a:pt x="902442" y="324555"/>
                  </a:cubicBezTo>
                  <a:cubicBezTo>
                    <a:pt x="929550" y="271070"/>
                    <a:pt x="936911" y="226184"/>
                    <a:pt x="944268" y="182730"/>
                  </a:cubicBezTo>
                  <a:cubicBezTo>
                    <a:pt x="948144" y="156820"/>
                    <a:pt x="953567" y="131182"/>
                    <a:pt x="960535" y="105969"/>
                  </a:cubicBezTo>
                  <a:cubicBezTo>
                    <a:pt x="969442" y="75993"/>
                    <a:pt x="972931" y="44739"/>
                    <a:pt x="989194" y="18171"/>
                  </a:cubicBezTo>
                  <a:cubicBezTo>
                    <a:pt x="1019016" y="-1465"/>
                    <a:pt x="1103830" y="-2975"/>
                    <a:pt x="1149145" y="3687"/>
                  </a:cubicBezTo>
                  <a:cubicBezTo>
                    <a:pt x="1251002" y="18674"/>
                    <a:pt x="1376483" y="96675"/>
                    <a:pt x="1428766" y="185325"/>
                  </a:cubicBezTo>
                  <a:cubicBezTo>
                    <a:pt x="1453553" y="270102"/>
                    <a:pt x="1471371" y="363322"/>
                    <a:pt x="1518619" y="439735"/>
                  </a:cubicBezTo>
                  <a:cubicBezTo>
                    <a:pt x="1531010" y="457511"/>
                    <a:pt x="1546115" y="483614"/>
                    <a:pt x="1558123" y="483614"/>
                  </a:cubicBezTo>
                  <a:cubicBezTo>
                    <a:pt x="1614666" y="481252"/>
                    <a:pt x="1659205" y="427573"/>
                    <a:pt x="1701418" y="393027"/>
                  </a:cubicBezTo>
                  <a:cubicBezTo>
                    <a:pt x="1750217" y="347482"/>
                    <a:pt x="1800179" y="308018"/>
                    <a:pt x="1831546" y="292410"/>
                  </a:cubicBezTo>
                  <a:cubicBezTo>
                    <a:pt x="1856721" y="294114"/>
                    <a:pt x="1891190" y="327382"/>
                    <a:pt x="1900097" y="372037"/>
                  </a:cubicBezTo>
                  <a:cubicBezTo>
                    <a:pt x="1912105" y="462313"/>
                    <a:pt x="1936117" y="605726"/>
                    <a:pt x="1947733" y="676832"/>
                  </a:cubicBezTo>
                  <a:lnTo>
                    <a:pt x="1947733" y="676871"/>
                  </a:lnTo>
                  <a:cubicBezTo>
                    <a:pt x="1951605" y="700070"/>
                    <a:pt x="1954319" y="715406"/>
                    <a:pt x="1954706" y="718582"/>
                  </a:cubicBezTo>
                  <a:cubicBezTo>
                    <a:pt x="1989946" y="811570"/>
                    <a:pt x="1993047" y="947160"/>
                    <a:pt x="1932628" y="1034841"/>
                  </a:cubicBezTo>
                  <a:cubicBezTo>
                    <a:pt x="1873377" y="1120239"/>
                    <a:pt x="1737050" y="1134259"/>
                    <a:pt x="1669275" y="1175543"/>
                  </a:cubicBezTo>
                  <a:cubicBezTo>
                    <a:pt x="1336979" y="1353231"/>
                    <a:pt x="967509" y="1553266"/>
                    <a:pt x="592611" y="1553809"/>
                  </a:cubicBezTo>
                  <a:cubicBezTo>
                    <a:pt x="592224" y="1553846"/>
                    <a:pt x="464804" y="1544630"/>
                    <a:pt x="378052" y="1529331"/>
                  </a:cubicBezTo>
                  <a:close/>
                </a:path>
              </a:pathLst>
            </a:custGeom>
            <a:solidFill>
              <a:srgbClr val="FFFFFF"/>
            </a:solidFill>
            <a:ln w="38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5" name="자유형: 도형 494">
              <a:extLst>
                <a:ext uri="{FF2B5EF4-FFF2-40B4-BE49-F238E27FC236}">
                  <a16:creationId xmlns:a16="http://schemas.microsoft.com/office/drawing/2014/main" id="{F6D841A4-65E8-B087-0050-BEEC23282DB5}"/>
                </a:ext>
              </a:extLst>
            </p:cNvPr>
            <p:cNvSpPr/>
            <p:nvPr/>
          </p:nvSpPr>
          <p:spPr>
            <a:xfrm flipH="1">
              <a:off x="5859972" y="-372722"/>
              <a:ext cx="4449348" cy="5452423"/>
            </a:xfrm>
            <a:custGeom>
              <a:avLst/>
              <a:gdLst>
                <a:gd name="connsiteX0" fmla="*/ 297418 w 4449348"/>
                <a:gd name="connsiteY0" fmla="*/ 5032147 h 5452423"/>
                <a:gd name="connsiteX1" fmla="*/ 355511 w 4449348"/>
                <a:gd name="connsiteY1" fmla="*/ 4573211 h 5452423"/>
                <a:gd name="connsiteX2" fmla="*/ 551482 w 4449348"/>
                <a:gd name="connsiteY2" fmla="*/ 3287413 h 5452423"/>
                <a:gd name="connsiteX3" fmla="*/ 363648 w 4449348"/>
                <a:gd name="connsiteY3" fmla="*/ 3202210 h 5452423"/>
                <a:gd name="connsiteX4" fmla="*/ 326465 w 4449348"/>
                <a:gd name="connsiteY4" fmla="*/ 3132498 h 5452423"/>
                <a:gd name="connsiteX5" fmla="*/ 30576 w 4449348"/>
                <a:gd name="connsiteY5" fmla="*/ 599632 h 5452423"/>
                <a:gd name="connsiteX6" fmla="*/ 553415 w 4449348"/>
                <a:gd name="connsiteY6" fmla="*/ 183297 h 5452423"/>
                <a:gd name="connsiteX7" fmla="*/ 1352779 w 4449348"/>
                <a:gd name="connsiteY7" fmla="*/ 1310 h 5452423"/>
                <a:gd name="connsiteX8" fmla="*/ 1428691 w 4449348"/>
                <a:gd name="connsiteY8" fmla="*/ 76599 h 5452423"/>
                <a:gd name="connsiteX9" fmla="*/ 1865936 w 4449348"/>
                <a:gd name="connsiteY9" fmla="*/ 741651 h 5452423"/>
                <a:gd name="connsiteX10" fmla="*/ 2733463 w 4449348"/>
                <a:gd name="connsiteY10" fmla="*/ 674534 h 5452423"/>
                <a:gd name="connsiteX11" fmla="*/ 2878308 w 4449348"/>
                <a:gd name="connsiteY11" fmla="*/ 269159 h 5452423"/>
                <a:gd name="connsiteX12" fmla="*/ 2888378 w 4449348"/>
                <a:gd name="connsiteY12" fmla="*/ 214939 h 5452423"/>
                <a:gd name="connsiteX13" fmla="*/ 3296581 w 4449348"/>
                <a:gd name="connsiteY13" fmla="*/ 386624 h 5452423"/>
                <a:gd name="connsiteX14" fmla="*/ 3881386 w 4449348"/>
                <a:gd name="connsiteY14" fmla="*/ 841029 h 5452423"/>
                <a:gd name="connsiteX15" fmla="*/ 4316310 w 4449348"/>
                <a:gd name="connsiteY15" fmla="*/ 1960292 h 5452423"/>
                <a:gd name="connsiteX16" fmla="*/ 4443342 w 4449348"/>
                <a:gd name="connsiteY16" fmla="*/ 2475618 h 5452423"/>
                <a:gd name="connsiteX17" fmla="*/ 4331802 w 4449348"/>
                <a:gd name="connsiteY17" fmla="*/ 3055350 h 5452423"/>
                <a:gd name="connsiteX18" fmla="*/ 4195476 w 4449348"/>
                <a:gd name="connsiteY18" fmla="*/ 3281643 h 5452423"/>
                <a:gd name="connsiteX19" fmla="*/ 3824068 w 4449348"/>
                <a:gd name="connsiteY19" fmla="*/ 3407511 h 5452423"/>
                <a:gd name="connsiteX20" fmla="*/ 3942188 w 4449348"/>
                <a:gd name="connsiteY20" fmla="*/ 3835465 h 5452423"/>
                <a:gd name="connsiteX21" fmla="*/ 4037076 w 4449348"/>
                <a:gd name="connsiteY21" fmla="*/ 5252941 h 5452423"/>
                <a:gd name="connsiteX22" fmla="*/ 3672249 w 4449348"/>
                <a:gd name="connsiteY22" fmla="*/ 5338260 h 5452423"/>
                <a:gd name="connsiteX23" fmla="*/ 2088627 w 4449348"/>
                <a:gd name="connsiteY23" fmla="*/ 5434966 h 5452423"/>
                <a:gd name="connsiteX24" fmla="*/ 297418 w 4449348"/>
                <a:gd name="connsiteY24" fmla="*/ 5032147 h 5452423"/>
                <a:gd name="connsiteX25" fmla="*/ 1849673 w 4449348"/>
                <a:gd name="connsiteY25" fmla="*/ 2536151 h 5452423"/>
                <a:gd name="connsiteX26" fmla="*/ 1874072 w 4449348"/>
                <a:gd name="connsiteY26" fmla="*/ 2582510 h 5452423"/>
                <a:gd name="connsiteX27" fmla="*/ 2070813 w 4449348"/>
                <a:gd name="connsiteY27" fmla="*/ 2722205 h 5452423"/>
                <a:gd name="connsiteX28" fmla="*/ 1999941 w 4449348"/>
                <a:gd name="connsiteY28" fmla="*/ 3054421 h 5452423"/>
                <a:gd name="connsiteX29" fmla="*/ 2417434 w 4449348"/>
                <a:gd name="connsiteY29" fmla="*/ 2994352 h 5452423"/>
                <a:gd name="connsiteX30" fmla="*/ 2537497 w 4449348"/>
                <a:gd name="connsiteY30" fmla="*/ 2875571 h 5452423"/>
                <a:gd name="connsiteX31" fmla="*/ 2380644 w 4449348"/>
                <a:gd name="connsiteY31" fmla="*/ 2439136 h 5452423"/>
                <a:gd name="connsiteX32" fmla="*/ 2379481 w 4449348"/>
                <a:gd name="connsiteY32" fmla="*/ 2184649 h 5452423"/>
                <a:gd name="connsiteX33" fmla="*/ 1687784 w 4449348"/>
                <a:gd name="connsiteY33" fmla="*/ 1988022 h 5452423"/>
                <a:gd name="connsiteX34" fmla="*/ 1130863 w 4449348"/>
                <a:gd name="connsiteY34" fmla="*/ 2043753 h 5452423"/>
                <a:gd name="connsiteX35" fmla="*/ 1108402 w 4449348"/>
                <a:gd name="connsiteY35" fmla="*/ 2092087 h 5452423"/>
                <a:gd name="connsiteX36" fmla="*/ 1140546 w 4449348"/>
                <a:gd name="connsiteY36" fmla="*/ 2365086 h 5452423"/>
                <a:gd name="connsiteX37" fmla="*/ 1849673 w 4449348"/>
                <a:gd name="connsiteY37" fmla="*/ 2536151 h 545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449348" h="5452423">
                  <a:moveTo>
                    <a:pt x="297418" y="5032147"/>
                  </a:moveTo>
                  <a:cubicBezTo>
                    <a:pt x="273406" y="5019909"/>
                    <a:pt x="348155" y="4645053"/>
                    <a:pt x="355511" y="4573211"/>
                  </a:cubicBezTo>
                  <a:cubicBezTo>
                    <a:pt x="437229" y="4127481"/>
                    <a:pt x="497648" y="3735700"/>
                    <a:pt x="551482" y="3287413"/>
                  </a:cubicBezTo>
                  <a:cubicBezTo>
                    <a:pt x="480609" y="3264331"/>
                    <a:pt x="415931" y="3255733"/>
                    <a:pt x="363648" y="3202210"/>
                  </a:cubicBezTo>
                  <a:lnTo>
                    <a:pt x="326465" y="3132498"/>
                  </a:lnTo>
                  <a:cubicBezTo>
                    <a:pt x="88669" y="2514773"/>
                    <a:pt x="-65083" y="1162750"/>
                    <a:pt x="30576" y="599632"/>
                  </a:cubicBezTo>
                  <a:cubicBezTo>
                    <a:pt x="83639" y="357344"/>
                    <a:pt x="333050" y="235930"/>
                    <a:pt x="553415" y="183297"/>
                  </a:cubicBezTo>
                  <a:cubicBezTo>
                    <a:pt x="797796" y="112307"/>
                    <a:pt x="1143647" y="40504"/>
                    <a:pt x="1352779" y="1310"/>
                  </a:cubicBezTo>
                  <a:cubicBezTo>
                    <a:pt x="1407000" y="-8876"/>
                    <a:pt x="1417845" y="48715"/>
                    <a:pt x="1428691" y="76599"/>
                  </a:cubicBezTo>
                  <a:cubicBezTo>
                    <a:pt x="1525900" y="325703"/>
                    <a:pt x="1642474" y="586813"/>
                    <a:pt x="1865936" y="741651"/>
                  </a:cubicBezTo>
                  <a:cubicBezTo>
                    <a:pt x="2112638" y="910082"/>
                    <a:pt x="2512323" y="952529"/>
                    <a:pt x="2733463" y="674534"/>
                  </a:cubicBezTo>
                  <a:cubicBezTo>
                    <a:pt x="2834157" y="548007"/>
                    <a:pt x="2853909" y="381976"/>
                    <a:pt x="2878308" y="269159"/>
                  </a:cubicBezTo>
                  <a:cubicBezTo>
                    <a:pt x="2882180" y="251073"/>
                    <a:pt x="2887215" y="204211"/>
                    <a:pt x="2888378" y="214939"/>
                  </a:cubicBezTo>
                  <a:cubicBezTo>
                    <a:pt x="3030515" y="250182"/>
                    <a:pt x="3160255" y="334998"/>
                    <a:pt x="3296581" y="386624"/>
                  </a:cubicBezTo>
                  <a:cubicBezTo>
                    <a:pt x="3525470" y="472020"/>
                    <a:pt x="3779141" y="602343"/>
                    <a:pt x="3881386" y="841029"/>
                  </a:cubicBezTo>
                  <a:cubicBezTo>
                    <a:pt x="4057604" y="1205080"/>
                    <a:pt x="4190053" y="1569247"/>
                    <a:pt x="4316310" y="1960292"/>
                  </a:cubicBezTo>
                  <a:cubicBezTo>
                    <a:pt x="4359298" y="2122256"/>
                    <a:pt x="4453412" y="2473643"/>
                    <a:pt x="4443342" y="2475618"/>
                  </a:cubicBezTo>
                  <a:cubicBezTo>
                    <a:pt x="4468904" y="2652919"/>
                    <a:pt x="4431333" y="2847996"/>
                    <a:pt x="4331802" y="3055350"/>
                  </a:cubicBezTo>
                  <a:cubicBezTo>
                    <a:pt x="4294237" y="3118401"/>
                    <a:pt x="4282616" y="3206122"/>
                    <a:pt x="4195476" y="3281643"/>
                  </a:cubicBezTo>
                  <a:cubicBezTo>
                    <a:pt x="4091298" y="3371958"/>
                    <a:pt x="3938316" y="3405072"/>
                    <a:pt x="3824068" y="3407511"/>
                  </a:cubicBezTo>
                  <a:cubicBezTo>
                    <a:pt x="3873254" y="3518353"/>
                    <a:pt x="3896103" y="3671565"/>
                    <a:pt x="3942188" y="3835465"/>
                  </a:cubicBezTo>
                  <a:cubicBezTo>
                    <a:pt x="4065735" y="4278329"/>
                    <a:pt x="4156360" y="4942529"/>
                    <a:pt x="4037076" y="5252941"/>
                  </a:cubicBezTo>
                  <a:cubicBezTo>
                    <a:pt x="4037076" y="5274629"/>
                    <a:pt x="3791925" y="5321800"/>
                    <a:pt x="3672249" y="5338260"/>
                  </a:cubicBezTo>
                  <a:cubicBezTo>
                    <a:pt x="3673024" y="5342443"/>
                    <a:pt x="2866305" y="5505220"/>
                    <a:pt x="2088627" y="5434966"/>
                  </a:cubicBezTo>
                  <a:cubicBezTo>
                    <a:pt x="1200965" y="5354681"/>
                    <a:pt x="297418" y="5032147"/>
                    <a:pt x="297418" y="5032147"/>
                  </a:cubicBezTo>
                  <a:close/>
                  <a:moveTo>
                    <a:pt x="1849673" y="2536151"/>
                  </a:moveTo>
                  <a:lnTo>
                    <a:pt x="1874072" y="2582510"/>
                  </a:lnTo>
                  <a:lnTo>
                    <a:pt x="2070813" y="2722205"/>
                  </a:lnTo>
                  <a:lnTo>
                    <a:pt x="1999941" y="3054421"/>
                  </a:lnTo>
                  <a:cubicBezTo>
                    <a:pt x="2103344" y="3050122"/>
                    <a:pt x="2296600" y="3024600"/>
                    <a:pt x="2417434" y="2994352"/>
                  </a:cubicBezTo>
                  <a:cubicBezTo>
                    <a:pt x="2496442" y="2974562"/>
                    <a:pt x="2542145" y="2969759"/>
                    <a:pt x="2537497" y="2875571"/>
                  </a:cubicBezTo>
                  <a:cubicBezTo>
                    <a:pt x="2463136" y="2692384"/>
                    <a:pt x="2408527" y="2594671"/>
                    <a:pt x="2380644" y="2439136"/>
                  </a:cubicBezTo>
                  <a:cubicBezTo>
                    <a:pt x="2367477" y="2354591"/>
                    <a:pt x="2396911" y="2189412"/>
                    <a:pt x="2379481" y="2184649"/>
                  </a:cubicBezTo>
                  <a:cubicBezTo>
                    <a:pt x="2240058" y="2145920"/>
                    <a:pt x="1974378" y="2021871"/>
                    <a:pt x="1687784" y="1988022"/>
                  </a:cubicBezTo>
                  <a:cubicBezTo>
                    <a:pt x="1504598" y="1966334"/>
                    <a:pt x="1302047" y="2004559"/>
                    <a:pt x="1130863" y="2043753"/>
                  </a:cubicBezTo>
                  <a:lnTo>
                    <a:pt x="1108402" y="2092087"/>
                  </a:lnTo>
                  <a:lnTo>
                    <a:pt x="1140546" y="2365086"/>
                  </a:lnTo>
                  <a:cubicBezTo>
                    <a:pt x="1295461" y="2343708"/>
                    <a:pt x="1716055" y="2481311"/>
                    <a:pt x="1849673" y="2536151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 w="38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sp>
          <p:nvSpPr>
            <p:cNvPr id="496" name="자유형: 도형 495">
              <a:extLst>
                <a:ext uri="{FF2B5EF4-FFF2-40B4-BE49-F238E27FC236}">
                  <a16:creationId xmlns:a16="http://schemas.microsoft.com/office/drawing/2014/main" id="{C678CEE6-275B-F971-65D3-4A63F08845CD}"/>
                </a:ext>
              </a:extLst>
            </p:cNvPr>
            <p:cNvSpPr/>
            <p:nvPr/>
          </p:nvSpPr>
          <p:spPr>
            <a:xfrm flipH="1">
              <a:off x="5509646" y="-643830"/>
              <a:ext cx="6516950" cy="15022914"/>
            </a:xfrm>
            <a:custGeom>
              <a:avLst/>
              <a:gdLst>
                <a:gd name="connsiteX0" fmla="*/ 5898810 w 6516950"/>
                <a:gd name="connsiteY0" fmla="*/ 15023031 h 15022914"/>
                <a:gd name="connsiteX1" fmla="*/ 4754372 w 6516950"/>
                <a:gd name="connsiteY1" fmla="*/ 14737134 h 15022914"/>
                <a:gd name="connsiteX2" fmla="*/ 4381413 w 6516950"/>
                <a:gd name="connsiteY2" fmla="*/ 14494576 h 15022914"/>
                <a:gd name="connsiteX3" fmla="*/ 4457324 w 6516950"/>
                <a:gd name="connsiteY3" fmla="*/ 14277269 h 15022914"/>
                <a:gd name="connsiteX4" fmla="*/ 4451902 w 6516950"/>
                <a:gd name="connsiteY4" fmla="*/ 13980257 h 15022914"/>
                <a:gd name="connsiteX5" fmla="*/ 4534007 w 6516950"/>
                <a:gd name="connsiteY5" fmla="*/ 13759077 h 15022914"/>
                <a:gd name="connsiteX6" fmla="*/ 4547173 w 6516950"/>
                <a:gd name="connsiteY6" fmla="*/ 13760820 h 15022914"/>
                <a:gd name="connsiteX7" fmla="*/ 4539042 w 6516950"/>
                <a:gd name="connsiteY7" fmla="*/ 14007135 h 15022914"/>
                <a:gd name="connsiteX8" fmla="*/ 4541751 w 6516950"/>
                <a:gd name="connsiteY8" fmla="*/ 14175644 h 15022914"/>
                <a:gd name="connsiteX9" fmla="*/ 5051036 w 6516950"/>
                <a:gd name="connsiteY9" fmla="*/ 14454299 h 15022914"/>
                <a:gd name="connsiteX10" fmla="*/ 5051423 w 6516950"/>
                <a:gd name="connsiteY10" fmla="*/ 14454299 h 15022914"/>
                <a:gd name="connsiteX11" fmla="*/ 5662565 w 6516950"/>
                <a:gd name="connsiteY11" fmla="*/ 14630941 h 15022914"/>
                <a:gd name="connsiteX12" fmla="*/ 6039396 w 6516950"/>
                <a:gd name="connsiteY12" fmla="*/ 14677415 h 15022914"/>
                <a:gd name="connsiteX13" fmla="*/ 6271769 w 6516950"/>
                <a:gd name="connsiteY13" fmla="*/ 14586983 h 15022914"/>
                <a:gd name="connsiteX14" fmla="*/ 6223746 w 6516950"/>
                <a:gd name="connsiteY14" fmla="*/ 14226534 h 15022914"/>
                <a:gd name="connsiteX15" fmla="*/ 6048303 w 6516950"/>
                <a:gd name="connsiteY15" fmla="*/ 14158836 h 15022914"/>
                <a:gd name="connsiteX16" fmla="*/ 5896872 w 6516950"/>
                <a:gd name="connsiteY16" fmla="*/ 14117474 h 15022914"/>
                <a:gd name="connsiteX17" fmla="*/ 5852338 w 6516950"/>
                <a:gd name="connsiteY17" fmla="*/ 14089511 h 15022914"/>
                <a:gd name="connsiteX18" fmla="*/ 5707492 w 6516950"/>
                <a:gd name="connsiteY18" fmla="*/ 13996097 h 15022914"/>
                <a:gd name="connsiteX19" fmla="*/ 5568065 w 6516950"/>
                <a:gd name="connsiteY19" fmla="*/ 14029559 h 15022914"/>
                <a:gd name="connsiteX20" fmla="*/ 5567677 w 6516950"/>
                <a:gd name="connsiteY20" fmla="*/ 14029559 h 15022914"/>
                <a:gd name="connsiteX21" fmla="*/ 5413925 w 6516950"/>
                <a:gd name="connsiteY21" fmla="*/ 14063447 h 15022914"/>
                <a:gd name="connsiteX22" fmla="*/ 5635452 w 6516950"/>
                <a:gd name="connsiteY22" fmla="*/ 13944394 h 15022914"/>
                <a:gd name="connsiteX23" fmla="*/ 5508038 w 6516950"/>
                <a:gd name="connsiteY23" fmla="*/ 13832275 h 15022914"/>
                <a:gd name="connsiteX24" fmla="*/ 5460790 w 6516950"/>
                <a:gd name="connsiteY24" fmla="*/ 13776660 h 15022914"/>
                <a:gd name="connsiteX25" fmla="*/ 5324464 w 6516950"/>
                <a:gd name="connsiteY25" fmla="*/ 13548276 h 15022914"/>
                <a:gd name="connsiteX26" fmla="*/ 4952280 w 6516950"/>
                <a:gd name="connsiteY26" fmla="*/ 13757295 h 15022914"/>
                <a:gd name="connsiteX27" fmla="*/ 4557631 w 6516950"/>
                <a:gd name="connsiteY27" fmla="*/ 13760820 h 15022914"/>
                <a:gd name="connsiteX28" fmla="*/ 4555309 w 6516950"/>
                <a:gd name="connsiteY28" fmla="*/ 13744321 h 15022914"/>
                <a:gd name="connsiteX29" fmla="*/ 4563829 w 6516950"/>
                <a:gd name="connsiteY29" fmla="*/ 13753848 h 15022914"/>
                <a:gd name="connsiteX30" fmla="*/ 4877919 w 6516950"/>
                <a:gd name="connsiteY30" fmla="*/ 13708575 h 15022914"/>
                <a:gd name="connsiteX31" fmla="*/ 5236548 w 6516950"/>
                <a:gd name="connsiteY31" fmla="*/ 13472600 h 15022914"/>
                <a:gd name="connsiteX32" fmla="*/ 5204400 w 6516950"/>
                <a:gd name="connsiteY32" fmla="*/ 13091392 h 15022914"/>
                <a:gd name="connsiteX33" fmla="*/ 4662197 w 6516950"/>
                <a:gd name="connsiteY33" fmla="*/ 13056729 h 15022914"/>
                <a:gd name="connsiteX34" fmla="*/ 4685050 w 6516950"/>
                <a:gd name="connsiteY34" fmla="*/ 13721549 h 15022914"/>
                <a:gd name="connsiteX35" fmla="*/ 4617662 w 6516950"/>
                <a:gd name="connsiteY35" fmla="*/ 13792113 h 15022914"/>
                <a:gd name="connsiteX36" fmla="*/ 4576220 w 6516950"/>
                <a:gd name="connsiteY36" fmla="*/ 13760742 h 15022914"/>
                <a:gd name="connsiteX37" fmla="*/ 4619596 w 6516950"/>
                <a:gd name="connsiteY37" fmla="*/ 13045885 h 15022914"/>
                <a:gd name="connsiteX38" fmla="*/ 4571573 w 6516950"/>
                <a:gd name="connsiteY38" fmla="*/ 13030278 h 15022914"/>
                <a:gd name="connsiteX39" fmla="*/ 4477852 w 6516950"/>
                <a:gd name="connsiteY39" fmla="*/ 12773312 h 15022914"/>
                <a:gd name="connsiteX40" fmla="*/ 4379091 w 6516950"/>
                <a:gd name="connsiteY40" fmla="*/ 11620819 h 15022914"/>
                <a:gd name="connsiteX41" fmla="*/ 3837663 w 6516950"/>
                <a:gd name="connsiteY41" fmla="*/ 7290781 h 15022914"/>
                <a:gd name="connsiteX42" fmla="*/ 3794287 w 6516950"/>
                <a:gd name="connsiteY42" fmla="*/ 7206352 h 15022914"/>
                <a:gd name="connsiteX43" fmla="*/ 3405448 w 6516950"/>
                <a:gd name="connsiteY43" fmla="*/ 7856841 h 15022914"/>
                <a:gd name="connsiteX44" fmla="*/ 3045656 w 6516950"/>
                <a:gd name="connsiteY44" fmla="*/ 8929397 h 15022914"/>
                <a:gd name="connsiteX45" fmla="*/ 2097187 w 6516950"/>
                <a:gd name="connsiteY45" fmla="*/ 12978110 h 15022914"/>
                <a:gd name="connsiteX46" fmla="*/ 2096799 w 6516950"/>
                <a:gd name="connsiteY46" fmla="*/ 12979078 h 15022914"/>
                <a:gd name="connsiteX47" fmla="*/ 2096799 w 6516950"/>
                <a:gd name="connsiteY47" fmla="*/ 12979194 h 15022914"/>
                <a:gd name="connsiteX48" fmla="*/ 2125458 w 6516950"/>
                <a:gd name="connsiteY48" fmla="*/ 13031866 h 15022914"/>
                <a:gd name="connsiteX49" fmla="*/ 1877210 w 6516950"/>
                <a:gd name="connsiteY49" fmla="*/ 13084111 h 15022914"/>
                <a:gd name="connsiteX50" fmla="*/ 1874108 w 6516950"/>
                <a:gd name="connsiteY50" fmla="*/ 13642929 h 15022914"/>
                <a:gd name="connsiteX51" fmla="*/ 1994559 w 6516950"/>
                <a:gd name="connsiteY51" fmla="*/ 13826891 h 15022914"/>
                <a:gd name="connsiteX52" fmla="*/ 2027478 w 6516950"/>
                <a:gd name="connsiteY52" fmla="*/ 14238424 h 15022914"/>
                <a:gd name="connsiteX53" fmla="*/ 1421758 w 6516950"/>
                <a:gd name="connsiteY53" fmla="*/ 14757894 h 15022914"/>
                <a:gd name="connsiteX54" fmla="*/ 1421758 w 6516950"/>
                <a:gd name="connsiteY54" fmla="*/ 14757894 h 15022914"/>
                <a:gd name="connsiteX55" fmla="*/ 424878 w 6516950"/>
                <a:gd name="connsiteY55" fmla="*/ 14976905 h 15022914"/>
                <a:gd name="connsiteX56" fmla="*/ 24419 w 6516950"/>
                <a:gd name="connsiteY56" fmla="*/ 14521802 h 15022914"/>
                <a:gd name="connsiteX57" fmla="*/ 223486 w 6516950"/>
                <a:gd name="connsiteY57" fmla="*/ 14166311 h 15022914"/>
                <a:gd name="connsiteX58" fmla="*/ 223486 w 6516950"/>
                <a:gd name="connsiteY58" fmla="*/ 14166311 h 15022914"/>
                <a:gd name="connsiteX59" fmla="*/ 532546 w 6516950"/>
                <a:gd name="connsiteY59" fmla="*/ 13968445 h 15022914"/>
                <a:gd name="connsiteX60" fmla="*/ 532546 w 6516950"/>
                <a:gd name="connsiteY60" fmla="*/ 13968445 h 15022914"/>
                <a:gd name="connsiteX61" fmla="*/ 780794 w 6516950"/>
                <a:gd name="connsiteY61" fmla="*/ 13808882 h 15022914"/>
                <a:gd name="connsiteX62" fmla="*/ 819135 w 6516950"/>
                <a:gd name="connsiteY62" fmla="*/ 13780571 h 15022914"/>
                <a:gd name="connsiteX63" fmla="*/ 997675 w 6516950"/>
                <a:gd name="connsiteY63" fmla="*/ 13435381 h 15022914"/>
                <a:gd name="connsiteX64" fmla="*/ 1179315 w 6516950"/>
                <a:gd name="connsiteY64" fmla="*/ 13374190 h 15022914"/>
                <a:gd name="connsiteX65" fmla="*/ 1214560 w 6516950"/>
                <a:gd name="connsiteY65" fmla="*/ 13082678 h 15022914"/>
                <a:gd name="connsiteX66" fmla="*/ 1247478 w 6516950"/>
                <a:gd name="connsiteY66" fmla="*/ 13016064 h 15022914"/>
                <a:gd name="connsiteX67" fmla="*/ 1270327 w 6516950"/>
                <a:gd name="connsiteY67" fmla="*/ 13137711 h 15022914"/>
                <a:gd name="connsiteX68" fmla="*/ 1263742 w 6516950"/>
                <a:gd name="connsiteY68" fmla="*/ 13393554 h 15022914"/>
                <a:gd name="connsiteX69" fmla="*/ 1569700 w 6516950"/>
                <a:gd name="connsiteY69" fmla="*/ 13830648 h 15022914"/>
                <a:gd name="connsiteX70" fmla="*/ 1614239 w 6516950"/>
                <a:gd name="connsiteY70" fmla="*/ 13852607 h 15022914"/>
                <a:gd name="connsiteX71" fmla="*/ 1694023 w 6516950"/>
                <a:gd name="connsiteY71" fmla="*/ 13762989 h 15022914"/>
                <a:gd name="connsiteX72" fmla="*/ 1694023 w 6516950"/>
                <a:gd name="connsiteY72" fmla="*/ 13762950 h 15022914"/>
                <a:gd name="connsiteX73" fmla="*/ 1769155 w 6516950"/>
                <a:gd name="connsiteY73" fmla="*/ 13676391 h 15022914"/>
                <a:gd name="connsiteX74" fmla="*/ 1758697 w 6516950"/>
                <a:gd name="connsiteY74" fmla="*/ 13612217 h 15022914"/>
                <a:gd name="connsiteX75" fmla="*/ 1855519 w 6516950"/>
                <a:gd name="connsiteY75" fmla="*/ 13081477 h 15022914"/>
                <a:gd name="connsiteX76" fmla="*/ 1195196 w 6516950"/>
                <a:gd name="connsiteY76" fmla="*/ 12971758 h 15022914"/>
                <a:gd name="connsiteX77" fmla="*/ 1112315 w 6516950"/>
                <a:gd name="connsiteY77" fmla="*/ 12939924 h 15022914"/>
                <a:gd name="connsiteX78" fmla="*/ 1170796 w 6516950"/>
                <a:gd name="connsiteY78" fmla="*/ 12130103 h 15022914"/>
                <a:gd name="connsiteX79" fmla="*/ 1438021 w 6516950"/>
                <a:gd name="connsiteY79" fmla="*/ 9709203 h 15022914"/>
                <a:gd name="connsiteX80" fmla="*/ 1911679 w 6516950"/>
                <a:gd name="connsiteY80" fmla="*/ 6714573 h 15022914"/>
                <a:gd name="connsiteX81" fmla="*/ 2081311 w 6516950"/>
                <a:gd name="connsiteY81" fmla="*/ 5359025 h 15022914"/>
                <a:gd name="connsiteX82" fmla="*/ 2041032 w 6516950"/>
                <a:gd name="connsiteY82" fmla="*/ 5340629 h 15022914"/>
                <a:gd name="connsiteX83" fmla="*/ 1995717 w 6516950"/>
                <a:gd name="connsiteY83" fmla="*/ 4998421 h 15022914"/>
                <a:gd name="connsiteX84" fmla="*/ 1995717 w 6516950"/>
                <a:gd name="connsiteY84" fmla="*/ 4998382 h 15022914"/>
                <a:gd name="connsiteX85" fmla="*/ 2251714 w 6516950"/>
                <a:gd name="connsiteY85" fmla="*/ 3595934 h 15022914"/>
                <a:gd name="connsiteX86" fmla="*/ 1878373 w 6516950"/>
                <a:gd name="connsiteY86" fmla="*/ 3033359 h 15022914"/>
                <a:gd name="connsiteX87" fmla="*/ 1680464 w 6516950"/>
                <a:gd name="connsiteY87" fmla="*/ 1406980 h 15022914"/>
                <a:gd name="connsiteX88" fmla="*/ 2241645 w 6516950"/>
                <a:gd name="connsiteY88" fmla="*/ 431129 h 15022914"/>
                <a:gd name="connsiteX89" fmla="*/ 3063862 w 6516950"/>
                <a:gd name="connsiteY89" fmla="*/ 267152 h 15022914"/>
                <a:gd name="connsiteX90" fmla="*/ 3105299 w 6516950"/>
                <a:gd name="connsiteY90" fmla="*/ 268236 h 15022914"/>
                <a:gd name="connsiteX91" fmla="*/ 3151389 w 6516950"/>
                <a:gd name="connsiteY91" fmla="*/ 318971 h 15022914"/>
                <a:gd name="connsiteX92" fmla="*/ 3510789 w 6516950"/>
                <a:gd name="connsiteY92" fmla="*/ 38264 h 15022914"/>
                <a:gd name="connsiteX93" fmla="*/ 3609550 w 6516950"/>
                <a:gd name="connsiteY93" fmla="*/ 44112 h 15022914"/>
                <a:gd name="connsiteX94" fmla="*/ 3549518 w 6516950"/>
                <a:gd name="connsiteY94" fmla="*/ 121144 h 15022914"/>
                <a:gd name="connsiteX95" fmla="*/ 3160684 w 6516950"/>
                <a:gd name="connsiteY95" fmla="*/ 334114 h 15022914"/>
                <a:gd name="connsiteX96" fmla="*/ 3234652 w 6516950"/>
                <a:gd name="connsiteY96" fmla="*/ 486744 h 15022914"/>
                <a:gd name="connsiteX97" fmla="*/ 3234652 w 6516950"/>
                <a:gd name="connsiteY97" fmla="*/ 486821 h 15022914"/>
                <a:gd name="connsiteX98" fmla="*/ 3619232 w 6516950"/>
                <a:gd name="connsiteY98" fmla="*/ 986268 h 15022914"/>
                <a:gd name="connsiteX99" fmla="*/ 4532844 w 6516950"/>
                <a:gd name="connsiteY99" fmla="*/ 620707 h 15022914"/>
                <a:gd name="connsiteX100" fmla="*/ 4383351 w 6516950"/>
                <a:gd name="connsiteY100" fmla="*/ 131717 h 15022914"/>
                <a:gd name="connsiteX101" fmla="*/ 4539817 w 6516950"/>
                <a:gd name="connsiteY101" fmla="*/ 528842 h 15022914"/>
                <a:gd name="connsiteX102" fmla="*/ 4549112 w 6516950"/>
                <a:gd name="connsiteY102" fmla="*/ 530043 h 15022914"/>
                <a:gd name="connsiteX103" fmla="*/ 4579709 w 6516950"/>
                <a:gd name="connsiteY103" fmla="*/ 451811 h 15022914"/>
                <a:gd name="connsiteX104" fmla="*/ 4645546 w 6516950"/>
                <a:gd name="connsiteY104" fmla="*/ 486086 h 15022914"/>
                <a:gd name="connsiteX105" fmla="*/ 5926694 w 6516950"/>
                <a:gd name="connsiteY105" fmla="*/ 1784547 h 15022914"/>
                <a:gd name="connsiteX106" fmla="*/ 6163327 w 6516950"/>
                <a:gd name="connsiteY106" fmla="*/ 2495802 h 15022914"/>
                <a:gd name="connsiteX107" fmla="*/ 6193924 w 6516950"/>
                <a:gd name="connsiteY107" fmla="*/ 2823177 h 15022914"/>
                <a:gd name="connsiteX108" fmla="*/ 6050241 w 6516950"/>
                <a:gd name="connsiteY108" fmla="*/ 3446130 h 15022914"/>
                <a:gd name="connsiteX109" fmla="*/ 6050241 w 6516950"/>
                <a:gd name="connsiteY109" fmla="*/ 3446130 h 15022914"/>
                <a:gd name="connsiteX110" fmla="*/ 5930183 w 6516950"/>
                <a:gd name="connsiteY110" fmla="*/ 3584741 h 15022914"/>
                <a:gd name="connsiteX111" fmla="*/ 5574263 w 6516950"/>
                <a:gd name="connsiteY111" fmla="*/ 3721492 h 15022914"/>
                <a:gd name="connsiteX112" fmla="*/ 5815542 w 6516950"/>
                <a:gd name="connsiteY112" fmla="*/ 5512856 h 15022914"/>
                <a:gd name="connsiteX113" fmla="*/ 5638166 w 6516950"/>
                <a:gd name="connsiteY113" fmla="*/ 5613474 h 15022914"/>
                <a:gd name="connsiteX114" fmla="*/ 5638166 w 6516950"/>
                <a:gd name="connsiteY114" fmla="*/ 5613474 h 15022914"/>
                <a:gd name="connsiteX115" fmla="*/ 5604085 w 6516950"/>
                <a:gd name="connsiteY115" fmla="*/ 5622381 h 15022914"/>
                <a:gd name="connsiteX116" fmla="*/ 5565743 w 6516950"/>
                <a:gd name="connsiteY116" fmla="*/ 7053993 h 15022914"/>
                <a:gd name="connsiteX117" fmla="*/ 5490995 w 6516950"/>
                <a:gd name="connsiteY117" fmla="*/ 10007569 h 15022914"/>
                <a:gd name="connsiteX118" fmla="*/ 5596341 w 6516950"/>
                <a:gd name="connsiteY118" fmla="*/ 12221232 h 15022914"/>
                <a:gd name="connsiteX119" fmla="*/ 5633907 w 6516950"/>
                <a:gd name="connsiteY119" fmla="*/ 12661967 h 15022914"/>
                <a:gd name="connsiteX120" fmla="*/ 5647461 w 6516950"/>
                <a:gd name="connsiteY120" fmla="*/ 12955531 h 15022914"/>
                <a:gd name="connsiteX121" fmla="*/ 5590143 w 6516950"/>
                <a:gd name="connsiteY121" fmla="*/ 13011998 h 15022914"/>
                <a:gd name="connsiteX122" fmla="*/ 5257076 w 6516950"/>
                <a:gd name="connsiteY122" fmla="*/ 13087829 h 15022914"/>
                <a:gd name="connsiteX123" fmla="*/ 5321362 w 6516950"/>
                <a:gd name="connsiteY123" fmla="*/ 13448820 h 15022914"/>
                <a:gd name="connsiteX124" fmla="*/ 5367452 w 6516950"/>
                <a:gd name="connsiteY124" fmla="*/ 13533637 h 15022914"/>
                <a:gd name="connsiteX125" fmla="*/ 5568452 w 6516950"/>
                <a:gd name="connsiteY125" fmla="*/ 13738976 h 15022914"/>
                <a:gd name="connsiteX126" fmla="*/ 5721434 w 6516950"/>
                <a:gd name="connsiteY126" fmla="*/ 13721007 h 15022914"/>
                <a:gd name="connsiteX127" fmla="*/ 5638941 w 6516950"/>
                <a:gd name="connsiteY127" fmla="*/ 13803809 h 15022914"/>
                <a:gd name="connsiteX128" fmla="*/ 5772942 w 6516950"/>
                <a:gd name="connsiteY128" fmla="*/ 13903070 h 15022914"/>
                <a:gd name="connsiteX129" fmla="*/ 5903845 w 6516950"/>
                <a:gd name="connsiteY129" fmla="*/ 13878284 h 15022914"/>
                <a:gd name="connsiteX130" fmla="*/ 5880221 w 6516950"/>
                <a:gd name="connsiteY130" fmla="*/ 13971892 h 15022914"/>
                <a:gd name="connsiteX131" fmla="*/ 5984400 w 6516950"/>
                <a:gd name="connsiteY131" fmla="*/ 14037189 h 15022914"/>
                <a:gd name="connsiteX132" fmla="*/ 6122664 w 6516950"/>
                <a:gd name="connsiteY132" fmla="*/ 14004618 h 15022914"/>
                <a:gd name="connsiteX133" fmla="*/ 6059148 w 6516950"/>
                <a:gd name="connsiteY133" fmla="*/ 14084050 h 15022914"/>
                <a:gd name="connsiteX134" fmla="*/ 6247758 w 6516950"/>
                <a:gd name="connsiteY134" fmla="*/ 14168712 h 15022914"/>
                <a:gd name="connsiteX135" fmla="*/ 6429011 w 6516950"/>
                <a:gd name="connsiteY135" fmla="*/ 14548100 h 15022914"/>
                <a:gd name="connsiteX136" fmla="*/ 6392215 w 6516950"/>
                <a:gd name="connsiteY136" fmla="*/ 14892941 h 15022914"/>
                <a:gd name="connsiteX137" fmla="*/ 5898810 w 6516950"/>
                <a:gd name="connsiteY137" fmla="*/ 15023031 h 15022914"/>
                <a:gd name="connsiteX138" fmla="*/ 4467007 w 6516950"/>
                <a:gd name="connsiteY138" fmla="*/ 14293187 h 15022914"/>
                <a:gd name="connsiteX139" fmla="*/ 4910062 w 6516950"/>
                <a:gd name="connsiteY139" fmla="*/ 14683108 h 15022914"/>
                <a:gd name="connsiteX140" fmla="*/ 5912365 w 6516950"/>
                <a:gd name="connsiteY140" fmla="*/ 14916372 h 15022914"/>
                <a:gd name="connsiteX141" fmla="*/ 6123439 w 6516950"/>
                <a:gd name="connsiteY141" fmla="*/ 14853941 h 15022914"/>
                <a:gd name="connsiteX142" fmla="*/ 6123827 w 6516950"/>
                <a:gd name="connsiteY142" fmla="*/ 14853941 h 15022914"/>
                <a:gd name="connsiteX143" fmla="*/ 6396087 w 6516950"/>
                <a:gd name="connsiteY143" fmla="*/ 14771139 h 15022914"/>
                <a:gd name="connsiteX144" fmla="*/ 6410417 w 6516950"/>
                <a:gd name="connsiteY144" fmla="*/ 14719746 h 15022914"/>
                <a:gd name="connsiteX145" fmla="*/ 6415452 w 6516950"/>
                <a:gd name="connsiteY145" fmla="*/ 14586441 h 15022914"/>
                <a:gd name="connsiteX146" fmla="*/ 6125373 w 6516950"/>
                <a:gd name="connsiteY146" fmla="*/ 14770093 h 15022914"/>
                <a:gd name="connsiteX147" fmla="*/ 5375196 w 6516950"/>
                <a:gd name="connsiteY147" fmla="*/ 14678925 h 15022914"/>
                <a:gd name="connsiteX148" fmla="*/ 5375196 w 6516950"/>
                <a:gd name="connsiteY148" fmla="*/ 14678925 h 15022914"/>
                <a:gd name="connsiteX149" fmla="*/ 4467007 w 6516950"/>
                <a:gd name="connsiteY149" fmla="*/ 14293187 h 15022914"/>
                <a:gd name="connsiteX150" fmla="*/ 55016 w 6516950"/>
                <a:gd name="connsiteY150" fmla="*/ 14579509 h 15022914"/>
                <a:gd name="connsiteX151" fmla="*/ 55016 w 6516950"/>
                <a:gd name="connsiteY151" fmla="*/ 14579509 h 15022914"/>
                <a:gd name="connsiteX152" fmla="*/ 266474 w 6516950"/>
                <a:gd name="connsiteY152" fmla="*/ 14842632 h 15022914"/>
                <a:gd name="connsiteX153" fmla="*/ 1208362 w 6516950"/>
                <a:gd name="connsiteY153" fmla="*/ 14740194 h 15022914"/>
                <a:gd name="connsiteX154" fmla="*/ 1870236 w 6516950"/>
                <a:gd name="connsiteY154" fmla="*/ 14435515 h 15022914"/>
                <a:gd name="connsiteX155" fmla="*/ 1940726 w 6516950"/>
                <a:gd name="connsiteY155" fmla="*/ 14295665 h 15022914"/>
                <a:gd name="connsiteX156" fmla="*/ 1770705 w 6516950"/>
                <a:gd name="connsiteY156" fmla="*/ 14318864 h 15022914"/>
                <a:gd name="connsiteX157" fmla="*/ 1002322 w 6516950"/>
                <a:gd name="connsiteY157" fmla="*/ 14612621 h 15022914"/>
                <a:gd name="connsiteX158" fmla="*/ 55016 w 6516950"/>
                <a:gd name="connsiteY158" fmla="*/ 14579509 h 15022914"/>
                <a:gd name="connsiteX159" fmla="*/ 435724 w 6516950"/>
                <a:gd name="connsiteY159" fmla="*/ 14660335 h 15022914"/>
                <a:gd name="connsiteX160" fmla="*/ 905500 w 6516950"/>
                <a:gd name="connsiteY160" fmla="*/ 14535009 h 15022914"/>
                <a:gd name="connsiteX161" fmla="*/ 1285432 w 6516950"/>
                <a:gd name="connsiteY161" fmla="*/ 14383851 h 15022914"/>
                <a:gd name="connsiteX162" fmla="*/ 1782709 w 6516950"/>
                <a:gd name="connsiteY162" fmla="*/ 14212398 h 15022914"/>
                <a:gd name="connsiteX163" fmla="*/ 1820662 w 6516950"/>
                <a:gd name="connsiteY163" fmla="*/ 14225178 h 15022914"/>
                <a:gd name="connsiteX164" fmla="*/ 1923682 w 6516950"/>
                <a:gd name="connsiteY164" fmla="*/ 14177232 h 15022914"/>
                <a:gd name="connsiteX165" fmla="*/ 1874884 w 6516950"/>
                <a:gd name="connsiteY165" fmla="*/ 13780997 h 15022914"/>
                <a:gd name="connsiteX166" fmla="*/ 1874884 w 6516950"/>
                <a:gd name="connsiteY166" fmla="*/ 13780958 h 15022914"/>
                <a:gd name="connsiteX167" fmla="*/ 1865589 w 6516950"/>
                <a:gd name="connsiteY167" fmla="*/ 13737156 h 15022914"/>
                <a:gd name="connsiteX168" fmla="*/ 1614239 w 6516950"/>
                <a:gd name="connsiteY168" fmla="*/ 13896138 h 15022914"/>
                <a:gd name="connsiteX169" fmla="*/ 1505414 w 6516950"/>
                <a:gd name="connsiteY169" fmla="*/ 13887889 h 15022914"/>
                <a:gd name="connsiteX170" fmla="*/ 1436863 w 6516950"/>
                <a:gd name="connsiteY170" fmla="*/ 13675965 h 15022914"/>
                <a:gd name="connsiteX171" fmla="*/ 1009295 w 6516950"/>
                <a:gd name="connsiteY171" fmla="*/ 13435227 h 15022914"/>
                <a:gd name="connsiteX172" fmla="*/ 954299 w 6516950"/>
                <a:gd name="connsiteY172" fmla="*/ 13798038 h 15022914"/>
                <a:gd name="connsiteX173" fmla="*/ 1158400 w 6516950"/>
                <a:gd name="connsiteY173" fmla="*/ 13838084 h 15022914"/>
                <a:gd name="connsiteX174" fmla="*/ 1273041 w 6516950"/>
                <a:gd name="connsiteY174" fmla="*/ 13921235 h 15022914"/>
                <a:gd name="connsiteX175" fmla="*/ 1188998 w 6516950"/>
                <a:gd name="connsiteY175" fmla="*/ 13914070 h 15022914"/>
                <a:gd name="connsiteX176" fmla="*/ 926803 w 6516950"/>
                <a:gd name="connsiteY176" fmla="*/ 13832352 h 15022914"/>
                <a:gd name="connsiteX177" fmla="*/ 760654 w 6516950"/>
                <a:gd name="connsiteY177" fmla="*/ 13960079 h 15022914"/>
                <a:gd name="connsiteX178" fmla="*/ 760654 w 6516950"/>
                <a:gd name="connsiteY178" fmla="*/ 13960079 h 15022914"/>
                <a:gd name="connsiteX179" fmla="*/ 1044152 w 6516950"/>
                <a:gd name="connsiteY179" fmla="*/ 13998886 h 15022914"/>
                <a:gd name="connsiteX180" fmla="*/ 1059257 w 6516950"/>
                <a:gd name="connsiteY180" fmla="*/ 14049814 h 15022914"/>
                <a:gd name="connsiteX181" fmla="*/ 963593 w 6516950"/>
                <a:gd name="connsiteY181" fmla="*/ 14037576 h 15022914"/>
                <a:gd name="connsiteX182" fmla="*/ 963593 w 6516950"/>
                <a:gd name="connsiteY182" fmla="*/ 14037576 h 15022914"/>
                <a:gd name="connsiteX183" fmla="*/ 728123 w 6516950"/>
                <a:gd name="connsiteY183" fmla="*/ 13980993 h 15022914"/>
                <a:gd name="connsiteX184" fmla="*/ 576305 w 6516950"/>
                <a:gd name="connsiteY184" fmla="*/ 14081533 h 15022914"/>
                <a:gd name="connsiteX185" fmla="*/ 876453 w 6516950"/>
                <a:gd name="connsiteY185" fmla="*/ 14105778 h 15022914"/>
                <a:gd name="connsiteX186" fmla="*/ 924864 w 6516950"/>
                <a:gd name="connsiteY186" fmla="*/ 14156629 h 15022914"/>
                <a:gd name="connsiteX187" fmla="*/ 532158 w 6516950"/>
                <a:gd name="connsiteY187" fmla="*/ 14110580 h 15022914"/>
                <a:gd name="connsiteX188" fmla="*/ 142931 w 6516950"/>
                <a:gd name="connsiteY188" fmla="*/ 14372619 h 15022914"/>
                <a:gd name="connsiteX189" fmla="*/ 435724 w 6516950"/>
                <a:gd name="connsiteY189" fmla="*/ 14660335 h 15022914"/>
                <a:gd name="connsiteX190" fmla="*/ 2109195 w 6516950"/>
                <a:gd name="connsiteY190" fmla="*/ 5305386 h 15022914"/>
                <a:gd name="connsiteX191" fmla="*/ 2119265 w 6516950"/>
                <a:gd name="connsiteY191" fmla="*/ 5310653 h 15022914"/>
                <a:gd name="connsiteX192" fmla="*/ 5555674 w 6516950"/>
                <a:gd name="connsiteY192" fmla="*/ 5514831 h 15022914"/>
                <a:gd name="connsiteX193" fmla="*/ 5581624 w 6516950"/>
                <a:gd name="connsiteY193" fmla="*/ 5510029 h 15022914"/>
                <a:gd name="connsiteX194" fmla="*/ 5693933 w 6516950"/>
                <a:gd name="connsiteY194" fmla="*/ 5491439 h 15022914"/>
                <a:gd name="connsiteX195" fmla="*/ 5728403 w 6516950"/>
                <a:gd name="connsiteY195" fmla="*/ 5295781 h 15022914"/>
                <a:gd name="connsiteX196" fmla="*/ 5715236 w 6516950"/>
                <a:gd name="connsiteY196" fmla="*/ 4806094 h 15022914"/>
                <a:gd name="connsiteX197" fmla="*/ 5548313 w 6516950"/>
                <a:gd name="connsiteY197" fmla="*/ 3722151 h 15022914"/>
                <a:gd name="connsiteX198" fmla="*/ 4709449 w 6516950"/>
                <a:gd name="connsiteY198" fmla="*/ 3669441 h 15022914"/>
                <a:gd name="connsiteX199" fmla="*/ 4495666 w 6516950"/>
                <a:gd name="connsiteY199" fmla="*/ 3766805 h 15022914"/>
                <a:gd name="connsiteX200" fmla="*/ 4398843 w 6516950"/>
                <a:gd name="connsiteY200" fmla="*/ 3613245 h 15022914"/>
                <a:gd name="connsiteX201" fmla="*/ 4260967 w 6516950"/>
                <a:gd name="connsiteY201" fmla="*/ 3284631 h 15022914"/>
                <a:gd name="connsiteX202" fmla="*/ 3759042 w 6516950"/>
                <a:gd name="connsiteY202" fmla="*/ 3346171 h 15022914"/>
                <a:gd name="connsiteX203" fmla="*/ 3631235 w 6516950"/>
                <a:gd name="connsiteY203" fmla="*/ 3746047 h 15022914"/>
                <a:gd name="connsiteX204" fmla="*/ 3515436 w 6516950"/>
                <a:gd name="connsiteY204" fmla="*/ 3708944 h 15022914"/>
                <a:gd name="connsiteX205" fmla="*/ 2803988 w 6516950"/>
                <a:gd name="connsiteY205" fmla="*/ 3669518 h 15022914"/>
                <a:gd name="connsiteX206" fmla="*/ 2269921 w 6516950"/>
                <a:gd name="connsiteY206" fmla="*/ 3602053 h 15022914"/>
                <a:gd name="connsiteX207" fmla="*/ 2068140 w 6516950"/>
                <a:gd name="connsiteY207" fmla="*/ 5292915 h 15022914"/>
                <a:gd name="connsiteX208" fmla="*/ 2066982 w 6516950"/>
                <a:gd name="connsiteY208" fmla="*/ 5292179 h 15022914"/>
                <a:gd name="connsiteX209" fmla="*/ 2066982 w 6516950"/>
                <a:gd name="connsiteY209" fmla="*/ 5294735 h 15022914"/>
                <a:gd name="connsiteX210" fmla="*/ 2105323 w 6516950"/>
                <a:gd name="connsiteY210" fmla="*/ 5306315 h 15022914"/>
                <a:gd name="connsiteX211" fmla="*/ 2109195 w 6516950"/>
                <a:gd name="connsiteY211" fmla="*/ 5305386 h 15022914"/>
                <a:gd name="connsiteX212" fmla="*/ 3075478 w 6516950"/>
                <a:gd name="connsiteY212" fmla="*/ 277492 h 15022914"/>
                <a:gd name="connsiteX213" fmla="*/ 3075478 w 6516950"/>
                <a:gd name="connsiteY213" fmla="*/ 277492 h 15022914"/>
                <a:gd name="connsiteX214" fmla="*/ 2189362 w 6516950"/>
                <a:gd name="connsiteY214" fmla="*/ 522607 h 15022914"/>
                <a:gd name="connsiteX215" fmla="*/ 1772251 w 6516950"/>
                <a:gd name="connsiteY215" fmla="*/ 993627 h 15022914"/>
                <a:gd name="connsiteX216" fmla="*/ 1904706 w 6516950"/>
                <a:gd name="connsiteY216" fmla="*/ 2652267 h 15022914"/>
                <a:gd name="connsiteX217" fmla="*/ 2102222 w 6516950"/>
                <a:gd name="connsiteY217" fmla="*/ 3459453 h 15022914"/>
                <a:gd name="connsiteX218" fmla="*/ 3227684 w 6516950"/>
                <a:gd name="connsiteY218" fmla="*/ 3588653 h 15022914"/>
                <a:gd name="connsiteX219" fmla="*/ 3403510 w 6516950"/>
                <a:gd name="connsiteY219" fmla="*/ 3600000 h 15022914"/>
                <a:gd name="connsiteX220" fmla="*/ 3578952 w 6516950"/>
                <a:gd name="connsiteY220" fmla="*/ 3642563 h 15022914"/>
                <a:gd name="connsiteX221" fmla="*/ 3619619 w 6516950"/>
                <a:gd name="connsiteY221" fmla="*/ 3615492 h 15022914"/>
                <a:gd name="connsiteX222" fmla="*/ 3698240 w 6516950"/>
                <a:gd name="connsiteY222" fmla="*/ 3270573 h 15022914"/>
                <a:gd name="connsiteX223" fmla="*/ 3698240 w 6516950"/>
                <a:gd name="connsiteY223" fmla="*/ 3270456 h 15022914"/>
                <a:gd name="connsiteX224" fmla="*/ 3771821 w 6516950"/>
                <a:gd name="connsiteY224" fmla="*/ 3010896 h 15022914"/>
                <a:gd name="connsiteX225" fmla="*/ 3557267 w 6516950"/>
                <a:gd name="connsiteY225" fmla="*/ 2836461 h 15022914"/>
                <a:gd name="connsiteX226" fmla="*/ 2925209 w 6516950"/>
                <a:gd name="connsiteY226" fmla="*/ 2645644 h 15022914"/>
                <a:gd name="connsiteX227" fmla="*/ 2874865 w 6516950"/>
                <a:gd name="connsiteY227" fmla="*/ 2690724 h 15022914"/>
                <a:gd name="connsiteX228" fmla="*/ 2769519 w 6516950"/>
                <a:gd name="connsiteY228" fmla="*/ 2321600 h 15022914"/>
                <a:gd name="connsiteX229" fmla="*/ 2602988 w 6516950"/>
                <a:gd name="connsiteY229" fmla="*/ 1296138 h 15022914"/>
                <a:gd name="connsiteX230" fmla="*/ 2772620 w 6516950"/>
                <a:gd name="connsiteY230" fmla="*/ 1945892 h 15022914"/>
                <a:gd name="connsiteX231" fmla="*/ 2772620 w 6516950"/>
                <a:gd name="connsiteY231" fmla="*/ 1946124 h 15022914"/>
                <a:gd name="connsiteX232" fmla="*/ 2854725 w 6516950"/>
                <a:gd name="connsiteY232" fmla="*/ 2304133 h 15022914"/>
                <a:gd name="connsiteX233" fmla="*/ 2864020 w 6516950"/>
                <a:gd name="connsiteY233" fmla="*/ 2308548 h 15022914"/>
                <a:gd name="connsiteX234" fmla="*/ 3884136 w 6516950"/>
                <a:gd name="connsiteY234" fmla="*/ 2357347 h 15022914"/>
                <a:gd name="connsiteX235" fmla="*/ 4041377 w 6516950"/>
                <a:gd name="connsiteY235" fmla="*/ 2417648 h 15022914"/>
                <a:gd name="connsiteX236" fmla="*/ 4093272 w 6516950"/>
                <a:gd name="connsiteY236" fmla="*/ 2450916 h 15022914"/>
                <a:gd name="connsiteX237" fmla="*/ 4130450 w 6516950"/>
                <a:gd name="connsiteY237" fmla="*/ 2397005 h 15022914"/>
                <a:gd name="connsiteX238" fmla="*/ 4198226 w 6516950"/>
                <a:gd name="connsiteY238" fmla="*/ 2388678 h 15022914"/>
                <a:gd name="connsiteX239" fmla="*/ 4565375 w 6516950"/>
                <a:gd name="connsiteY239" fmla="*/ 2466446 h 15022914"/>
                <a:gd name="connsiteX240" fmla="*/ 4565375 w 6516950"/>
                <a:gd name="connsiteY240" fmla="*/ 2466446 h 15022914"/>
                <a:gd name="connsiteX241" fmla="*/ 5202079 w 6516950"/>
                <a:gd name="connsiteY241" fmla="*/ 2555522 h 15022914"/>
                <a:gd name="connsiteX242" fmla="*/ 5164126 w 6516950"/>
                <a:gd name="connsiteY242" fmla="*/ 2075478 h 15022914"/>
                <a:gd name="connsiteX243" fmla="*/ 5227641 w 6516950"/>
                <a:gd name="connsiteY243" fmla="*/ 1612553 h 15022914"/>
                <a:gd name="connsiteX244" fmla="*/ 5258622 w 6516950"/>
                <a:gd name="connsiteY244" fmla="*/ 2550216 h 15022914"/>
                <a:gd name="connsiteX245" fmla="*/ 5236936 w 6516950"/>
                <a:gd name="connsiteY245" fmla="*/ 2652615 h 15022914"/>
                <a:gd name="connsiteX246" fmla="*/ 4462747 w 6516950"/>
                <a:gd name="connsiteY246" fmla="*/ 2485849 h 15022914"/>
                <a:gd name="connsiteX247" fmla="*/ 4462747 w 6516950"/>
                <a:gd name="connsiteY247" fmla="*/ 2485849 h 15022914"/>
                <a:gd name="connsiteX248" fmla="*/ 4125028 w 6516950"/>
                <a:gd name="connsiteY248" fmla="*/ 2572330 h 15022914"/>
                <a:gd name="connsiteX249" fmla="*/ 4300471 w 6516950"/>
                <a:gd name="connsiteY249" fmla="*/ 3140366 h 15022914"/>
                <a:gd name="connsiteX250" fmla="*/ 4521616 w 6516950"/>
                <a:gd name="connsiteY250" fmla="*/ 3644926 h 15022914"/>
                <a:gd name="connsiteX251" fmla="*/ 5355831 w 6516950"/>
                <a:gd name="connsiteY251" fmla="*/ 3621417 h 15022914"/>
                <a:gd name="connsiteX252" fmla="*/ 5890291 w 6516950"/>
                <a:gd name="connsiteY252" fmla="*/ 3517701 h 15022914"/>
                <a:gd name="connsiteX253" fmla="*/ 6132346 w 6516950"/>
                <a:gd name="connsiteY253" fmla="*/ 2756138 h 15022914"/>
                <a:gd name="connsiteX254" fmla="*/ 5657143 w 6516950"/>
                <a:gd name="connsiteY254" fmla="*/ 1341412 h 15022914"/>
                <a:gd name="connsiteX255" fmla="*/ 5380231 w 6516950"/>
                <a:gd name="connsiteY255" fmla="*/ 892738 h 15022914"/>
                <a:gd name="connsiteX256" fmla="*/ 4644383 w 6516950"/>
                <a:gd name="connsiteY256" fmla="*/ 507154 h 15022914"/>
                <a:gd name="connsiteX257" fmla="*/ 3638596 w 6516950"/>
                <a:gd name="connsiteY257" fmla="*/ 1089945 h 15022914"/>
                <a:gd name="connsiteX258" fmla="*/ 3134346 w 6516950"/>
                <a:gd name="connsiteY258" fmla="*/ 377025 h 15022914"/>
                <a:gd name="connsiteX259" fmla="*/ 3134346 w 6516950"/>
                <a:gd name="connsiteY259" fmla="*/ 376986 h 15022914"/>
                <a:gd name="connsiteX260" fmla="*/ 3075478 w 6516950"/>
                <a:gd name="connsiteY260" fmla="*/ 277492 h 15022914"/>
                <a:gd name="connsiteX261" fmla="*/ 3075478 w 6516950"/>
                <a:gd name="connsiteY261" fmla="*/ 277492 h 15022914"/>
                <a:gd name="connsiteX262" fmla="*/ 3796608 w 6516950"/>
                <a:gd name="connsiteY262" fmla="*/ 3026465 h 15022914"/>
                <a:gd name="connsiteX263" fmla="*/ 3766786 w 6516950"/>
                <a:gd name="connsiteY263" fmla="*/ 3293500 h 15022914"/>
                <a:gd name="connsiteX264" fmla="*/ 4178086 w 6516950"/>
                <a:gd name="connsiteY264" fmla="*/ 3210388 h 15022914"/>
                <a:gd name="connsiteX265" fmla="*/ 3796608 w 6516950"/>
                <a:gd name="connsiteY265" fmla="*/ 3026465 h 15022914"/>
                <a:gd name="connsiteX266" fmla="*/ 2927923 w 6516950"/>
                <a:gd name="connsiteY266" fmla="*/ 2618728 h 15022914"/>
                <a:gd name="connsiteX267" fmla="*/ 3595995 w 6516950"/>
                <a:gd name="connsiteY267" fmla="*/ 2831426 h 15022914"/>
                <a:gd name="connsiteX268" fmla="*/ 4200940 w 6516950"/>
                <a:gd name="connsiteY268" fmla="*/ 3142341 h 15022914"/>
                <a:gd name="connsiteX269" fmla="*/ 4087850 w 6516950"/>
                <a:gd name="connsiteY269" fmla="*/ 2465594 h 15022914"/>
                <a:gd name="connsiteX270" fmla="*/ 3844244 w 6516950"/>
                <a:gd name="connsiteY270" fmla="*/ 2420862 h 15022914"/>
                <a:gd name="connsiteX271" fmla="*/ 3844244 w 6516950"/>
                <a:gd name="connsiteY271" fmla="*/ 2420862 h 15022914"/>
                <a:gd name="connsiteX272" fmla="*/ 2857822 w 6516950"/>
                <a:gd name="connsiteY272" fmla="*/ 2317959 h 15022914"/>
                <a:gd name="connsiteX273" fmla="*/ 2924822 w 6516950"/>
                <a:gd name="connsiteY273" fmla="*/ 2618844 h 15022914"/>
                <a:gd name="connsiteX274" fmla="*/ 2927923 w 6516950"/>
                <a:gd name="connsiteY274" fmla="*/ 2618728 h 15022914"/>
                <a:gd name="connsiteX275" fmla="*/ 2426382 w 6516950"/>
                <a:gd name="connsiteY275" fmla="*/ 1977301 h 15022914"/>
                <a:gd name="connsiteX276" fmla="*/ 2212986 w 6516950"/>
                <a:gd name="connsiteY276" fmla="*/ 1729862 h 15022914"/>
                <a:gd name="connsiteX277" fmla="*/ 2014694 w 6516950"/>
                <a:gd name="connsiteY277" fmla="*/ 1502872 h 15022914"/>
                <a:gd name="connsiteX278" fmla="*/ 2130493 w 6516950"/>
                <a:gd name="connsiteY278" fmla="*/ 1570570 h 15022914"/>
                <a:gd name="connsiteX279" fmla="*/ 2440324 w 6516950"/>
                <a:gd name="connsiteY279" fmla="*/ 1944342 h 15022914"/>
                <a:gd name="connsiteX280" fmla="*/ 2426382 w 6516950"/>
                <a:gd name="connsiteY280" fmla="*/ 1977301 h 15022914"/>
                <a:gd name="connsiteX281" fmla="*/ 5229187 w 6516950"/>
                <a:gd name="connsiteY281" fmla="*/ 1825058 h 15022914"/>
                <a:gd name="connsiteX282" fmla="*/ 5320587 w 6516950"/>
                <a:gd name="connsiteY282" fmla="*/ 1735788 h 15022914"/>
                <a:gd name="connsiteX283" fmla="*/ 5330657 w 6516950"/>
                <a:gd name="connsiteY283" fmla="*/ 1759761 h 15022914"/>
                <a:gd name="connsiteX284" fmla="*/ 5232676 w 6516950"/>
                <a:gd name="connsiteY284" fmla="*/ 1824322 h 15022914"/>
                <a:gd name="connsiteX285" fmla="*/ 5229187 w 6516950"/>
                <a:gd name="connsiteY285" fmla="*/ 1825058 h 1502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</a:cxnLst>
              <a:rect l="l" t="t" r="r" b="b"/>
              <a:pathLst>
                <a:path w="6516950" h="15022914">
                  <a:moveTo>
                    <a:pt x="5898810" y="15023031"/>
                  </a:moveTo>
                  <a:cubicBezTo>
                    <a:pt x="5504549" y="14999949"/>
                    <a:pt x="5116878" y="14891973"/>
                    <a:pt x="4754372" y="14737134"/>
                  </a:cubicBezTo>
                  <a:cubicBezTo>
                    <a:pt x="4628503" y="14667733"/>
                    <a:pt x="4453065" y="14627687"/>
                    <a:pt x="4381413" y="14494576"/>
                  </a:cubicBezTo>
                  <a:cubicBezTo>
                    <a:pt x="4346561" y="14416150"/>
                    <a:pt x="4372893" y="14310072"/>
                    <a:pt x="4457324" y="14277269"/>
                  </a:cubicBezTo>
                  <a:cubicBezTo>
                    <a:pt x="4400777" y="14184629"/>
                    <a:pt x="4427502" y="14082385"/>
                    <a:pt x="4451902" y="13980257"/>
                  </a:cubicBezTo>
                  <a:cubicBezTo>
                    <a:pt x="4466231" y="13916548"/>
                    <a:pt x="4488692" y="13833863"/>
                    <a:pt x="4534007" y="13759077"/>
                  </a:cubicBezTo>
                  <a:cubicBezTo>
                    <a:pt x="4537103" y="13753616"/>
                    <a:pt x="4546786" y="13754042"/>
                    <a:pt x="4547173" y="13760820"/>
                  </a:cubicBezTo>
                  <a:cubicBezTo>
                    <a:pt x="4552983" y="13842383"/>
                    <a:pt x="4544852" y="13925727"/>
                    <a:pt x="4539042" y="14007135"/>
                  </a:cubicBezTo>
                  <a:cubicBezTo>
                    <a:pt x="4535170" y="14071192"/>
                    <a:pt x="4521228" y="14106010"/>
                    <a:pt x="4541751" y="14175644"/>
                  </a:cubicBezTo>
                  <a:cubicBezTo>
                    <a:pt x="4591325" y="14327887"/>
                    <a:pt x="4894957" y="14402053"/>
                    <a:pt x="5051036" y="14454299"/>
                  </a:cubicBezTo>
                  <a:cubicBezTo>
                    <a:pt x="5051036" y="14454299"/>
                    <a:pt x="5051423" y="14454299"/>
                    <a:pt x="5051423" y="14454299"/>
                  </a:cubicBezTo>
                  <a:cubicBezTo>
                    <a:pt x="5267146" y="14525327"/>
                    <a:pt x="5446456" y="14582336"/>
                    <a:pt x="5662565" y="14630941"/>
                  </a:cubicBezTo>
                  <a:cubicBezTo>
                    <a:pt x="5785720" y="14658129"/>
                    <a:pt x="5911589" y="14698484"/>
                    <a:pt x="6039396" y="14677415"/>
                  </a:cubicBezTo>
                  <a:cubicBezTo>
                    <a:pt x="6108722" y="14627997"/>
                    <a:pt x="6205932" y="14642714"/>
                    <a:pt x="6271769" y="14586983"/>
                  </a:cubicBezTo>
                  <a:cubicBezTo>
                    <a:pt x="6370142" y="14494654"/>
                    <a:pt x="6289971" y="14310382"/>
                    <a:pt x="6223746" y="14226534"/>
                  </a:cubicBezTo>
                  <a:cubicBezTo>
                    <a:pt x="6156746" y="14247718"/>
                    <a:pt x="6100198" y="14191136"/>
                    <a:pt x="6048303" y="14158836"/>
                  </a:cubicBezTo>
                  <a:cubicBezTo>
                    <a:pt x="5997183" y="14126885"/>
                    <a:pt x="5947997" y="14149308"/>
                    <a:pt x="5896872" y="14117474"/>
                  </a:cubicBezTo>
                  <a:cubicBezTo>
                    <a:pt x="5754740" y="14143616"/>
                    <a:pt x="5534758" y="14201476"/>
                    <a:pt x="5852338" y="14089511"/>
                  </a:cubicBezTo>
                  <a:cubicBezTo>
                    <a:pt x="5802764" y="14058373"/>
                    <a:pt x="5753965" y="14027816"/>
                    <a:pt x="5707492" y="13996097"/>
                  </a:cubicBezTo>
                  <a:cubicBezTo>
                    <a:pt x="5662178" y="14001597"/>
                    <a:pt x="5614154" y="14015811"/>
                    <a:pt x="5568065" y="14029559"/>
                  </a:cubicBezTo>
                  <a:lnTo>
                    <a:pt x="5567677" y="14029559"/>
                  </a:lnTo>
                  <a:cubicBezTo>
                    <a:pt x="5513460" y="14045709"/>
                    <a:pt x="5461948" y="14060968"/>
                    <a:pt x="5413925" y="14063447"/>
                  </a:cubicBezTo>
                  <a:cubicBezTo>
                    <a:pt x="5474732" y="14006864"/>
                    <a:pt x="5557224" y="13975649"/>
                    <a:pt x="5635452" y="13944394"/>
                  </a:cubicBezTo>
                  <a:cubicBezTo>
                    <a:pt x="5590143" y="13910506"/>
                    <a:pt x="5547542" y="13873017"/>
                    <a:pt x="5508038" y="13832275"/>
                  </a:cubicBezTo>
                  <a:cubicBezTo>
                    <a:pt x="5231901" y="13904349"/>
                    <a:pt x="5170706" y="13905356"/>
                    <a:pt x="5460790" y="13776660"/>
                  </a:cubicBezTo>
                  <a:cubicBezTo>
                    <a:pt x="5400371" y="13709582"/>
                    <a:pt x="5390688" y="13611094"/>
                    <a:pt x="5324464" y="13548276"/>
                  </a:cubicBezTo>
                  <a:cubicBezTo>
                    <a:pt x="5194335" y="13577361"/>
                    <a:pt x="5043679" y="13645020"/>
                    <a:pt x="4952280" y="13757295"/>
                  </a:cubicBezTo>
                  <a:cubicBezTo>
                    <a:pt x="4846546" y="13914380"/>
                    <a:pt x="4607980" y="13969026"/>
                    <a:pt x="4557631" y="13760820"/>
                  </a:cubicBezTo>
                  <a:cubicBezTo>
                    <a:pt x="4555692" y="13752919"/>
                    <a:pt x="4553371" y="13745444"/>
                    <a:pt x="4555309" y="13744321"/>
                  </a:cubicBezTo>
                  <a:cubicBezTo>
                    <a:pt x="4557243" y="13743198"/>
                    <a:pt x="4559957" y="13748233"/>
                    <a:pt x="4563829" y="13753848"/>
                  </a:cubicBezTo>
                  <a:cubicBezTo>
                    <a:pt x="4655228" y="13886417"/>
                    <a:pt x="4796589" y="13835450"/>
                    <a:pt x="4877919" y="13708575"/>
                  </a:cubicBezTo>
                  <a:cubicBezTo>
                    <a:pt x="4963120" y="13588747"/>
                    <a:pt x="5100997" y="13520662"/>
                    <a:pt x="5236548" y="13472600"/>
                  </a:cubicBezTo>
                  <a:cubicBezTo>
                    <a:pt x="5206339" y="13350062"/>
                    <a:pt x="5202854" y="13212497"/>
                    <a:pt x="5204400" y="13091392"/>
                  </a:cubicBezTo>
                  <a:cubicBezTo>
                    <a:pt x="5020826" y="13099951"/>
                    <a:pt x="4840741" y="13091121"/>
                    <a:pt x="4662197" y="13056729"/>
                  </a:cubicBezTo>
                  <a:cubicBezTo>
                    <a:pt x="4690085" y="13255021"/>
                    <a:pt x="4671879" y="13520198"/>
                    <a:pt x="4685050" y="13721549"/>
                  </a:cubicBezTo>
                  <a:cubicBezTo>
                    <a:pt x="4697441" y="13761052"/>
                    <a:pt x="4653678" y="13792384"/>
                    <a:pt x="4617662" y="13792113"/>
                  </a:cubicBezTo>
                  <a:cubicBezTo>
                    <a:pt x="4598686" y="13793042"/>
                    <a:pt x="4578934" y="13780533"/>
                    <a:pt x="4576220" y="13760742"/>
                  </a:cubicBezTo>
                  <a:cubicBezTo>
                    <a:pt x="4568864" y="13558927"/>
                    <a:pt x="4590549" y="13256648"/>
                    <a:pt x="4619596" y="13045885"/>
                  </a:cubicBezTo>
                  <a:cubicBezTo>
                    <a:pt x="4603333" y="13042129"/>
                    <a:pt x="4586290" y="13038217"/>
                    <a:pt x="4571573" y="13030278"/>
                  </a:cubicBezTo>
                  <a:cubicBezTo>
                    <a:pt x="4466231" y="13023810"/>
                    <a:pt x="4488305" y="12853519"/>
                    <a:pt x="4477852" y="12773312"/>
                  </a:cubicBezTo>
                  <a:cubicBezTo>
                    <a:pt x="4449576" y="12390400"/>
                    <a:pt x="4419759" y="12032197"/>
                    <a:pt x="4379091" y="11620819"/>
                  </a:cubicBezTo>
                  <a:cubicBezTo>
                    <a:pt x="4238506" y="10194707"/>
                    <a:pt x="4021625" y="8717628"/>
                    <a:pt x="3837663" y="7290781"/>
                  </a:cubicBezTo>
                  <a:cubicBezTo>
                    <a:pt x="3804357" y="7277458"/>
                    <a:pt x="3799709" y="7237451"/>
                    <a:pt x="3794287" y="7206352"/>
                  </a:cubicBezTo>
                  <a:cubicBezTo>
                    <a:pt x="3577406" y="7353250"/>
                    <a:pt x="3489879" y="7609248"/>
                    <a:pt x="3405448" y="7856841"/>
                  </a:cubicBezTo>
                  <a:cubicBezTo>
                    <a:pt x="3274544" y="8214928"/>
                    <a:pt x="3152160" y="8559034"/>
                    <a:pt x="3045656" y="8929397"/>
                  </a:cubicBezTo>
                  <a:cubicBezTo>
                    <a:pt x="2661856" y="10225109"/>
                    <a:pt x="2420189" y="11643940"/>
                    <a:pt x="2097187" y="12978110"/>
                  </a:cubicBezTo>
                  <a:cubicBezTo>
                    <a:pt x="2101064" y="12978923"/>
                    <a:pt x="2101064" y="12979504"/>
                    <a:pt x="2096799" y="12979078"/>
                  </a:cubicBezTo>
                  <a:lnTo>
                    <a:pt x="2096799" y="12979194"/>
                  </a:lnTo>
                  <a:cubicBezTo>
                    <a:pt x="2121199" y="12981518"/>
                    <a:pt x="2140563" y="13010138"/>
                    <a:pt x="2125458" y="13031866"/>
                  </a:cubicBezTo>
                  <a:cubicBezTo>
                    <a:pt x="2078598" y="13122607"/>
                    <a:pt x="1959315" y="13089378"/>
                    <a:pt x="1877210" y="13084111"/>
                  </a:cubicBezTo>
                  <a:cubicBezTo>
                    <a:pt x="1884954" y="13221830"/>
                    <a:pt x="1855519" y="13521049"/>
                    <a:pt x="1874108" y="13642929"/>
                  </a:cubicBezTo>
                  <a:cubicBezTo>
                    <a:pt x="1969772" y="13642038"/>
                    <a:pt x="1982551" y="13754429"/>
                    <a:pt x="1994559" y="13826891"/>
                  </a:cubicBezTo>
                  <a:cubicBezTo>
                    <a:pt x="2011598" y="13944007"/>
                    <a:pt x="2072400" y="14131339"/>
                    <a:pt x="2027478" y="14238424"/>
                  </a:cubicBezTo>
                  <a:cubicBezTo>
                    <a:pt x="2207180" y="14518472"/>
                    <a:pt x="1587519" y="14640971"/>
                    <a:pt x="1421758" y="14757894"/>
                  </a:cubicBezTo>
                  <a:lnTo>
                    <a:pt x="1421758" y="14757894"/>
                  </a:lnTo>
                  <a:cubicBezTo>
                    <a:pt x="1118508" y="14914629"/>
                    <a:pt x="772275" y="15068964"/>
                    <a:pt x="424878" y="14976905"/>
                  </a:cubicBezTo>
                  <a:cubicBezTo>
                    <a:pt x="124730" y="14916721"/>
                    <a:pt x="-66205" y="14884808"/>
                    <a:pt x="24419" y="14521802"/>
                  </a:cubicBezTo>
                  <a:cubicBezTo>
                    <a:pt x="-54197" y="14358987"/>
                    <a:pt x="91424" y="14234976"/>
                    <a:pt x="223486" y="14166311"/>
                  </a:cubicBezTo>
                  <a:lnTo>
                    <a:pt x="223486" y="14166311"/>
                  </a:lnTo>
                  <a:cubicBezTo>
                    <a:pt x="326893" y="14101711"/>
                    <a:pt x="428363" y="14030295"/>
                    <a:pt x="532546" y="13968445"/>
                  </a:cubicBezTo>
                  <a:lnTo>
                    <a:pt x="532546" y="13968445"/>
                  </a:lnTo>
                  <a:cubicBezTo>
                    <a:pt x="615034" y="13917478"/>
                    <a:pt x="699852" y="13864962"/>
                    <a:pt x="780794" y="13808882"/>
                  </a:cubicBezTo>
                  <a:cubicBezTo>
                    <a:pt x="791252" y="13801524"/>
                    <a:pt x="817202" y="13782276"/>
                    <a:pt x="819135" y="13780571"/>
                  </a:cubicBezTo>
                  <a:cubicBezTo>
                    <a:pt x="929129" y="13696879"/>
                    <a:pt x="920992" y="13541808"/>
                    <a:pt x="997675" y="13435381"/>
                  </a:cubicBezTo>
                  <a:cubicBezTo>
                    <a:pt x="1028272" y="13371091"/>
                    <a:pt x="1117738" y="13369736"/>
                    <a:pt x="1179315" y="13374190"/>
                  </a:cubicBezTo>
                  <a:cubicBezTo>
                    <a:pt x="1169245" y="13293091"/>
                    <a:pt x="1193257" y="13164822"/>
                    <a:pt x="1214560" y="13082678"/>
                  </a:cubicBezTo>
                  <a:cubicBezTo>
                    <a:pt x="1226951" y="13046544"/>
                    <a:pt x="1228502" y="13025824"/>
                    <a:pt x="1247478" y="13016064"/>
                  </a:cubicBezTo>
                  <a:cubicBezTo>
                    <a:pt x="1273041" y="13037907"/>
                    <a:pt x="1266843" y="13103359"/>
                    <a:pt x="1270327" y="13137711"/>
                  </a:cubicBezTo>
                  <a:cubicBezTo>
                    <a:pt x="1269940" y="13202428"/>
                    <a:pt x="1280397" y="13338830"/>
                    <a:pt x="1263742" y="13393554"/>
                  </a:cubicBezTo>
                  <a:cubicBezTo>
                    <a:pt x="1458936" y="13445915"/>
                    <a:pt x="1527100" y="13655749"/>
                    <a:pt x="1569700" y="13830648"/>
                  </a:cubicBezTo>
                  <a:cubicBezTo>
                    <a:pt x="1585580" y="13835063"/>
                    <a:pt x="1606496" y="13837348"/>
                    <a:pt x="1614239" y="13852607"/>
                  </a:cubicBezTo>
                  <a:cubicBezTo>
                    <a:pt x="1648709" y="13830764"/>
                    <a:pt x="1672333" y="13796528"/>
                    <a:pt x="1694023" y="13762989"/>
                  </a:cubicBezTo>
                  <a:lnTo>
                    <a:pt x="1694023" y="13762950"/>
                  </a:lnTo>
                  <a:cubicBezTo>
                    <a:pt x="1714933" y="13731502"/>
                    <a:pt x="1736624" y="13698970"/>
                    <a:pt x="1769155" y="13676391"/>
                  </a:cubicBezTo>
                  <a:cubicBezTo>
                    <a:pt x="1749790" y="13661286"/>
                    <a:pt x="1749403" y="13632976"/>
                    <a:pt x="1758697" y="13612217"/>
                  </a:cubicBezTo>
                  <a:cubicBezTo>
                    <a:pt x="1793942" y="13475737"/>
                    <a:pt x="1806333" y="13219894"/>
                    <a:pt x="1855519" y="13081477"/>
                  </a:cubicBezTo>
                  <a:cubicBezTo>
                    <a:pt x="1634767" y="13048480"/>
                    <a:pt x="1411301" y="13031749"/>
                    <a:pt x="1195196" y="12971758"/>
                  </a:cubicBezTo>
                  <a:cubicBezTo>
                    <a:pt x="1167307" y="13000263"/>
                    <a:pt x="1107280" y="12985701"/>
                    <a:pt x="1112315" y="12939924"/>
                  </a:cubicBezTo>
                  <a:cubicBezTo>
                    <a:pt x="1128578" y="12675367"/>
                    <a:pt x="1148330" y="12402909"/>
                    <a:pt x="1170796" y="12130103"/>
                  </a:cubicBezTo>
                  <a:cubicBezTo>
                    <a:pt x="1237796" y="11325124"/>
                    <a:pt x="1328808" y="10520145"/>
                    <a:pt x="1438021" y="9709203"/>
                  </a:cubicBezTo>
                  <a:cubicBezTo>
                    <a:pt x="1551111" y="8744312"/>
                    <a:pt x="1768767" y="7694142"/>
                    <a:pt x="1911679" y="6714573"/>
                  </a:cubicBezTo>
                  <a:cubicBezTo>
                    <a:pt x="1915938" y="6248898"/>
                    <a:pt x="1911291" y="5790309"/>
                    <a:pt x="2081311" y="5359025"/>
                  </a:cubicBezTo>
                  <a:cubicBezTo>
                    <a:pt x="2066594" y="5352596"/>
                    <a:pt x="2053423" y="5346555"/>
                    <a:pt x="2041032" y="5340629"/>
                  </a:cubicBezTo>
                  <a:cubicBezTo>
                    <a:pt x="1886117" y="5391596"/>
                    <a:pt x="1986811" y="5068443"/>
                    <a:pt x="1995717" y="4998421"/>
                  </a:cubicBezTo>
                  <a:lnTo>
                    <a:pt x="1995717" y="4998382"/>
                  </a:lnTo>
                  <a:cubicBezTo>
                    <a:pt x="2083633" y="4527014"/>
                    <a:pt x="2184327" y="4071950"/>
                    <a:pt x="2251714" y="3595934"/>
                  </a:cubicBezTo>
                  <a:cubicBezTo>
                    <a:pt x="2006175" y="3516927"/>
                    <a:pt x="1944985" y="3286994"/>
                    <a:pt x="1878373" y="3033359"/>
                  </a:cubicBezTo>
                  <a:cubicBezTo>
                    <a:pt x="1766833" y="2594561"/>
                    <a:pt x="1690534" y="1885358"/>
                    <a:pt x="1680464" y="1406980"/>
                  </a:cubicBezTo>
                  <a:cubicBezTo>
                    <a:pt x="1661875" y="893474"/>
                    <a:pt x="1690534" y="560871"/>
                    <a:pt x="2241645" y="431129"/>
                  </a:cubicBezTo>
                  <a:cubicBezTo>
                    <a:pt x="2491448" y="359442"/>
                    <a:pt x="2791597" y="282294"/>
                    <a:pt x="3063862" y="267152"/>
                  </a:cubicBezTo>
                  <a:cubicBezTo>
                    <a:pt x="3073544" y="258902"/>
                    <a:pt x="3099877" y="260335"/>
                    <a:pt x="3105299" y="268236"/>
                  </a:cubicBezTo>
                  <a:cubicBezTo>
                    <a:pt x="3119629" y="277027"/>
                    <a:pt x="3135509" y="294107"/>
                    <a:pt x="3151389" y="318971"/>
                  </a:cubicBezTo>
                  <a:cubicBezTo>
                    <a:pt x="3435270" y="280551"/>
                    <a:pt x="3423262" y="168161"/>
                    <a:pt x="3510789" y="38264"/>
                  </a:cubicBezTo>
                  <a:cubicBezTo>
                    <a:pt x="3534030" y="-271"/>
                    <a:pt x="3621941" y="-25987"/>
                    <a:pt x="3609550" y="44112"/>
                  </a:cubicBezTo>
                  <a:cubicBezTo>
                    <a:pt x="3595220" y="76218"/>
                    <a:pt x="3562302" y="82647"/>
                    <a:pt x="3549518" y="121144"/>
                  </a:cubicBezTo>
                  <a:cubicBezTo>
                    <a:pt x="3494138" y="274781"/>
                    <a:pt x="3319859" y="368970"/>
                    <a:pt x="3160684" y="334114"/>
                  </a:cubicBezTo>
                  <a:cubicBezTo>
                    <a:pt x="3188180" y="385584"/>
                    <a:pt x="3211804" y="437016"/>
                    <a:pt x="3234652" y="486744"/>
                  </a:cubicBezTo>
                  <a:lnTo>
                    <a:pt x="3234652" y="486821"/>
                  </a:lnTo>
                  <a:cubicBezTo>
                    <a:pt x="3316757" y="681473"/>
                    <a:pt x="3432556" y="874729"/>
                    <a:pt x="3619232" y="986268"/>
                  </a:cubicBezTo>
                  <a:cubicBezTo>
                    <a:pt x="3995287" y="1236805"/>
                    <a:pt x="4482499" y="1114035"/>
                    <a:pt x="4532844" y="620707"/>
                  </a:cubicBezTo>
                  <a:cubicBezTo>
                    <a:pt x="4365925" y="567261"/>
                    <a:pt x="4285754" y="265641"/>
                    <a:pt x="4383351" y="131717"/>
                  </a:cubicBezTo>
                  <a:cubicBezTo>
                    <a:pt x="4412785" y="270986"/>
                    <a:pt x="4433700" y="424778"/>
                    <a:pt x="4539817" y="528842"/>
                  </a:cubicBezTo>
                  <a:cubicBezTo>
                    <a:pt x="4542914" y="529694"/>
                    <a:pt x="4546010" y="530120"/>
                    <a:pt x="4549112" y="530043"/>
                  </a:cubicBezTo>
                  <a:cubicBezTo>
                    <a:pt x="4558018" y="500376"/>
                    <a:pt x="4556080" y="470555"/>
                    <a:pt x="4579709" y="451811"/>
                  </a:cubicBezTo>
                  <a:cubicBezTo>
                    <a:pt x="4605654" y="433221"/>
                    <a:pt x="4648643" y="452198"/>
                    <a:pt x="4645546" y="486086"/>
                  </a:cubicBezTo>
                  <a:cubicBezTo>
                    <a:pt x="5595565" y="808387"/>
                    <a:pt x="5570003" y="870624"/>
                    <a:pt x="5926694" y="1784547"/>
                  </a:cubicBezTo>
                  <a:cubicBezTo>
                    <a:pt x="6005702" y="1998059"/>
                    <a:pt x="6083160" y="2230703"/>
                    <a:pt x="6163327" y="2495802"/>
                  </a:cubicBezTo>
                  <a:cubicBezTo>
                    <a:pt x="6177273" y="2591850"/>
                    <a:pt x="6282227" y="2773604"/>
                    <a:pt x="6193924" y="2823177"/>
                  </a:cubicBezTo>
                  <a:cubicBezTo>
                    <a:pt x="6216002" y="3039516"/>
                    <a:pt x="6152098" y="3256592"/>
                    <a:pt x="6050241" y="3446130"/>
                  </a:cubicBezTo>
                  <a:lnTo>
                    <a:pt x="6050241" y="3446130"/>
                  </a:lnTo>
                  <a:cubicBezTo>
                    <a:pt x="6023128" y="3500699"/>
                    <a:pt x="5991373" y="3563169"/>
                    <a:pt x="5930183" y="3584741"/>
                  </a:cubicBezTo>
                  <a:cubicBezTo>
                    <a:pt x="5838008" y="3690974"/>
                    <a:pt x="5718333" y="3709835"/>
                    <a:pt x="5574263" y="3721492"/>
                  </a:cubicBezTo>
                  <a:cubicBezTo>
                    <a:pt x="5757449" y="4214666"/>
                    <a:pt x="5962714" y="5010969"/>
                    <a:pt x="5815542" y="5512856"/>
                  </a:cubicBezTo>
                  <a:cubicBezTo>
                    <a:pt x="5810508" y="5586247"/>
                    <a:pt x="5690061" y="5594303"/>
                    <a:pt x="5638166" y="5613474"/>
                  </a:cubicBezTo>
                  <a:lnTo>
                    <a:pt x="5638166" y="5613474"/>
                  </a:lnTo>
                  <a:cubicBezTo>
                    <a:pt x="5624224" y="5616920"/>
                    <a:pt x="5612216" y="5619903"/>
                    <a:pt x="5604085" y="5622381"/>
                  </a:cubicBezTo>
                  <a:cubicBezTo>
                    <a:pt x="5675732" y="6104981"/>
                    <a:pt x="5582006" y="6580920"/>
                    <a:pt x="5565743" y="7053993"/>
                  </a:cubicBezTo>
                  <a:cubicBezTo>
                    <a:pt x="5504549" y="8039332"/>
                    <a:pt x="5477053" y="9024748"/>
                    <a:pt x="5490995" y="10007569"/>
                  </a:cubicBezTo>
                  <a:cubicBezTo>
                    <a:pt x="5501452" y="10748142"/>
                    <a:pt x="5535534" y="11486817"/>
                    <a:pt x="5596341" y="12221232"/>
                  </a:cubicBezTo>
                  <a:cubicBezTo>
                    <a:pt x="5607181" y="12360966"/>
                    <a:pt x="5620352" y="12515184"/>
                    <a:pt x="5633907" y="12661967"/>
                  </a:cubicBezTo>
                  <a:cubicBezTo>
                    <a:pt x="5642038" y="12754916"/>
                    <a:pt x="5649782" y="12854178"/>
                    <a:pt x="5647461" y="12955531"/>
                  </a:cubicBezTo>
                  <a:cubicBezTo>
                    <a:pt x="5647848" y="12986088"/>
                    <a:pt x="5619965" y="13010875"/>
                    <a:pt x="5590143" y="13011998"/>
                  </a:cubicBezTo>
                  <a:cubicBezTo>
                    <a:pt x="5499902" y="13070943"/>
                    <a:pt x="5364351" y="13074196"/>
                    <a:pt x="5257076" y="13087829"/>
                  </a:cubicBezTo>
                  <a:cubicBezTo>
                    <a:pt x="5278761" y="13202273"/>
                    <a:pt x="5282246" y="13336197"/>
                    <a:pt x="5321362" y="13448820"/>
                  </a:cubicBezTo>
                  <a:cubicBezTo>
                    <a:pt x="5386041" y="13427752"/>
                    <a:pt x="5439875" y="13497812"/>
                    <a:pt x="5367452" y="13533637"/>
                  </a:cubicBezTo>
                  <a:cubicBezTo>
                    <a:pt x="5453429" y="13581311"/>
                    <a:pt x="5498743" y="13673370"/>
                    <a:pt x="5568452" y="13738976"/>
                  </a:cubicBezTo>
                  <a:cubicBezTo>
                    <a:pt x="5628484" y="13717637"/>
                    <a:pt x="5670697" y="13701642"/>
                    <a:pt x="5721434" y="13721007"/>
                  </a:cubicBezTo>
                  <a:cubicBezTo>
                    <a:pt x="5771003" y="13763841"/>
                    <a:pt x="5682705" y="13798077"/>
                    <a:pt x="5638941" y="13803809"/>
                  </a:cubicBezTo>
                  <a:cubicBezTo>
                    <a:pt x="5681930" y="13839285"/>
                    <a:pt x="5726857" y="13872398"/>
                    <a:pt x="5772942" y="13903070"/>
                  </a:cubicBezTo>
                  <a:cubicBezTo>
                    <a:pt x="5813609" y="13897145"/>
                    <a:pt x="5862790" y="13878091"/>
                    <a:pt x="5903845" y="13878284"/>
                  </a:cubicBezTo>
                  <a:cubicBezTo>
                    <a:pt x="5998729" y="13883783"/>
                    <a:pt x="5970845" y="13969684"/>
                    <a:pt x="5880221" y="13971892"/>
                  </a:cubicBezTo>
                  <a:cubicBezTo>
                    <a:pt x="5915078" y="13993929"/>
                    <a:pt x="5949547" y="14015345"/>
                    <a:pt x="5984400" y="14037189"/>
                  </a:cubicBezTo>
                  <a:cubicBezTo>
                    <a:pt x="6027388" y="14023091"/>
                    <a:pt x="6078125" y="13973983"/>
                    <a:pt x="6122664" y="14004618"/>
                  </a:cubicBezTo>
                  <a:cubicBezTo>
                    <a:pt x="6157133" y="14045128"/>
                    <a:pt x="6103300" y="14085057"/>
                    <a:pt x="6059148" y="14084050"/>
                  </a:cubicBezTo>
                  <a:cubicBezTo>
                    <a:pt x="6117242" y="14129208"/>
                    <a:pt x="6205544" y="14102369"/>
                    <a:pt x="6247758" y="14168712"/>
                  </a:cubicBezTo>
                  <a:cubicBezTo>
                    <a:pt x="6391440" y="14226844"/>
                    <a:pt x="6463475" y="14401511"/>
                    <a:pt x="6429011" y="14548100"/>
                  </a:cubicBezTo>
                  <a:cubicBezTo>
                    <a:pt x="6542483" y="14642675"/>
                    <a:pt x="6566883" y="14853979"/>
                    <a:pt x="6392215" y="14892941"/>
                  </a:cubicBezTo>
                  <a:cubicBezTo>
                    <a:pt x="6245819" y="14933413"/>
                    <a:pt x="6062633" y="15013465"/>
                    <a:pt x="5898810" y="15023031"/>
                  </a:cubicBezTo>
                  <a:close/>
                  <a:moveTo>
                    <a:pt x="4467007" y="14293187"/>
                  </a:moveTo>
                  <a:cubicBezTo>
                    <a:pt x="4368246" y="14547209"/>
                    <a:pt x="4755922" y="14600073"/>
                    <a:pt x="4910062" y="14683108"/>
                  </a:cubicBezTo>
                  <a:cubicBezTo>
                    <a:pt x="5236161" y="14807970"/>
                    <a:pt x="5565356" y="14894142"/>
                    <a:pt x="5912365" y="14916372"/>
                  </a:cubicBezTo>
                  <a:cubicBezTo>
                    <a:pt x="5982854" y="14899332"/>
                    <a:pt x="6054501" y="14876249"/>
                    <a:pt x="6123439" y="14853941"/>
                  </a:cubicBezTo>
                  <a:cubicBezTo>
                    <a:pt x="6123827" y="14853941"/>
                    <a:pt x="6123827" y="14853941"/>
                    <a:pt x="6123827" y="14853941"/>
                  </a:cubicBezTo>
                  <a:cubicBezTo>
                    <a:pt x="6207478" y="14820867"/>
                    <a:pt x="6315921" y="14804369"/>
                    <a:pt x="6396087" y="14771139"/>
                  </a:cubicBezTo>
                  <a:cubicBezTo>
                    <a:pt x="6408095" y="14760876"/>
                    <a:pt x="6412355" y="14744997"/>
                    <a:pt x="6410417" y="14719746"/>
                  </a:cubicBezTo>
                  <a:cubicBezTo>
                    <a:pt x="6414676" y="14675556"/>
                    <a:pt x="6418165" y="14630824"/>
                    <a:pt x="6415452" y="14586441"/>
                  </a:cubicBezTo>
                  <a:cubicBezTo>
                    <a:pt x="6365495" y="14698290"/>
                    <a:pt x="6238463" y="14747747"/>
                    <a:pt x="6125373" y="14770093"/>
                  </a:cubicBezTo>
                  <a:cubicBezTo>
                    <a:pt x="5875962" y="14870362"/>
                    <a:pt x="5625387" y="14732256"/>
                    <a:pt x="5375196" y="14678925"/>
                  </a:cubicBezTo>
                  <a:lnTo>
                    <a:pt x="5375196" y="14678925"/>
                  </a:lnTo>
                  <a:cubicBezTo>
                    <a:pt x="5085117" y="14586635"/>
                    <a:pt x="4697441" y="14520912"/>
                    <a:pt x="4467007" y="14293187"/>
                  </a:cubicBezTo>
                  <a:close/>
                  <a:moveTo>
                    <a:pt x="55016" y="14579509"/>
                  </a:moveTo>
                  <a:lnTo>
                    <a:pt x="55016" y="14579509"/>
                  </a:lnTo>
                  <a:cubicBezTo>
                    <a:pt x="77482" y="14755066"/>
                    <a:pt x="77482" y="14815638"/>
                    <a:pt x="266474" y="14842632"/>
                  </a:cubicBezTo>
                  <a:cubicBezTo>
                    <a:pt x="592573" y="14948981"/>
                    <a:pt x="881488" y="14916914"/>
                    <a:pt x="1208362" y="14740194"/>
                  </a:cubicBezTo>
                  <a:cubicBezTo>
                    <a:pt x="1426793" y="14634078"/>
                    <a:pt x="1657228" y="14551585"/>
                    <a:pt x="1870236" y="14435515"/>
                  </a:cubicBezTo>
                  <a:cubicBezTo>
                    <a:pt x="1913225" y="14405151"/>
                    <a:pt x="1964350" y="14352209"/>
                    <a:pt x="1940726" y="14295665"/>
                  </a:cubicBezTo>
                  <a:cubicBezTo>
                    <a:pt x="1886504" y="14312473"/>
                    <a:pt x="1828411" y="14333929"/>
                    <a:pt x="1770705" y="14318864"/>
                  </a:cubicBezTo>
                  <a:cubicBezTo>
                    <a:pt x="1544913" y="14395469"/>
                    <a:pt x="1307893" y="14486055"/>
                    <a:pt x="1002322" y="14612621"/>
                  </a:cubicBezTo>
                  <a:cubicBezTo>
                    <a:pt x="712243" y="14753207"/>
                    <a:pt x="283905" y="14885815"/>
                    <a:pt x="55016" y="14579509"/>
                  </a:cubicBezTo>
                  <a:close/>
                  <a:moveTo>
                    <a:pt x="435724" y="14660335"/>
                  </a:moveTo>
                  <a:cubicBezTo>
                    <a:pt x="599934" y="14663162"/>
                    <a:pt x="757558" y="14598602"/>
                    <a:pt x="905500" y="14535009"/>
                  </a:cubicBezTo>
                  <a:cubicBezTo>
                    <a:pt x="1049187" y="14471185"/>
                    <a:pt x="1108056" y="14462005"/>
                    <a:pt x="1285432" y="14383851"/>
                  </a:cubicBezTo>
                  <a:cubicBezTo>
                    <a:pt x="1419045" y="14329010"/>
                    <a:pt x="1664589" y="14217007"/>
                    <a:pt x="1782709" y="14212398"/>
                  </a:cubicBezTo>
                  <a:cubicBezTo>
                    <a:pt x="1802073" y="14212398"/>
                    <a:pt x="1814857" y="14216697"/>
                    <a:pt x="1820662" y="14225178"/>
                  </a:cubicBezTo>
                  <a:cubicBezTo>
                    <a:pt x="1853586" y="14209183"/>
                    <a:pt x="1898895" y="14203839"/>
                    <a:pt x="1923682" y="14177232"/>
                  </a:cubicBezTo>
                  <a:cubicBezTo>
                    <a:pt x="1927167" y="14047181"/>
                    <a:pt x="1902767" y="13910778"/>
                    <a:pt x="1874884" y="13780997"/>
                  </a:cubicBezTo>
                  <a:lnTo>
                    <a:pt x="1874884" y="13780958"/>
                  </a:lnTo>
                  <a:cubicBezTo>
                    <a:pt x="1870236" y="13766745"/>
                    <a:pt x="1867140" y="13752067"/>
                    <a:pt x="1865589" y="13737156"/>
                  </a:cubicBezTo>
                  <a:cubicBezTo>
                    <a:pt x="1771093" y="13773794"/>
                    <a:pt x="1730814" y="13912288"/>
                    <a:pt x="1614239" y="13896138"/>
                  </a:cubicBezTo>
                  <a:cubicBezTo>
                    <a:pt x="1585580" y="13931033"/>
                    <a:pt x="1534460" y="13910545"/>
                    <a:pt x="1505414" y="13887889"/>
                  </a:cubicBezTo>
                  <a:cubicBezTo>
                    <a:pt x="1453901" y="13831577"/>
                    <a:pt x="1465910" y="13747342"/>
                    <a:pt x="1436863" y="13675965"/>
                  </a:cubicBezTo>
                  <a:cubicBezTo>
                    <a:pt x="1393875" y="13493707"/>
                    <a:pt x="1187059" y="13377947"/>
                    <a:pt x="1009295" y="13435227"/>
                  </a:cubicBezTo>
                  <a:cubicBezTo>
                    <a:pt x="995353" y="13556138"/>
                    <a:pt x="1031369" y="13692890"/>
                    <a:pt x="954299" y="13798038"/>
                  </a:cubicBezTo>
                  <a:cubicBezTo>
                    <a:pt x="1027109" y="13810819"/>
                    <a:pt x="1098373" y="13825458"/>
                    <a:pt x="1158400" y="13838084"/>
                  </a:cubicBezTo>
                  <a:cubicBezTo>
                    <a:pt x="1196354" y="13847805"/>
                    <a:pt x="1325324" y="13857874"/>
                    <a:pt x="1273041" y="13921235"/>
                  </a:cubicBezTo>
                  <a:cubicBezTo>
                    <a:pt x="1246315" y="13933938"/>
                    <a:pt x="1215331" y="13921041"/>
                    <a:pt x="1188998" y="13914070"/>
                  </a:cubicBezTo>
                  <a:cubicBezTo>
                    <a:pt x="1091012" y="13885178"/>
                    <a:pt x="1008908" y="13860237"/>
                    <a:pt x="926803" y="13832352"/>
                  </a:cubicBezTo>
                  <a:cubicBezTo>
                    <a:pt x="880330" y="13883513"/>
                    <a:pt x="817202" y="13923791"/>
                    <a:pt x="760654" y="13960079"/>
                  </a:cubicBezTo>
                  <a:lnTo>
                    <a:pt x="760654" y="13960079"/>
                  </a:lnTo>
                  <a:cubicBezTo>
                    <a:pt x="854768" y="13970923"/>
                    <a:pt x="950427" y="13979677"/>
                    <a:pt x="1044152" y="13998886"/>
                  </a:cubicBezTo>
                  <a:cubicBezTo>
                    <a:pt x="1066613" y="14003649"/>
                    <a:pt x="1077071" y="14034013"/>
                    <a:pt x="1059257" y="14049814"/>
                  </a:cubicBezTo>
                  <a:cubicBezTo>
                    <a:pt x="1030986" y="14068404"/>
                    <a:pt x="993415" y="14040829"/>
                    <a:pt x="963593" y="14037576"/>
                  </a:cubicBezTo>
                  <a:lnTo>
                    <a:pt x="963593" y="14037576"/>
                  </a:lnTo>
                  <a:cubicBezTo>
                    <a:pt x="886523" y="14016933"/>
                    <a:pt x="807519" y="13995594"/>
                    <a:pt x="728123" y="13980993"/>
                  </a:cubicBezTo>
                  <a:cubicBezTo>
                    <a:pt x="677004" y="14014649"/>
                    <a:pt x="627429" y="14047878"/>
                    <a:pt x="576305" y="14081533"/>
                  </a:cubicBezTo>
                  <a:cubicBezTo>
                    <a:pt x="677004" y="14096056"/>
                    <a:pt x="775759" y="14097218"/>
                    <a:pt x="876453" y="14105778"/>
                  </a:cubicBezTo>
                  <a:cubicBezTo>
                    <a:pt x="909377" y="14108837"/>
                    <a:pt x="925640" y="14133662"/>
                    <a:pt x="924864" y="14156629"/>
                  </a:cubicBezTo>
                  <a:cubicBezTo>
                    <a:pt x="917508" y="14258756"/>
                    <a:pt x="574371" y="14119294"/>
                    <a:pt x="532158" y="14110580"/>
                  </a:cubicBezTo>
                  <a:cubicBezTo>
                    <a:pt x="413646" y="14198300"/>
                    <a:pt x="256021" y="14271420"/>
                    <a:pt x="142931" y="14372619"/>
                  </a:cubicBezTo>
                  <a:cubicBezTo>
                    <a:pt x="50369" y="14535281"/>
                    <a:pt x="298622" y="14663666"/>
                    <a:pt x="435724" y="14660335"/>
                  </a:cubicBezTo>
                  <a:close/>
                  <a:moveTo>
                    <a:pt x="2109195" y="5305386"/>
                  </a:moveTo>
                  <a:cubicBezTo>
                    <a:pt x="2113455" y="5305502"/>
                    <a:pt x="2116939" y="5307438"/>
                    <a:pt x="2119265" y="5310653"/>
                  </a:cubicBezTo>
                  <a:cubicBezTo>
                    <a:pt x="3291587" y="5669321"/>
                    <a:pt x="4391483" y="5759869"/>
                    <a:pt x="5555674" y="5514831"/>
                  </a:cubicBezTo>
                  <a:cubicBezTo>
                    <a:pt x="5553735" y="5500076"/>
                    <a:pt x="5577747" y="5495622"/>
                    <a:pt x="5581624" y="5510029"/>
                  </a:cubicBezTo>
                  <a:cubicBezTo>
                    <a:pt x="5618414" y="5503561"/>
                    <a:pt x="5656755" y="5496280"/>
                    <a:pt x="5693933" y="5491439"/>
                  </a:cubicBezTo>
                  <a:cubicBezTo>
                    <a:pt x="5686189" y="5426878"/>
                    <a:pt x="5728015" y="5362395"/>
                    <a:pt x="5728403" y="5295781"/>
                  </a:cubicBezTo>
                  <a:cubicBezTo>
                    <a:pt x="5749318" y="5133701"/>
                    <a:pt x="5731892" y="4966508"/>
                    <a:pt x="5715236" y="4806094"/>
                  </a:cubicBezTo>
                  <a:cubicBezTo>
                    <a:pt x="5688128" y="4460284"/>
                    <a:pt x="5610282" y="4072763"/>
                    <a:pt x="5548313" y="3722151"/>
                  </a:cubicBezTo>
                  <a:cubicBezTo>
                    <a:pt x="5267146" y="3709332"/>
                    <a:pt x="4992167" y="3663864"/>
                    <a:pt x="4709449" y="3669441"/>
                  </a:cubicBezTo>
                  <a:cubicBezTo>
                    <a:pt x="4678077" y="3748409"/>
                    <a:pt x="4576608" y="3809717"/>
                    <a:pt x="4495666" y="3766805"/>
                  </a:cubicBezTo>
                  <a:cubicBezTo>
                    <a:pt x="4438735" y="3735900"/>
                    <a:pt x="4421692" y="3669054"/>
                    <a:pt x="4398843" y="3613245"/>
                  </a:cubicBezTo>
                  <a:cubicBezTo>
                    <a:pt x="4353141" y="3502829"/>
                    <a:pt x="4306281" y="3391910"/>
                    <a:pt x="4260967" y="3284631"/>
                  </a:cubicBezTo>
                  <a:cubicBezTo>
                    <a:pt x="4065389" y="3333662"/>
                    <a:pt x="3921319" y="3355389"/>
                    <a:pt x="3759042" y="3346171"/>
                  </a:cubicBezTo>
                  <a:cubicBezTo>
                    <a:pt x="3726511" y="3459298"/>
                    <a:pt x="3754783" y="3687682"/>
                    <a:pt x="3631235" y="3746047"/>
                  </a:cubicBezTo>
                  <a:cubicBezTo>
                    <a:pt x="3590961" y="3760338"/>
                    <a:pt x="3535189" y="3750074"/>
                    <a:pt x="3515436" y="3708944"/>
                  </a:cubicBezTo>
                  <a:cubicBezTo>
                    <a:pt x="3276870" y="3704607"/>
                    <a:pt x="3041008" y="3683616"/>
                    <a:pt x="2803988" y="3669518"/>
                  </a:cubicBezTo>
                  <a:cubicBezTo>
                    <a:pt x="2625449" y="3655537"/>
                    <a:pt x="2442650" y="3656234"/>
                    <a:pt x="2269921" y="3602053"/>
                  </a:cubicBezTo>
                  <a:cubicBezTo>
                    <a:pt x="2349312" y="4155178"/>
                    <a:pt x="2101834" y="4741959"/>
                    <a:pt x="2068140" y="5292915"/>
                  </a:cubicBezTo>
                  <a:lnTo>
                    <a:pt x="2066982" y="5292179"/>
                  </a:lnTo>
                  <a:cubicBezTo>
                    <a:pt x="2066982" y="5293031"/>
                    <a:pt x="2066982" y="5293883"/>
                    <a:pt x="2066982" y="5294735"/>
                  </a:cubicBezTo>
                  <a:cubicBezTo>
                    <a:pt x="2078598" y="5298066"/>
                    <a:pt x="2090606" y="5301745"/>
                    <a:pt x="2105323" y="5306315"/>
                  </a:cubicBezTo>
                  <a:cubicBezTo>
                    <a:pt x="2106481" y="5305657"/>
                    <a:pt x="2108032" y="5305347"/>
                    <a:pt x="2109195" y="5305386"/>
                  </a:cubicBezTo>
                  <a:close/>
                  <a:moveTo>
                    <a:pt x="3075478" y="277492"/>
                  </a:moveTo>
                  <a:lnTo>
                    <a:pt x="3075478" y="277492"/>
                  </a:lnTo>
                  <a:cubicBezTo>
                    <a:pt x="2779589" y="364825"/>
                    <a:pt x="2483317" y="425552"/>
                    <a:pt x="2189362" y="522607"/>
                  </a:cubicBezTo>
                  <a:cubicBezTo>
                    <a:pt x="1962024" y="572683"/>
                    <a:pt x="1774577" y="743632"/>
                    <a:pt x="1772251" y="993627"/>
                  </a:cubicBezTo>
                  <a:cubicBezTo>
                    <a:pt x="1754050" y="1561895"/>
                    <a:pt x="1807496" y="2064363"/>
                    <a:pt x="1904706" y="2652267"/>
                  </a:cubicBezTo>
                  <a:cubicBezTo>
                    <a:pt x="1956989" y="2920580"/>
                    <a:pt x="2004241" y="3205353"/>
                    <a:pt x="2102222" y="3459453"/>
                  </a:cubicBezTo>
                  <a:cubicBezTo>
                    <a:pt x="2458918" y="3601782"/>
                    <a:pt x="2846594" y="3544269"/>
                    <a:pt x="3227684" y="3588653"/>
                  </a:cubicBezTo>
                  <a:cubicBezTo>
                    <a:pt x="3227684" y="3588614"/>
                    <a:pt x="3403510" y="3600000"/>
                    <a:pt x="3403510" y="3600000"/>
                  </a:cubicBezTo>
                  <a:cubicBezTo>
                    <a:pt x="3469351" y="3599845"/>
                    <a:pt x="3528608" y="3600775"/>
                    <a:pt x="3578952" y="3642563"/>
                  </a:cubicBezTo>
                  <a:cubicBezTo>
                    <a:pt x="3602189" y="3670913"/>
                    <a:pt x="3614972" y="3640394"/>
                    <a:pt x="3619619" y="3615492"/>
                  </a:cubicBezTo>
                  <a:cubicBezTo>
                    <a:pt x="3645952" y="3500544"/>
                    <a:pt x="3671902" y="3385326"/>
                    <a:pt x="3698240" y="3270573"/>
                  </a:cubicBezTo>
                  <a:lnTo>
                    <a:pt x="3698240" y="3270456"/>
                  </a:lnTo>
                  <a:cubicBezTo>
                    <a:pt x="3716829" y="3183549"/>
                    <a:pt x="3736194" y="3093698"/>
                    <a:pt x="3771821" y="3010896"/>
                  </a:cubicBezTo>
                  <a:cubicBezTo>
                    <a:pt x="3685457" y="2955707"/>
                    <a:pt x="3614972" y="2898621"/>
                    <a:pt x="3557267" y="2836461"/>
                  </a:cubicBezTo>
                  <a:cubicBezTo>
                    <a:pt x="3353165" y="2764580"/>
                    <a:pt x="3145579" y="2690299"/>
                    <a:pt x="2925209" y="2645644"/>
                  </a:cubicBezTo>
                  <a:cubicBezTo>
                    <a:pt x="2922501" y="2670547"/>
                    <a:pt x="2899652" y="2690453"/>
                    <a:pt x="2874865" y="2690724"/>
                  </a:cubicBezTo>
                  <a:cubicBezTo>
                    <a:pt x="2795856" y="2679377"/>
                    <a:pt x="2798565" y="2396269"/>
                    <a:pt x="2769519" y="2321600"/>
                  </a:cubicBezTo>
                  <a:cubicBezTo>
                    <a:pt x="2711813" y="1979857"/>
                    <a:pt x="2643650" y="1643187"/>
                    <a:pt x="2602988" y="1296138"/>
                  </a:cubicBezTo>
                  <a:cubicBezTo>
                    <a:pt x="2678507" y="1507094"/>
                    <a:pt x="2724984" y="1727074"/>
                    <a:pt x="2772620" y="1945892"/>
                  </a:cubicBezTo>
                  <a:cubicBezTo>
                    <a:pt x="2772620" y="1945930"/>
                    <a:pt x="2772620" y="1946085"/>
                    <a:pt x="2772620" y="1946124"/>
                  </a:cubicBezTo>
                  <a:cubicBezTo>
                    <a:pt x="2798565" y="2065370"/>
                    <a:pt x="2825291" y="2188644"/>
                    <a:pt x="2854725" y="2304133"/>
                  </a:cubicBezTo>
                  <a:cubicBezTo>
                    <a:pt x="2858209" y="2301655"/>
                    <a:pt x="2864407" y="2303591"/>
                    <a:pt x="2864020" y="2308548"/>
                  </a:cubicBezTo>
                  <a:cubicBezTo>
                    <a:pt x="3196699" y="2179039"/>
                    <a:pt x="3562689" y="2211765"/>
                    <a:pt x="3884136" y="2357347"/>
                  </a:cubicBezTo>
                  <a:cubicBezTo>
                    <a:pt x="3936419" y="2375472"/>
                    <a:pt x="3988319" y="2400413"/>
                    <a:pt x="4041377" y="2417648"/>
                  </a:cubicBezTo>
                  <a:cubicBezTo>
                    <a:pt x="4064226" y="2423883"/>
                    <a:pt x="4087850" y="2430389"/>
                    <a:pt x="4093272" y="2450916"/>
                  </a:cubicBezTo>
                  <a:cubicBezTo>
                    <a:pt x="4101404" y="2430273"/>
                    <a:pt x="4114187" y="2411799"/>
                    <a:pt x="4130450" y="2397005"/>
                  </a:cubicBezTo>
                  <a:cubicBezTo>
                    <a:pt x="4133939" y="2388640"/>
                    <a:pt x="4189319" y="2366913"/>
                    <a:pt x="4198226" y="2388678"/>
                  </a:cubicBezTo>
                  <a:cubicBezTo>
                    <a:pt x="4321386" y="2405603"/>
                    <a:pt x="4445316" y="2436547"/>
                    <a:pt x="4565375" y="2466446"/>
                  </a:cubicBezTo>
                  <a:lnTo>
                    <a:pt x="4565375" y="2466446"/>
                  </a:lnTo>
                  <a:cubicBezTo>
                    <a:pt x="4772578" y="2518342"/>
                    <a:pt x="4987908" y="2571323"/>
                    <a:pt x="5202079" y="2555522"/>
                  </a:cubicBezTo>
                  <a:cubicBezTo>
                    <a:pt x="5160641" y="2400607"/>
                    <a:pt x="5164513" y="2235622"/>
                    <a:pt x="5164126" y="2075478"/>
                  </a:cubicBezTo>
                  <a:cubicBezTo>
                    <a:pt x="5170324" y="1936171"/>
                    <a:pt x="5176904" y="1733038"/>
                    <a:pt x="5227641" y="1612553"/>
                  </a:cubicBezTo>
                  <a:cubicBezTo>
                    <a:pt x="5195881" y="1941244"/>
                    <a:pt x="5215633" y="2204058"/>
                    <a:pt x="5258622" y="2550216"/>
                  </a:cubicBezTo>
                  <a:cubicBezTo>
                    <a:pt x="5485572" y="2516716"/>
                    <a:pt x="5399983" y="2653661"/>
                    <a:pt x="5236936" y="2652615"/>
                  </a:cubicBezTo>
                  <a:cubicBezTo>
                    <a:pt x="4968931" y="2672832"/>
                    <a:pt x="4709062" y="2579031"/>
                    <a:pt x="4462747" y="2485849"/>
                  </a:cubicBezTo>
                  <a:lnTo>
                    <a:pt x="4462747" y="2485849"/>
                  </a:lnTo>
                  <a:cubicBezTo>
                    <a:pt x="4308990" y="2441776"/>
                    <a:pt x="4090176" y="2278843"/>
                    <a:pt x="4125028" y="2572330"/>
                  </a:cubicBezTo>
                  <a:cubicBezTo>
                    <a:pt x="4125416" y="2775347"/>
                    <a:pt x="4217203" y="2960161"/>
                    <a:pt x="4300471" y="3140366"/>
                  </a:cubicBezTo>
                  <a:cubicBezTo>
                    <a:pt x="4374056" y="3305816"/>
                    <a:pt x="4445316" y="3465960"/>
                    <a:pt x="4521616" y="3644926"/>
                  </a:cubicBezTo>
                  <a:cubicBezTo>
                    <a:pt x="4791167" y="3556817"/>
                    <a:pt x="5079307" y="3605732"/>
                    <a:pt x="5355831" y="3621417"/>
                  </a:cubicBezTo>
                  <a:cubicBezTo>
                    <a:pt x="5539793" y="3650464"/>
                    <a:pt x="5737309" y="3631913"/>
                    <a:pt x="5890291" y="3517701"/>
                  </a:cubicBezTo>
                  <a:cubicBezTo>
                    <a:pt x="6040172" y="3289976"/>
                    <a:pt x="6124210" y="3028556"/>
                    <a:pt x="6132346" y="2756138"/>
                  </a:cubicBezTo>
                  <a:cubicBezTo>
                    <a:pt x="5989047" y="2233492"/>
                    <a:pt x="5852725" y="1791402"/>
                    <a:pt x="5657143" y="1341412"/>
                  </a:cubicBezTo>
                  <a:cubicBezTo>
                    <a:pt x="5587429" y="1179138"/>
                    <a:pt x="5520817" y="1006562"/>
                    <a:pt x="5380231" y="892738"/>
                  </a:cubicBezTo>
                  <a:cubicBezTo>
                    <a:pt x="5155219" y="726785"/>
                    <a:pt x="4881016" y="654633"/>
                    <a:pt x="4644383" y="507154"/>
                  </a:cubicBezTo>
                  <a:cubicBezTo>
                    <a:pt x="4601782" y="1082316"/>
                    <a:pt x="4152916" y="1375106"/>
                    <a:pt x="3638596" y="1089945"/>
                  </a:cubicBezTo>
                  <a:cubicBezTo>
                    <a:pt x="3380661" y="951838"/>
                    <a:pt x="3206769" y="660327"/>
                    <a:pt x="3134346" y="377025"/>
                  </a:cubicBezTo>
                  <a:lnTo>
                    <a:pt x="3134346" y="376986"/>
                  </a:lnTo>
                  <a:cubicBezTo>
                    <a:pt x="3125439" y="346545"/>
                    <a:pt x="3107238" y="279777"/>
                    <a:pt x="3075478" y="277492"/>
                  </a:cubicBezTo>
                  <a:lnTo>
                    <a:pt x="3075478" y="277492"/>
                  </a:lnTo>
                  <a:close/>
                  <a:moveTo>
                    <a:pt x="3796608" y="3026465"/>
                  </a:moveTo>
                  <a:cubicBezTo>
                    <a:pt x="3796220" y="3117013"/>
                    <a:pt x="3778794" y="3204772"/>
                    <a:pt x="3766786" y="3293500"/>
                  </a:cubicBezTo>
                  <a:cubicBezTo>
                    <a:pt x="3904663" y="3266235"/>
                    <a:pt x="4040989" y="3247490"/>
                    <a:pt x="4178086" y="3210388"/>
                  </a:cubicBezTo>
                  <a:cubicBezTo>
                    <a:pt x="4042535" y="3158840"/>
                    <a:pt x="3918993" y="3100824"/>
                    <a:pt x="3796608" y="3026465"/>
                  </a:cubicBezTo>
                  <a:close/>
                  <a:moveTo>
                    <a:pt x="2927923" y="2618728"/>
                  </a:moveTo>
                  <a:cubicBezTo>
                    <a:pt x="2949221" y="2617333"/>
                    <a:pt x="3639759" y="2710554"/>
                    <a:pt x="3595995" y="2831426"/>
                  </a:cubicBezTo>
                  <a:cubicBezTo>
                    <a:pt x="3793899" y="2943237"/>
                    <a:pt x="3983671" y="3069764"/>
                    <a:pt x="4200940" y="3142341"/>
                  </a:cubicBezTo>
                  <a:cubicBezTo>
                    <a:pt x="4109928" y="2943817"/>
                    <a:pt x="4013876" y="2690182"/>
                    <a:pt x="4087850" y="2465594"/>
                  </a:cubicBezTo>
                  <a:cubicBezTo>
                    <a:pt x="4005357" y="2495221"/>
                    <a:pt x="3919768" y="2451535"/>
                    <a:pt x="3844244" y="2420862"/>
                  </a:cubicBezTo>
                  <a:lnTo>
                    <a:pt x="3844244" y="2420862"/>
                  </a:lnTo>
                  <a:cubicBezTo>
                    <a:pt x="3527832" y="2274428"/>
                    <a:pt x="3200183" y="2251811"/>
                    <a:pt x="2857822" y="2317959"/>
                  </a:cubicBezTo>
                  <a:cubicBezTo>
                    <a:pt x="2879512" y="2419158"/>
                    <a:pt x="2903911" y="2517181"/>
                    <a:pt x="2924822" y="2618844"/>
                  </a:cubicBezTo>
                  <a:cubicBezTo>
                    <a:pt x="2925597" y="2618766"/>
                    <a:pt x="2926760" y="2618728"/>
                    <a:pt x="2927923" y="2618728"/>
                  </a:cubicBezTo>
                  <a:close/>
                  <a:moveTo>
                    <a:pt x="2426382" y="1977301"/>
                  </a:moveTo>
                  <a:cubicBezTo>
                    <a:pt x="2357831" y="1953715"/>
                    <a:pt x="2262560" y="1777537"/>
                    <a:pt x="2212986" y="1729862"/>
                  </a:cubicBezTo>
                  <a:cubicBezTo>
                    <a:pt x="2151020" y="1650081"/>
                    <a:pt x="2077047" y="1582538"/>
                    <a:pt x="2014694" y="1502872"/>
                  </a:cubicBezTo>
                  <a:cubicBezTo>
                    <a:pt x="2027478" y="1471928"/>
                    <a:pt x="2111904" y="1558487"/>
                    <a:pt x="2130493" y="1570570"/>
                  </a:cubicBezTo>
                  <a:cubicBezTo>
                    <a:pt x="2250169" y="1673241"/>
                    <a:pt x="2378746" y="1804299"/>
                    <a:pt x="2440324" y="1944342"/>
                  </a:cubicBezTo>
                  <a:cubicBezTo>
                    <a:pt x="2439941" y="1962971"/>
                    <a:pt x="2440324" y="1975209"/>
                    <a:pt x="2426382" y="1977301"/>
                  </a:cubicBezTo>
                  <a:close/>
                  <a:moveTo>
                    <a:pt x="5229187" y="1825058"/>
                  </a:moveTo>
                  <a:cubicBezTo>
                    <a:pt x="5216796" y="1805887"/>
                    <a:pt x="5297350" y="1728468"/>
                    <a:pt x="5320587" y="1735788"/>
                  </a:cubicBezTo>
                  <a:cubicBezTo>
                    <a:pt x="5333758" y="1733309"/>
                    <a:pt x="5345374" y="1753913"/>
                    <a:pt x="5330657" y="1759761"/>
                  </a:cubicBezTo>
                  <a:cubicBezTo>
                    <a:pt x="5295029" y="1775485"/>
                    <a:pt x="5254362" y="1789311"/>
                    <a:pt x="5232676" y="1824322"/>
                  </a:cubicBezTo>
                  <a:cubicBezTo>
                    <a:pt x="5231513" y="1824748"/>
                    <a:pt x="5230350" y="1824980"/>
                    <a:pt x="5229187" y="1825058"/>
                  </a:cubicBezTo>
                  <a:close/>
                </a:path>
              </a:pathLst>
            </a:custGeom>
            <a:solidFill>
              <a:srgbClr val="000000"/>
            </a:solidFill>
            <a:ln w="386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grpSp>
        <p:nvGrpSpPr>
          <p:cNvPr id="1050" name="그룹 1049">
            <a:extLst>
              <a:ext uri="{FF2B5EF4-FFF2-40B4-BE49-F238E27FC236}">
                <a16:creationId xmlns:a16="http://schemas.microsoft.com/office/drawing/2014/main" id="{4B84FCFA-02DF-C205-0F01-0495FE9B2709}"/>
              </a:ext>
            </a:extLst>
          </p:cNvPr>
          <p:cNvGrpSpPr/>
          <p:nvPr/>
        </p:nvGrpSpPr>
        <p:grpSpPr>
          <a:xfrm>
            <a:off x="1436008" y="-722617"/>
            <a:ext cx="7204208" cy="13766899"/>
            <a:chOff x="964152" y="-905406"/>
            <a:chExt cx="8106708" cy="15491534"/>
          </a:xfrm>
        </p:grpSpPr>
        <p:sp>
          <p:nvSpPr>
            <p:cNvPr id="401" name="자유형: 도형 400">
              <a:extLst>
                <a:ext uri="{FF2B5EF4-FFF2-40B4-BE49-F238E27FC236}">
                  <a16:creationId xmlns:a16="http://schemas.microsoft.com/office/drawing/2014/main" id="{074A01E9-608F-12A3-04AA-9407892B641A}"/>
                </a:ext>
              </a:extLst>
            </p:cNvPr>
            <p:cNvSpPr/>
            <p:nvPr/>
          </p:nvSpPr>
          <p:spPr>
            <a:xfrm>
              <a:off x="988889" y="-905406"/>
              <a:ext cx="8043468" cy="15461792"/>
            </a:xfrm>
            <a:custGeom>
              <a:avLst/>
              <a:gdLst>
                <a:gd name="connsiteX0" fmla="*/ 4706360 w 8043468"/>
                <a:gd name="connsiteY0" fmla="*/ 649992 h 15461792"/>
                <a:gd name="connsiteX1" fmla="*/ 4829854 w 8043468"/>
                <a:gd name="connsiteY1" fmla="*/ 949772 h 15461792"/>
                <a:gd name="connsiteX2" fmla="*/ 4973169 w 8043468"/>
                <a:gd name="connsiteY2" fmla="*/ 1050485 h 15461792"/>
                <a:gd name="connsiteX3" fmla="*/ 5918220 w 8043468"/>
                <a:gd name="connsiteY3" fmla="*/ 1584964 h 15461792"/>
                <a:gd name="connsiteX4" fmla="*/ 6301665 w 8043468"/>
                <a:gd name="connsiteY4" fmla="*/ 2429301 h 15461792"/>
                <a:gd name="connsiteX5" fmla="*/ 7738593 w 8043468"/>
                <a:gd name="connsiteY5" fmla="*/ 2413827 h 15461792"/>
                <a:gd name="connsiteX6" fmla="*/ 7707607 w 8043468"/>
                <a:gd name="connsiteY6" fmla="*/ 3947572 h 15461792"/>
                <a:gd name="connsiteX7" fmla="*/ 7858677 w 8043468"/>
                <a:gd name="connsiteY7" fmla="*/ 3978558 h 15461792"/>
                <a:gd name="connsiteX8" fmla="*/ 7878048 w 8043468"/>
                <a:gd name="connsiteY8" fmla="*/ 4218689 h 15461792"/>
                <a:gd name="connsiteX9" fmla="*/ 7943879 w 8043468"/>
                <a:gd name="connsiteY9" fmla="*/ 4462679 h 15461792"/>
                <a:gd name="connsiteX10" fmla="*/ 8043469 w 8043468"/>
                <a:gd name="connsiteY10" fmla="*/ 4585611 h 15461792"/>
                <a:gd name="connsiteX11" fmla="*/ 7958679 w 8043468"/>
                <a:gd name="connsiteY11" fmla="*/ 4676621 h 15461792"/>
                <a:gd name="connsiteX12" fmla="*/ 7997983 w 8043468"/>
                <a:gd name="connsiteY12" fmla="*/ 4784190 h 15461792"/>
                <a:gd name="connsiteX13" fmla="*/ 7935936 w 8043468"/>
                <a:gd name="connsiteY13" fmla="*/ 4868980 h 15461792"/>
                <a:gd name="connsiteX14" fmla="*/ 7691871 w 8043468"/>
                <a:gd name="connsiteY14" fmla="*/ 5028256 h 15461792"/>
                <a:gd name="connsiteX15" fmla="*/ 7580141 w 8043468"/>
                <a:gd name="connsiteY15" fmla="*/ 7134097 h 15461792"/>
                <a:gd name="connsiteX16" fmla="*/ 5789405 w 8043468"/>
                <a:gd name="connsiteY16" fmla="*/ 7122819 h 15461792"/>
                <a:gd name="connsiteX17" fmla="*/ 5898286 w 8043468"/>
                <a:gd name="connsiteY17" fmla="*/ 9544252 h 15461792"/>
                <a:gd name="connsiteX18" fmla="*/ 5770633 w 8043468"/>
                <a:gd name="connsiteY18" fmla="*/ 9979741 h 15461792"/>
                <a:gd name="connsiteX19" fmla="*/ 5796899 w 8043468"/>
                <a:gd name="connsiteY19" fmla="*/ 10287575 h 15461792"/>
                <a:gd name="connsiteX20" fmla="*/ 5849466 w 8043468"/>
                <a:gd name="connsiteY20" fmla="*/ 10828161 h 15461792"/>
                <a:gd name="connsiteX21" fmla="*/ 5883262 w 8043468"/>
                <a:gd name="connsiteY21" fmla="*/ 11139744 h 15461792"/>
                <a:gd name="connsiteX22" fmla="*/ 6022155 w 8043468"/>
                <a:gd name="connsiteY22" fmla="*/ 11672836 h 15461792"/>
                <a:gd name="connsiteX23" fmla="*/ 6051080 w 8043468"/>
                <a:gd name="connsiteY23" fmla="*/ 13259148 h 15461792"/>
                <a:gd name="connsiteX24" fmla="*/ 5965841 w 8043468"/>
                <a:gd name="connsiteY24" fmla="*/ 13411005 h 15461792"/>
                <a:gd name="connsiteX25" fmla="*/ 5941112 w 8043468"/>
                <a:gd name="connsiteY25" fmla="*/ 14054215 h 15461792"/>
                <a:gd name="connsiteX26" fmla="*/ 6021481 w 8043468"/>
                <a:gd name="connsiteY26" fmla="*/ 14561717 h 15461792"/>
                <a:gd name="connsiteX27" fmla="*/ 6309046 w 8043468"/>
                <a:gd name="connsiteY27" fmla="*/ 15149549 h 15461792"/>
                <a:gd name="connsiteX28" fmla="*/ 6310470 w 8043468"/>
                <a:gd name="connsiteY28" fmla="*/ 15382150 h 15461792"/>
                <a:gd name="connsiteX29" fmla="*/ 6255392 w 8043468"/>
                <a:gd name="connsiteY29" fmla="*/ 15434942 h 15461792"/>
                <a:gd name="connsiteX30" fmla="*/ 5853213 w 8043468"/>
                <a:gd name="connsiteY30" fmla="*/ 15453300 h 15461792"/>
                <a:gd name="connsiteX31" fmla="*/ 5342826 w 8043468"/>
                <a:gd name="connsiteY31" fmla="*/ 15244455 h 15461792"/>
                <a:gd name="connsiteX32" fmla="*/ 5339154 w 8043468"/>
                <a:gd name="connsiteY32" fmla="*/ 15212982 h 15461792"/>
                <a:gd name="connsiteX33" fmla="*/ 5154476 w 8043468"/>
                <a:gd name="connsiteY33" fmla="*/ 15105862 h 15461792"/>
                <a:gd name="connsiteX34" fmla="*/ 5154888 w 8043468"/>
                <a:gd name="connsiteY34" fmla="*/ 14920208 h 15461792"/>
                <a:gd name="connsiteX35" fmla="*/ 5114984 w 8043468"/>
                <a:gd name="connsiteY35" fmla="*/ 14815449 h 15461792"/>
                <a:gd name="connsiteX36" fmla="*/ 5207417 w 8043468"/>
                <a:gd name="connsiteY36" fmla="*/ 14214427 h 15461792"/>
                <a:gd name="connsiteX37" fmla="*/ 4959905 w 8043468"/>
                <a:gd name="connsiteY37" fmla="*/ 13703217 h 15461792"/>
                <a:gd name="connsiteX38" fmla="*/ 5046006 w 8043468"/>
                <a:gd name="connsiteY38" fmla="*/ 13106916 h 15461792"/>
                <a:gd name="connsiteX39" fmla="*/ 4790775 w 8043468"/>
                <a:gd name="connsiteY39" fmla="*/ 12189217 h 15461792"/>
                <a:gd name="connsiteX40" fmla="*/ 4693846 w 8043468"/>
                <a:gd name="connsiteY40" fmla="*/ 10348161 h 15461792"/>
                <a:gd name="connsiteX41" fmla="*/ 4025345 w 8043468"/>
                <a:gd name="connsiteY41" fmla="*/ 8065922 h 15461792"/>
                <a:gd name="connsiteX42" fmla="*/ 3934411 w 8043468"/>
                <a:gd name="connsiteY42" fmla="*/ 8065959 h 15461792"/>
                <a:gd name="connsiteX43" fmla="*/ 3237285 w 8043468"/>
                <a:gd name="connsiteY43" fmla="*/ 10489752 h 15461792"/>
                <a:gd name="connsiteX44" fmla="*/ 3142866 w 8043468"/>
                <a:gd name="connsiteY44" fmla="*/ 12667905 h 15461792"/>
                <a:gd name="connsiteX45" fmla="*/ 2920344 w 8043468"/>
                <a:gd name="connsiteY45" fmla="*/ 13106242 h 15461792"/>
                <a:gd name="connsiteX46" fmla="*/ 2769349 w 8043468"/>
                <a:gd name="connsiteY46" fmla="*/ 14219148 h 15461792"/>
                <a:gd name="connsiteX47" fmla="*/ 2873922 w 8043468"/>
                <a:gd name="connsiteY47" fmla="*/ 14466848 h 15461792"/>
                <a:gd name="connsiteX48" fmla="*/ 2843273 w 8043468"/>
                <a:gd name="connsiteY48" fmla="*/ 14911478 h 15461792"/>
                <a:gd name="connsiteX49" fmla="*/ 2822216 w 8043468"/>
                <a:gd name="connsiteY49" fmla="*/ 14946511 h 15461792"/>
                <a:gd name="connsiteX50" fmla="*/ 2822216 w 8043468"/>
                <a:gd name="connsiteY50" fmla="*/ 15088177 h 15461792"/>
                <a:gd name="connsiteX51" fmla="*/ 2643944 w 8043468"/>
                <a:gd name="connsiteY51" fmla="*/ 15214256 h 15461792"/>
                <a:gd name="connsiteX52" fmla="*/ 2417789 w 8043468"/>
                <a:gd name="connsiteY52" fmla="*/ 15436590 h 15461792"/>
                <a:gd name="connsiteX53" fmla="*/ 1680385 w 8043468"/>
                <a:gd name="connsiteY53" fmla="*/ 15420142 h 15461792"/>
                <a:gd name="connsiteX54" fmla="*/ 1678024 w 8043468"/>
                <a:gd name="connsiteY54" fmla="*/ 15202754 h 15461792"/>
                <a:gd name="connsiteX55" fmla="*/ 1796835 w 8043468"/>
                <a:gd name="connsiteY55" fmla="*/ 14861609 h 15461792"/>
                <a:gd name="connsiteX56" fmla="*/ 2042136 w 8043468"/>
                <a:gd name="connsiteY56" fmla="*/ 14052829 h 15461792"/>
                <a:gd name="connsiteX57" fmla="*/ 1996126 w 8043468"/>
                <a:gd name="connsiteY57" fmla="*/ 13431875 h 15461792"/>
                <a:gd name="connsiteX58" fmla="*/ 1919467 w 8043468"/>
                <a:gd name="connsiteY58" fmla="*/ 12956558 h 15461792"/>
                <a:gd name="connsiteX59" fmla="*/ 2029247 w 8043468"/>
                <a:gd name="connsiteY59" fmla="*/ 11275677 h 15461792"/>
                <a:gd name="connsiteX60" fmla="*/ 2162446 w 8043468"/>
                <a:gd name="connsiteY60" fmla="*/ 10950044 h 15461792"/>
                <a:gd name="connsiteX61" fmla="*/ 2113812 w 8043468"/>
                <a:gd name="connsiteY61" fmla="*/ 10603280 h 15461792"/>
                <a:gd name="connsiteX62" fmla="*/ 2175147 w 8043468"/>
                <a:gd name="connsiteY62" fmla="*/ 9890679 h 15461792"/>
                <a:gd name="connsiteX63" fmla="*/ 2080466 w 8043468"/>
                <a:gd name="connsiteY63" fmla="*/ 9043045 h 15461792"/>
                <a:gd name="connsiteX64" fmla="*/ 2176309 w 8043468"/>
                <a:gd name="connsiteY64" fmla="*/ 7099702 h 15461792"/>
                <a:gd name="connsiteX65" fmla="*/ 367100 w 8043468"/>
                <a:gd name="connsiteY65" fmla="*/ 7088199 h 15461792"/>
                <a:gd name="connsiteX66" fmla="*/ 393927 w 8043468"/>
                <a:gd name="connsiteY66" fmla="*/ 5125673 h 15461792"/>
                <a:gd name="connsiteX67" fmla="*/ 126070 w 8043468"/>
                <a:gd name="connsiteY67" fmla="*/ 4975202 h 15461792"/>
                <a:gd name="connsiteX68" fmla="*/ 129030 w 8043468"/>
                <a:gd name="connsiteY68" fmla="*/ 4957404 h 15461792"/>
                <a:gd name="connsiteX69" fmla="*/ 100854 w 8043468"/>
                <a:gd name="connsiteY69" fmla="*/ 4776472 h 15461792"/>
                <a:gd name="connsiteX70" fmla="*/ 105313 w 8043468"/>
                <a:gd name="connsiteY70" fmla="*/ 4559946 h 15461792"/>
                <a:gd name="connsiteX71" fmla="*/ 194299 w 8043468"/>
                <a:gd name="connsiteY71" fmla="*/ 4312284 h 15461792"/>
                <a:gd name="connsiteX72" fmla="*/ 124608 w 8043468"/>
                <a:gd name="connsiteY72" fmla="*/ 4171404 h 15461792"/>
                <a:gd name="connsiteX73" fmla="*/ 268447 w 8043468"/>
                <a:gd name="connsiteY73" fmla="*/ 4029027 h 15461792"/>
                <a:gd name="connsiteX74" fmla="*/ 382649 w 8043468"/>
                <a:gd name="connsiteY74" fmla="*/ 4048323 h 15461792"/>
                <a:gd name="connsiteX75" fmla="*/ 433081 w 8043468"/>
                <a:gd name="connsiteY75" fmla="*/ 2276170 h 15461792"/>
                <a:gd name="connsiteX76" fmla="*/ 1653558 w 8043468"/>
                <a:gd name="connsiteY76" fmla="*/ 2328063 h 15461792"/>
                <a:gd name="connsiteX77" fmla="*/ 1957571 w 8043468"/>
                <a:gd name="connsiteY77" fmla="*/ 1648846 h 15461792"/>
                <a:gd name="connsiteX78" fmla="*/ 2018382 w 8043468"/>
                <a:gd name="connsiteY78" fmla="*/ 1493130 h 15461792"/>
                <a:gd name="connsiteX79" fmla="*/ 3210682 w 8043468"/>
                <a:gd name="connsiteY79" fmla="*/ 886601 h 15461792"/>
                <a:gd name="connsiteX80" fmla="*/ 3499859 w 8043468"/>
                <a:gd name="connsiteY80" fmla="*/ 555910 h 15461792"/>
                <a:gd name="connsiteX81" fmla="*/ 3502819 w 8043468"/>
                <a:gd name="connsiteY81" fmla="*/ 413532 h 15461792"/>
                <a:gd name="connsiteX82" fmla="*/ 4125084 w 8043468"/>
                <a:gd name="connsiteY82" fmla="*/ 0 h 15461792"/>
                <a:gd name="connsiteX83" fmla="*/ 4706360 w 8043468"/>
                <a:gd name="connsiteY83" fmla="*/ 649992 h 1546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8043468" h="15461792">
                  <a:moveTo>
                    <a:pt x="4706360" y="649992"/>
                  </a:moveTo>
                  <a:lnTo>
                    <a:pt x="4829854" y="949772"/>
                  </a:lnTo>
                  <a:cubicBezTo>
                    <a:pt x="4829854" y="949772"/>
                    <a:pt x="4895685" y="976898"/>
                    <a:pt x="4973169" y="1050485"/>
                  </a:cubicBezTo>
                  <a:cubicBezTo>
                    <a:pt x="5050615" y="1124072"/>
                    <a:pt x="5623835" y="1461020"/>
                    <a:pt x="5918220" y="1584964"/>
                  </a:cubicBezTo>
                  <a:lnTo>
                    <a:pt x="6301665" y="2429301"/>
                  </a:lnTo>
                  <a:lnTo>
                    <a:pt x="7738593" y="2413827"/>
                  </a:lnTo>
                  <a:lnTo>
                    <a:pt x="7707607" y="3947572"/>
                  </a:lnTo>
                  <a:cubicBezTo>
                    <a:pt x="7707607" y="3947572"/>
                    <a:pt x="7827692" y="3904971"/>
                    <a:pt x="7858677" y="3978558"/>
                  </a:cubicBezTo>
                  <a:cubicBezTo>
                    <a:pt x="7889663" y="4052144"/>
                    <a:pt x="8091053" y="4075374"/>
                    <a:pt x="7878048" y="4218689"/>
                  </a:cubicBezTo>
                  <a:cubicBezTo>
                    <a:pt x="7878048" y="4218689"/>
                    <a:pt x="8110423" y="4327121"/>
                    <a:pt x="7943879" y="4462679"/>
                  </a:cubicBezTo>
                  <a:cubicBezTo>
                    <a:pt x="7943879" y="4462679"/>
                    <a:pt x="8043469" y="4527723"/>
                    <a:pt x="8043469" y="4585611"/>
                  </a:cubicBezTo>
                  <a:cubicBezTo>
                    <a:pt x="8043469" y="4643499"/>
                    <a:pt x="7958679" y="4676621"/>
                    <a:pt x="7958679" y="4676621"/>
                  </a:cubicBezTo>
                  <a:cubicBezTo>
                    <a:pt x="7958679" y="4676621"/>
                    <a:pt x="8010384" y="4732485"/>
                    <a:pt x="7997983" y="4784190"/>
                  </a:cubicBezTo>
                  <a:cubicBezTo>
                    <a:pt x="7985581" y="4835896"/>
                    <a:pt x="7935936" y="4868980"/>
                    <a:pt x="7935936" y="4868980"/>
                  </a:cubicBezTo>
                  <a:cubicBezTo>
                    <a:pt x="7935936" y="4868980"/>
                    <a:pt x="8010384" y="5034438"/>
                    <a:pt x="7691871" y="5028256"/>
                  </a:cubicBezTo>
                  <a:lnTo>
                    <a:pt x="7580141" y="7134097"/>
                  </a:lnTo>
                  <a:lnTo>
                    <a:pt x="5789405" y="7122819"/>
                  </a:lnTo>
                  <a:cubicBezTo>
                    <a:pt x="5789405" y="7122819"/>
                    <a:pt x="5905780" y="9412852"/>
                    <a:pt x="5898286" y="9544252"/>
                  </a:cubicBezTo>
                  <a:cubicBezTo>
                    <a:pt x="5890793" y="9675651"/>
                    <a:pt x="5815707" y="9878390"/>
                    <a:pt x="5770633" y="9979741"/>
                  </a:cubicBezTo>
                  <a:cubicBezTo>
                    <a:pt x="5725560" y="10081091"/>
                    <a:pt x="5763140" y="10066104"/>
                    <a:pt x="5796899" y="10287575"/>
                  </a:cubicBezTo>
                  <a:cubicBezTo>
                    <a:pt x="5830694" y="10509086"/>
                    <a:pt x="5905181" y="10720441"/>
                    <a:pt x="5849466" y="10828161"/>
                  </a:cubicBezTo>
                  <a:cubicBezTo>
                    <a:pt x="5791053" y="10941089"/>
                    <a:pt x="5790004" y="11012428"/>
                    <a:pt x="5883262" y="11139744"/>
                  </a:cubicBezTo>
                  <a:cubicBezTo>
                    <a:pt x="5883262" y="11139744"/>
                    <a:pt x="6022155" y="11361253"/>
                    <a:pt x="6022155" y="11672836"/>
                  </a:cubicBezTo>
                  <a:cubicBezTo>
                    <a:pt x="6022155" y="11984419"/>
                    <a:pt x="6051080" y="13259148"/>
                    <a:pt x="6051080" y="13259148"/>
                  </a:cubicBezTo>
                  <a:lnTo>
                    <a:pt x="5965841" y="13411005"/>
                  </a:lnTo>
                  <a:cubicBezTo>
                    <a:pt x="5965841" y="13411005"/>
                    <a:pt x="6098777" y="13817681"/>
                    <a:pt x="5941112" y="14054215"/>
                  </a:cubicBezTo>
                  <a:cubicBezTo>
                    <a:pt x="5941112" y="14054215"/>
                    <a:pt x="5979516" y="14428631"/>
                    <a:pt x="6021481" y="14561717"/>
                  </a:cubicBezTo>
                  <a:cubicBezTo>
                    <a:pt x="6069215" y="14713087"/>
                    <a:pt x="6316577" y="14969367"/>
                    <a:pt x="6309046" y="15149549"/>
                  </a:cubicBezTo>
                  <a:cubicBezTo>
                    <a:pt x="6304850" y="15250338"/>
                    <a:pt x="6308596" y="15336776"/>
                    <a:pt x="6310470" y="15382150"/>
                  </a:cubicBezTo>
                  <a:cubicBezTo>
                    <a:pt x="6311781" y="15414072"/>
                    <a:pt x="6286828" y="15429246"/>
                    <a:pt x="6255392" y="15434942"/>
                  </a:cubicBezTo>
                  <a:cubicBezTo>
                    <a:pt x="6178059" y="15448954"/>
                    <a:pt x="6027963" y="15468700"/>
                    <a:pt x="5853213" y="15453300"/>
                  </a:cubicBezTo>
                  <a:cubicBezTo>
                    <a:pt x="5605176" y="15431420"/>
                    <a:pt x="5392621" y="15466227"/>
                    <a:pt x="5342826" y="15244455"/>
                  </a:cubicBezTo>
                  <a:cubicBezTo>
                    <a:pt x="5341365" y="15237974"/>
                    <a:pt x="5339154" y="15212982"/>
                    <a:pt x="5339154" y="15212982"/>
                  </a:cubicBezTo>
                  <a:cubicBezTo>
                    <a:pt x="5339154" y="15212982"/>
                    <a:pt x="5169987" y="15146740"/>
                    <a:pt x="5154476" y="15105862"/>
                  </a:cubicBezTo>
                  <a:cubicBezTo>
                    <a:pt x="5138964" y="15064985"/>
                    <a:pt x="5154888" y="14920208"/>
                    <a:pt x="5154888" y="14920208"/>
                  </a:cubicBezTo>
                  <a:cubicBezTo>
                    <a:pt x="5154888" y="14920208"/>
                    <a:pt x="5123339" y="14884952"/>
                    <a:pt x="5114984" y="14815449"/>
                  </a:cubicBezTo>
                  <a:cubicBezTo>
                    <a:pt x="5093890" y="14639762"/>
                    <a:pt x="5095726" y="14305699"/>
                    <a:pt x="5207417" y="14214427"/>
                  </a:cubicBezTo>
                  <a:cubicBezTo>
                    <a:pt x="5207417" y="14214427"/>
                    <a:pt x="5016594" y="14008655"/>
                    <a:pt x="4959905" y="13703217"/>
                  </a:cubicBezTo>
                  <a:cubicBezTo>
                    <a:pt x="4927832" y="13530490"/>
                    <a:pt x="4949676" y="13329363"/>
                    <a:pt x="5046006" y="13106916"/>
                  </a:cubicBezTo>
                  <a:cubicBezTo>
                    <a:pt x="5046006" y="13106916"/>
                    <a:pt x="4792424" y="12880049"/>
                    <a:pt x="4790775" y="12189217"/>
                  </a:cubicBezTo>
                  <a:cubicBezTo>
                    <a:pt x="4788977" y="11441846"/>
                    <a:pt x="4750535" y="10637188"/>
                    <a:pt x="4693846" y="10348161"/>
                  </a:cubicBezTo>
                  <a:cubicBezTo>
                    <a:pt x="4612466" y="9933168"/>
                    <a:pt x="4169184" y="8530522"/>
                    <a:pt x="4025345" y="8065922"/>
                  </a:cubicBezTo>
                  <a:cubicBezTo>
                    <a:pt x="4011482" y="8021185"/>
                    <a:pt x="3948199" y="8021260"/>
                    <a:pt x="3934411" y="8065959"/>
                  </a:cubicBezTo>
                  <a:cubicBezTo>
                    <a:pt x="3778732" y="8570276"/>
                    <a:pt x="3277150" y="10187799"/>
                    <a:pt x="3237285" y="10489752"/>
                  </a:cubicBezTo>
                  <a:cubicBezTo>
                    <a:pt x="3190075" y="10847157"/>
                    <a:pt x="3183331" y="12526277"/>
                    <a:pt x="3142866" y="12667905"/>
                  </a:cubicBezTo>
                  <a:cubicBezTo>
                    <a:pt x="3102401" y="12809534"/>
                    <a:pt x="3007982" y="13045544"/>
                    <a:pt x="2920344" y="13106242"/>
                  </a:cubicBezTo>
                  <a:cubicBezTo>
                    <a:pt x="2920344" y="13106242"/>
                    <a:pt x="3194197" y="13875232"/>
                    <a:pt x="2769349" y="14219148"/>
                  </a:cubicBezTo>
                  <a:cubicBezTo>
                    <a:pt x="2769349" y="14219148"/>
                    <a:pt x="2870100" y="14236870"/>
                    <a:pt x="2873922" y="14466848"/>
                  </a:cubicBezTo>
                  <a:cubicBezTo>
                    <a:pt x="2877743" y="14696825"/>
                    <a:pt x="2885424" y="14876971"/>
                    <a:pt x="2843273" y="14911478"/>
                  </a:cubicBezTo>
                  <a:lnTo>
                    <a:pt x="2822216" y="14946511"/>
                  </a:lnTo>
                  <a:cubicBezTo>
                    <a:pt x="2822216" y="14946511"/>
                    <a:pt x="2842336" y="15048536"/>
                    <a:pt x="2822216" y="15088177"/>
                  </a:cubicBezTo>
                  <a:cubicBezTo>
                    <a:pt x="2802096" y="15127818"/>
                    <a:pt x="2643944" y="15214256"/>
                    <a:pt x="2643944" y="15214256"/>
                  </a:cubicBezTo>
                  <a:cubicBezTo>
                    <a:pt x="2643944" y="15214256"/>
                    <a:pt x="2696512" y="15394401"/>
                    <a:pt x="2417789" y="15436590"/>
                  </a:cubicBezTo>
                  <a:cubicBezTo>
                    <a:pt x="2134982" y="15479379"/>
                    <a:pt x="1689752" y="15463530"/>
                    <a:pt x="1680385" y="15420142"/>
                  </a:cubicBezTo>
                  <a:cubicBezTo>
                    <a:pt x="1670980" y="15376754"/>
                    <a:pt x="1678024" y="15202754"/>
                    <a:pt x="1678024" y="15202754"/>
                  </a:cubicBezTo>
                  <a:cubicBezTo>
                    <a:pt x="1678024" y="15202754"/>
                    <a:pt x="1635873" y="15091586"/>
                    <a:pt x="1796835" y="14861609"/>
                  </a:cubicBezTo>
                  <a:cubicBezTo>
                    <a:pt x="1957796" y="14631632"/>
                    <a:pt x="1996163" y="14543470"/>
                    <a:pt x="2042136" y="14052829"/>
                  </a:cubicBezTo>
                  <a:cubicBezTo>
                    <a:pt x="2042136" y="14052829"/>
                    <a:pt x="1842807" y="13826673"/>
                    <a:pt x="1996126" y="13431875"/>
                  </a:cubicBezTo>
                  <a:cubicBezTo>
                    <a:pt x="1996126" y="13431875"/>
                    <a:pt x="1858132" y="13332210"/>
                    <a:pt x="1919467" y="12956558"/>
                  </a:cubicBezTo>
                  <a:cubicBezTo>
                    <a:pt x="1971884" y="12635458"/>
                    <a:pt x="1816767" y="11916377"/>
                    <a:pt x="2029247" y="11275677"/>
                  </a:cubicBezTo>
                  <a:cubicBezTo>
                    <a:pt x="2065329" y="11166833"/>
                    <a:pt x="2157650" y="11020221"/>
                    <a:pt x="2162446" y="10950044"/>
                  </a:cubicBezTo>
                  <a:cubicBezTo>
                    <a:pt x="2167241" y="10879867"/>
                    <a:pt x="2083164" y="10741236"/>
                    <a:pt x="2113812" y="10603280"/>
                  </a:cubicBezTo>
                  <a:cubicBezTo>
                    <a:pt x="2144461" y="10465285"/>
                    <a:pt x="2267131" y="10082327"/>
                    <a:pt x="2175147" y="9890679"/>
                  </a:cubicBezTo>
                  <a:cubicBezTo>
                    <a:pt x="2083164" y="9699032"/>
                    <a:pt x="2042136" y="9453167"/>
                    <a:pt x="2080466" y="9043045"/>
                  </a:cubicBezTo>
                  <a:cubicBezTo>
                    <a:pt x="2118796" y="8632922"/>
                    <a:pt x="2176309" y="7099702"/>
                    <a:pt x="2176309" y="7099702"/>
                  </a:cubicBezTo>
                  <a:lnTo>
                    <a:pt x="367100" y="7088199"/>
                  </a:lnTo>
                  <a:lnTo>
                    <a:pt x="393927" y="5125673"/>
                  </a:lnTo>
                  <a:cubicBezTo>
                    <a:pt x="393927" y="5125673"/>
                    <a:pt x="60801" y="5150176"/>
                    <a:pt x="126070" y="4975202"/>
                  </a:cubicBezTo>
                  <a:lnTo>
                    <a:pt x="129030" y="4957404"/>
                  </a:lnTo>
                  <a:cubicBezTo>
                    <a:pt x="129030" y="4957404"/>
                    <a:pt x="-14809" y="4889175"/>
                    <a:pt x="100854" y="4776472"/>
                  </a:cubicBezTo>
                  <a:cubicBezTo>
                    <a:pt x="100854" y="4776472"/>
                    <a:pt x="-129011" y="4699364"/>
                    <a:pt x="105313" y="4559946"/>
                  </a:cubicBezTo>
                  <a:cubicBezTo>
                    <a:pt x="105313" y="4559946"/>
                    <a:pt x="-42498" y="4396811"/>
                    <a:pt x="194299" y="4312284"/>
                  </a:cubicBezTo>
                  <a:cubicBezTo>
                    <a:pt x="217154" y="4304115"/>
                    <a:pt x="31051" y="4247052"/>
                    <a:pt x="124608" y="4171404"/>
                  </a:cubicBezTo>
                  <a:cubicBezTo>
                    <a:pt x="186768" y="4121123"/>
                    <a:pt x="197259" y="4014227"/>
                    <a:pt x="268447" y="4029027"/>
                  </a:cubicBezTo>
                  <a:cubicBezTo>
                    <a:pt x="339636" y="4043864"/>
                    <a:pt x="382649" y="4048323"/>
                    <a:pt x="382649" y="4048323"/>
                  </a:cubicBezTo>
                  <a:lnTo>
                    <a:pt x="433081" y="2276170"/>
                  </a:lnTo>
                  <a:lnTo>
                    <a:pt x="1653558" y="2328063"/>
                  </a:lnTo>
                  <a:cubicBezTo>
                    <a:pt x="1653558" y="2328063"/>
                    <a:pt x="1822612" y="1837197"/>
                    <a:pt x="1957571" y="1648846"/>
                  </a:cubicBezTo>
                  <a:cubicBezTo>
                    <a:pt x="1957571" y="1648846"/>
                    <a:pt x="1957571" y="1530223"/>
                    <a:pt x="2018382" y="1493130"/>
                  </a:cubicBezTo>
                  <a:cubicBezTo>
                    <a:pt x="2079192" y="1456074"/>
                    <a:pt x="3210682" y="886601"/>
                    <a:pt x="3210682" y="886601"/>
                  </a:cubicBezTo>
                  <a:cubicBezTo>
                    <a:pt x="3210682" y="886601"/>
                    <a:pt x="3237360" y="606304"/>
                    <a:pt x="3499859" y="555910"/>
                  </a:cubicBezTo>
                  <a:lnTo>
                    <a:pt x="3502819" y="413532"/>
                  </a:lnTo>
                  <a:cubicBezTo>
                    <a:pt x="3502819" y="413532"/>
                    <a:pt x="3439686" y="0"/>
                    <a:pt x="4125084" y="0"/>
                  </a:cubicBezTo>
                  <a:cubicBezTo>
                    <a:pt x="4810484" y="0"/>
                    <a:pt x="4706360" y="649992"/>
                    <a:pt x="4706360" y="649992"/>
                  </a:cubicBezTo>
                  <a:close/>
                </a:path>
              </a:pathLst>
            </a:custGeom>
            <a:solidFill>
              <a:srgbClr val="FFBE9D"/>
            </a:solidFill>
            <a:ln w="374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402" name="그래픽 38" descr="간판을 들고 있는 소년">
              <a:extLst>
                <a:ext uri="{FF2B5EF4-FFF2-40B4-BE49-F238E27FC236}">
                  <a16:creationId xmlns:a16="http://schemas.microsoft.com/office/drawing/2014/main" id="{9FD0182F-799A-2F9C-589E-D84C116B3F71}"/>
                </a:ext>
              </a:extLst>
            </p:cNvPr>
            <p:cNvGrpSpPr/>
            <p:nvPr/>
          </p:nvGrpSpPr>
          <p:grpSpPr>
            <a:xfrm>
              <a:off x="2671793" y="13190470"/>
              <a:ext cx="4615248" cy="1357295"/>
              <a:chOff x="3790876" y="13190470"/>
              <a:chExt cx="4615248" cy="1357295"/>
            </a:xfrm>
            <a:solidFill>
              <a:srgbClr val="FFFFFF"/>
            </a:solidFill>
          </p:grpSpPr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07E160E5-8104-8677-9784-6562393F65C6}"/>
                  </a:ext>
                </a:extLst>
              </p:cNvPr>
              <p:cNvSpPr/>
              <p:nvPr/>
            </p:nvSpPr>
            <p:spPr>
              <a:xfrm>
                <a:off x="7240722" y="13190470"/>
                <a:ext cx="1165403" cy="1356374"/>
              </a:xfrm>
              <a:custGeom>
                <a:avLst/>
                <a:gdLst>
                  <a:gd name="connsiteX0" fmla="*/ 1157375 w 1165403"/>
                  <a:gd name="connsiteY0" fmla="*/ 1090091 h 1356374"/>
                  <a:gd name="connsiteX1" fmla="*/ 1071462 w 1165403"/>
                  <a:gd name="connsiteY1" fmla="*/ 822083 h 1356374"/>
                  <a:gd name="connsiteX2" fmla="*/ 956847 w 1165403"/>
                  <a:gd name="connsiteY2" fmla="*/ 635231 h 1356374"/>
                  <a:gd name="connsiteX3" fmla="*/ 917207 w 1165403"/>
                  <a:gd name="connsiteY3" fmla="*/ 555313 h 1356374"/>
                  <a:gd name="connsiteX4" fmla="*/ 822376 w 1165403"/>
                  <a:gd name="connsiteY4" fmla="*/ 49310 h 1356374"/>
                  <a:gd name="connsiteX5" fmla="*/ 770333 w 1165403"/>
                  <a:gd name="connsiteY5" fmla="*/ 13379 h 1356374"/>
                  <a:gd name="connsiteX6" fmla="*/ 384077 w 1165403"/>
                  <a:gd name="connsiteY6" fmla="*/ 11954 h 1356374"/>
                  <a:gd name="connsiteX7" fmla="*/ 183887 w 1165403"/>
                  <a:gd name="connsiteY7" fmla="*/ 73963 h 1356374"/>
                  <a:gd name="connsiteX8" fmla="*/ 65675 w 1165403"/>
                  <a:gd name="connsiteY8" fmla="*/ 159128 h 1356374"/>
                  <a:gd name="connsiteX9" fmla="*/ 2617 w 1165403"/>
                  <a:gd name="connsiteY9" fmla="*/ 568614 h 1356374"/>
                  <a:gd name="connsiteX10" fmla="*/ 27384 w 1165403"/>
                  <a:gd name="connsiteY10" fmla="*/ 785065 h 1356374"/>
                  <a:gd name="connsiteX11" fmla="*/ 20602 w 1165403"/>
                  <a:gd name="connsiteY11" fmla="*/ 885704 h 1356374"/>
                  <a:gd name="connsiteX12" fmla="*/ 78452 w 1165403"/>
                  <a:gd name="connsiteY12" fmla="*/ 1041045 h 1356374"/>
                  <a:gd name="connsiteX13" fmla="*/ 214086 w 1165403"/>
                  <a:gd name="connsiteY13" fmla="*/ 1119915 h 1356374"/>
                  <a:gd name="connsiteX14" fmla="*/ 577374 w 1165403"/>
                  <a:gd name="connsiteY14" fmla="*/ 1342287 h 1356374"/>
                  <a:gd name="connsiteX15" fmla="*/ 1149470 w 1165403"/>
                  <a:gd name="connsiteY15" fmla="*/ 1320143 h 1356374"/>
                  <a:gd name="connsiteX16" fmla="*/ 1165394 w 1165403"/>
                  <a:gd name="connsiteY16" fmla="*/ 1297063 h 1356374"/>
                  <a:gd name="connsiteX17" fmla="*/ 1157375 w 1165403"/>
                  <a:gd name="connsiteY17" fmla="*/ 1090091 h 1356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65403" h="1356374">
                    <a:moveTo>
                      <a:pt x="1157375" y="1090091"/>
                    </a:moveTo>
                    <a:cubicBezTo>
                      <a:pt x="1176559" y="991138"/>
                      <a:pt x="1124779" y="899155"/>
                      <a:pt x="1071462" y="822083"/>
                    </a:cubicBezTo>
                    <a:cubicBezTo>
                      <a:pt x="1068090" y="817212"/>
                      <a:pt x="978129" y="674498"/>
                      <a:pt x="956847" y="635231"/>
                    </a:cubicBezTo>
                    <a:cubicBezTo>
                      <a:pt x="954562" y="630997"/>
                      <a:pt x="924363" y="570449"/>
                      <a:pt x="917207" y="555313"/>
                    </a:cubicBezTo>
                    <a:cubicBezTo>
                      <a:pt x="848341" y="397536"/>
                      <a:pt x="815556" y="222561"/>
                      <a:pt x="822376" y="49310"/>
                    </a:cubicBezTo>
                    <a:cubicBezTo>
                      <a:pt x="823762" y="30426"/>
                      <a:pt x="788654" y="16188"/>
                      <a:pt x="770333" y="13379"/>
                    </a:cubicBezTo>
                    <a:cubicBezTo>
                      <a:pt x="740733" y="11954"/>
                      <a:pt x="475536" y="-15060"/>
                      <a:pt x="384077" y="11954"/>
                    </a:cubicBezTo>
                    <a:cubicBezTo>
                      <a:pt x="288234" y="28853"/>
                      <a:pt x="209739" y="64747"/>
                      <a:pt x="183887" y="73963"/>
                    </a:cubicBezTo>
                    <a:cubicBezTo>
                      <a:pt x="157434" y="87789"/>
                      <a:pt x="72045" y="147962"/>
                      <a:pt x="65675" y="159128"/>
                    </a:cubicBezTo>
                    <a:cubicBezTo>
                      <a:pt x="-10796" y="285282"/>
                      <a:pt x="-1354" y="429121"/>
                      <a:pt x="2617" y="568614"/>
                    </a:cubicBezTo>
                    <a:cubicBezTo>
                      <a:pt x="4116" y="644037"/>
                      <a:pt x="-7499" y="722644"/>
                      <a:pt x="27384" y="785065"/>
                    </a:cubicBezTo>
                    <a:cubicBezTo>
                      <a:pt x="39036" y="805935"/>
                      <a:pt x="28283" y="849809"/>
                      <a:pt x="20602" y="885704"/>
                    </a:cubicBezTo>
                    <a:cubicBezTo>
                      <a:pt x="16780" y="994847"/>
                      <a:pt x="20077" y="1012421"/>
                      <a:pt x="78452" y="1041045"/>
                    </a:cubicBezTo>
                    <a:cubicBezTo>
                      <a:pt x="95350" y="1049364"/>
                      <a:pt x="213935" y="1112759"/>
                      <a:pt x="214086" y="1119915"/>
                    </a:cubicBezTo>
                    <a:cubicBezTo>
                      <a:pt x="218469" y="1327000"/>
                      <a:pt x="405059" y="1333407"/>
                      <a:pt x="577374" y="1342287"/>
                    </a:cubicBezTo>
                    <a:cubicBezTo>
                      <a:pt x="762876" y="1352403"/>
                      <a:pt x="967039" y="1377095"/>
                      <a:pt x="1149470" y="1320143"/>
                    </a:cubicBezTo>
                    <a:cubicBezTo>
                      <a:pt x="1159249" y="1316733"/>
                      <a:pt x="1165693" y="1307404"/>
                      <a:pt x="1165394" y="1297063"/>
                    </a:cubicBezTo>
                    <a:cubicBezTo>
                      <a:pt x="1164345" y="1256898"/>
                      <a:pt x="1161272" y="1124599"/>
                      <a:pt x="1157375" y="1090091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2ACB0FC3-D2FE-DEE0-4064-0919B9D1987B}"/>
                  </a:ext>
                </a:extLst>
              </p:cNvPr>
              <p:cNvSpPr/>
              <p:nvPr/>
            </p:nvSpPr>
            <p:spPr>
              <a:xfrm>
                <a:off x="3790876" y="13207448"/>
                <a:ext cx="1174154" cy="1340318"/>
              </a:xfrm>
              <a:custGeom>
                <a:avLst/>
                <a:gdLst>
                  <a:gd name="connsiteX0" fmla="*/ 1172659 w 1174154"/>
                  <a:gd name="connsiteY0" fmla="*/ 576328 h 1340318"/>
                  <a:gd name="connsiteX1" fmla="*/ 1106041 w 1174154"/>
                  <a:gd name="connsiteY1" fmla="*/ 136905 h 1340318"/>
                  <a:gd name="connsiteX2" fmla="*/ 855231 w 1174154"/>
                  <a:gd name="connsiteY2" fmla="*/ 6292 h 1340318"/>
                  <a:gd name="connsiteX3" fmla="*/ 531697 w 1174154"/>
                  <a:gd name="connsiteY3" fmla="*/ 23228 h 1340318"/>
                  <a:gd name="connsiteX4" fmla="*/ 377816 w 1174154"/>
                  <a:gd name="connsiteY4" fmla="*/ 18694 h 1340318"/>
                  <a:gd name="connsiteX5" fmla="*/ 354511 w 1174154"/>
                  <a:gd name="connsiteY5" fmla="*/ 19930 h 1340318"/>
                  <a:gd name="connsiteX6" fmla="*/ 343496 w 1174154"/>
                  <a:gd name="connsiteY6" fmla="*/ 40501 h 1340318"/>
                  <a:gd name="connsiteX7" fmla="*/ 318505 w 1174154"/>
                  <a:gd name="connsiteY7" fmla="*/ 303862 h 1340318"/>
                  <a:gd name="connsiteX8" fmla="*/ 240010 w 1174154"/>
                  <a:gd name="connsiteY8" fmla="*/ 548301 h 1340318"/>
                  <a:gd name="connsiteX9" fmla="*/ 133489 w 1174154"/>
                  <a:gd name="connsiteY9" fmla="*/ 736390 h 1340318"/>
                  <a:gd name="connsiteX10" fmla="*/ 93848 w 1174154"/>
                  <a:gd name="connsiteY10" fmla="*/ 796675 h 1340318"/>
                  <a:gd name="connsiteX11" fmla="*/ 3176 w 1174154"/>
                  <a:gd name="connsiteY11" fmla="*/ 1066744 h 1340318"/>
                  <a:gd name="connsiteX12" fmla="*/ 12056 w 1174154"/>
                  <a:gd name="connsiteY12" fmla="*/ 1082218 h 1340318"/>
                  <a:gd name="connsiteX13" fmla="*/ 9358 w 1174154"/>
                  <a:gd name="connsiteY13" fmla="*/ 1280311 h 1340318"/>
                  <a:gd name="connsiteX14" fmla="*/ 26181 w 1174154"/>
                  <a:gd name="connsiteY14" fmla="*/ 1303653 h 1340318"/>
                  <a:gd name="connsiteX15" fmla="*/ 541700 w 1174154"/>
                  <a:gd name="connsiteY15" fmla="*/ 1328831 h 1340318"/>
                  <a:gd name="connsiteX16" fmla="*/ 960141 w 1174154"/>
                  <a:gd name="connsiteY16" fmla="*/ 1088700 h 1340318"/>
                  <a:gd name="connsiteX17" fmla="*/ 1088281 w 1174154"/>
                  <a:gd name="connsiteY17" fmla="*/ 1013089 h 1340318"/>
                  <a:gd name="connsiteX18" fmla="*/ 1143359 w 1174154"/>
                  <a:gd name="connsiteY18" fmla="*/ 875733 h 1340318"/>
                  <a:gd name="connsiteX19" fmla="*/ 1133842 w 1174154"/>
                  <a:gd name="connsiteY19" fmla="*/ 789257 h 1340318"/>
                  <a:gd name="connsiteX20" fmla="*/ 1172659 w 1174154"/>
                  <a:gd name="connsiteY20" fmla="*/ 576328 h 1340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74154" h="1340318">
                    <a:moveTo>
                      <a:pt x="1172659" y="576328"/>
                    </a:moveTo>
                    <a:cubicBezTo>
                      <a:pt x="1171160" y="428442"/>
                      <a:pt x="1193453" y="276885"/>
                      <a:pt x="1106041" y="136905"/>
                    </a:cubicBezTo>
                    <a:cubicBezTo>
                      <a:pt x="1095175" y="120344"/>
                      <a:pt x="904764" y="11688"/>
                      <a:pt x="855231" y="6292"/>
                    </a:cubicBezTo>
                    <a:cubicBezTo>
                      <a:pt x="781944" y="-7795"/>
                      <a:pt x="592320" y="3482"/>
                      <a:pt x="531697" y="23228"/>
                    </a:cubicBezTo>
                    <a:cubicBezTo>
                      <a:pt x="520344" y="25251"/>
                      <a:pt x="394902" y="27124"/>
                      <a:pt x="377816" y="18694"/>
                    </a:cubicBezTo>
                    <a:cubicBezTo>
                      <a:pt x="370360" y="14985"/>
                      <a:pt x="361518" y="15472"/>
                      <a:pt x="354511" y="19930"/>
                    </a:cubicBezTo>
                    <a:cubicBezTo>
                      <a:pt x="347505" y="24389"/>
                      <a:pt x="343308" y="32182"/>
                      <a:pt x="343496" y="40501"/>
                    </a:cubicBezTo>
                    <a:cubicBezTo>
                      <a:pt x="345069" y="117122"/>
                      <a:pt x="336902" y="203261"/>
                      <a:pt x="318505" y="303862"/>
                    </a:cubicBezTo>
                    <a:cubicBezTo>
                      <a:pt x="303180" y="387565"/>
                      <a:pt x="276803" y="469806"/>
                      <a:pt x="240010" y="548301"/>
                    </a:cubicBezTo>
                    <a:cubicBezTo>
                      <a:pt x="232329" y="563364"/>
                      <a:pt x="159566" y="693565"/>
                      <a:pt x="133489" y="736390"/>
                    </a:cubicBezTo>
                    <a:cubicBezTo>
                      <a:pt x="127044" y="743022"/>
                      <a:pt x="97332" y="790981"/>
                      <a:pt x="93848" y="796675"/>
                    </a:cubicBezTo>
                    <a:cubicBezTo>
                      <a:pt x="40531" y="875508"/>
                      <a:pt x="-13835" y="965693"/>
                      <a:pt x="3176" y="1066744"/>
                    </a:cubicBezTo>
                    <a:cubicBezTo>
                      <a:pt x="4000" y="1072926"/>
                      <a:pt x="7260" y="1078434"/>
                      <a:pt x="12056" y="1082218"/>
                    </a:cubicBezTo>
                    <a:cubicBezTo>
                      <a:pt x="11269" y="1116239"/>
                      <a:pt x="10332" y="1240294"/>
                      <a:pt x="9358" y="1280311"/>
                    </a:cubicBezTo>
                    <a:cubicBezTo>
                      <a:pt x="9096" y="1290989"/>
                      <a:pt x="15990" y="1300542"/>
                      <a:pt x="26181" y="1303653"/>
                    </a:cubicBezTo>
                    <a:cubicBezTo>
                      <a:pt x="193100" y="1354646"/>
                      <a:pt x="370473" y="1341458"/>
                      <a:pt x="541700" y="1328831"/>
                    </a:cubicBezTo>
                    <a:cubicBezTo>
                      <a:pt x="721171" y="1312570"/>
                      <a:pt x="969545" y="1338385"/>
                      <a:pt x="960141" y="1088700"/>
                    </a:cubicBezTo>
                    <a:cubicBezTo>
                      <a:pt x="981872" y="1076973"/>
                      <a:pt x="1058194" y="1028563"/>
                      <a:pt x="1088281" y="1013089"/>
                    </a:cubicBezTo>
                    <a:cubicBezTo>
                      <a:pt x="1155011" y="988811"/>
                      <a:pt x="1142385" y="939016"/>
                      <a:pt x="1143359" y="875733"/>
                    </a:cubicBezTo>
                    <a:cubicBezTo>
                      <a:pt x="1143396" y="868389"/>
                      <a:pt x="1139500" y="830509"/>
                      <a:pt x="1133842" y="789257"/>
                    </a:cubicBezTo>
                    <a:cubicBezTo>
                      <a:pt x="1175394" y="733542"/>
                      <a:pt x="1175431" y="652088"/>
                      <a:pt x="1172659" y="576328"/>
                    </a:cubicBezTo>
                    <a:close/>
                  </a:path>
                </a:pathLst>
              </a:custGeom>
              <a:solidFill>
                <a:srgbClr val="FFFFFF"/>
              </a:solidFill>
              <a:ln w="374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sp>
          <p:nvSpPr>
            <p:cNvPr id="418" name="자유형: 도형 417">
              <a:extLst>
                <a:ext uri="{FF2B5EF4-FFF2-40B4-BE49-F238E27FC236}">
                  <a16:creationId xmlns:a16="http://schemas.microsoft.com/office/drawing/2014/main" id="{65293164-8FB1-7912-AD2B-BB84F97D885C}"/>
                </a:ext>
              </a:extLst>
            </p:cNvPr>
            <p:cNvSpPr/>
            <p:nvPr/>
          </p:nvSpPr>
          <p:spPr>
            <a:xfrm>
              <a:off x="2922892" y="6231538"/>
              <a:ext cx="4094146" cy="7077969"/>
            </a:xfrm>
            <a:custGeom>
              <a:avLst/>
              <a:gdLst>
                <a:gd name="connsiteX0" fmla="*/ 4049710 w 4094146"/>
                <a:gd name="connsiteY0" fmla="*/ 6185562 h 7077969"/>
                <a:gd name="connsiteX1" fmla="*/ 4094147 w 4094146"/>
                <a:gd name="connsiteY1" fmla="*/ 6083050 h 7077969"/>
                <a:gd name="connsiteX2" fmla="*/ 4074252 w 4094146"/>
                <a:gd name="connsiteY2" fmla="*/ 4653953 h 7077969"/>
                <a:gd name="connsiteX3" fmla="*/ 3893806 w 4094146"/>
                <a:gd name="connsiteY3" fmla="*/ 3958624 h 7077969"/>
                <a:gd name="connsiteX4" fmla="*/ 3869564 w 4094146"/>
                <a:gd name="connsiteY4" fmla="*/ 3717145 h 7077969"/>
                <a:gd name="connsiteX5" fmla="*/ 3886537 w 4094146"/>
                <a:gd name="connsiteY5" fmla="*/ 3441531 h 7077969"/>
                <a:gd name="connsiteX6" fmla="*/ 3802310 w 4094146"/>
                <a:gd name="connsiteY6" fmla="*/ 3036430 h 7077969"/>
                <a:gd name="connsiteX7" fmla="*/ 3794966 w 4094146"/>
                <a:gd name="connsiteY7" fmla="*/ 2851750 h 7077969"/>
                <a:gd name="connsiteX8" fmla="*/ 3848958 w 4094146"/>
                <a:gd name="connsiteY8" fmla="*/ 2727844 h 7077969"/>
                <a:gd name="connsiteX9" fmla="*/ 3917486 w 4094146"/>
                <a:gd name="connsiteY9" fmla="*/ 1698940 h 7077969"/>
                <a:gd name="connsiteX10" fmla="*/ 3853678 w 4094146"/>
                <a:gd name="connsiteY10" fmla="*/ 43875 h 7077969"/>
                <a:gd name="connsiteX11" fmla="*/ 3830036 w 4094146"/>
                <a:gd name="connsiteY11" fmla="*/ 20308 h 7077969"/>
                <a:gd name="connsiteX12" fmla="*/ 268383 w 4094146"/>
                <a:gd name="connsiteY12" fmla="*/ 0 h 7077969"/>
                <a:gd name="connsiteX13" fmla="*/ 244591 w 4094146"/>
                <a:gd name="connsiteY13" fmla="*/ 23605 h 7077969"/>
                <a:gd name="connsiteX14" fmla="*/ 200566 w 4094146"/>
                <a:gd name="connsiteY14" fmla="*/ 1248240 h 7077969"/>
                <a:gd name="connsiteX15" fmla="*/ 157553 w 4094146"/>
                <a:gd name="connsiteY15" fmla="*/ 2378045 h 7077969"/>
                <a:gd name="connsiteX16" fmla="*/ 262126 w 4094146"/>
                <a:gd name="connsiteY16" fmla="*/ 2752685 h 7077969"/>
                <a:gd name="connsiteX17" fmla="*/ 274116 w 4094146"/>
                <a:gd name="connsiteY17" fmla="*/ 3121220 h 7077969"/>
                <a:gd name="connsiteX18" fmla="*/ 199367 w 4094146"/>
                <a:gd name="connsiteY18" fmla="*/ 3534526 h 7077969"/>
                <a:gd name="connsiteX19" fmla="*/ 193148 w 4094146"/>
                <a:gd name="connsiteY19" fmla="*/ 3978108 h 7077969"/>
                <a:gd name="connsiteX20" fmla="*/ 2212 w 4094146"/>
                <a:gd name="connsiteY20" fmla="*/ 5935015 h 7077969"/>
                <a:gd name="connsiteX21" fmla="*/ 24580 w 4094146"/>
                <a:gd name="connsiteY21" fmla="*/ 6155251 h 7077969"/>
                <a:gd name="connsiteX22" fmla="*/ 70890 w 4094146"/>
                <a:gd name="connsiteY22" fmla="*/ 6391297 h 7077969"/>
                <a:gd name="connsiteX23" fmla="*/ 57065 w 4094146"/>
                <a:gd name="connsiteY23" fmla="*/ 6767550 h 7077969"/>
                <a:gd name="connsiteX24" fmla="*/ 138557 w 4094146"/>
                <a:gd name="connsiteY24" fmla="*/ 6932483 h 7077969"/>
                <a:gd name="connsiteX25" fmla="*/ 298282 w 4094146"/>
                <a:gd name="connsiteY25" fmla="*/ 6944023 h 7077969"/>
                <a:gd name="connsiteX26" fmla="*/ 834372 w 4094146"/>
                <a:gd name="connsiteY26" fmla="*/ 7036868 h 7077969"/>
                <a:gd name="connsiteX27" fmla="*/ 862885 w 4094146"/>
                <a:gd name="connsiteY27" fmla="*/ 7032147 h 7077969"/>
                <a:gd name="connsiteX28" fmla="*/ 1054083 w 4094146"/>
                <a:gd name="connsiteY28" fmla="*/ 6324567 h 7077969"/>
                <a:gd name="connsiteX29" fmla="*/ 989001 w 4094146"/>
                <a:gd name="connsiteY29" fmla="*/ 5981250 h 7077969"/>
                <a:gd name="connsiteX30" fmla="*/ 995971 w 4094146"/>
                <a:gd name="connsiteY30" fmla="*/ 5955360 h 7077969"/>
                <a:gd name="connsiteX31" fmla="*/ 1228646 w 4094146"/>
                <a:gd name="connsiteY31" fmla="*/ 5042382 h 7077969"/>
                <a:gd name="connsiteX32" fmla="*/ 1296313 w 4094146"/>
                <a:gd name="connsiteY32" fmla="*/ 3421262 h 7077969"/>
                <a:gd name="connsiteX33" fmla="*/ 1826370 w 4094146"/>
                <a:gd name="connsiteY33" fmla="*/ 1540751 h 7077969"/>
                <a:gd name="connsiteX34" fmla="*/ 2023713 w 4094146"/>
                <a:gd name="connsiteY34" fmla="*/ 886676 h 7077969"/>
                <a:gd name="connsiteX35" fmla="*/ 2068824 w 4094146"/>
                <a:gd name="connsiteY35" fmla="*/ 883866 h 7077969"/>
                <a:gd name="connsiteX36" fmla="*/ 2409968 w 4094146"/>
                <a:gd name="connsiteY36" fmla="*/ 1997522 h 7077969"/>
                <a:gd name="connsiteX37" fmla="*/ 2807502 w 4094146"/>
                <a:gd name="connsiteY37" fmla="*/ 3548165 h 7077969"/>
                <a:gd name="connsiteX38" fmla="*/ 2855424 w 4094146"/>
                <a:gd name="connsiteY38" fmla="*/ 4565941 h 7077969"/>
                <a:gd name="connsiteX39" fmla="*/ 3103535 w 4094146"/>
                <a:gd name="connsiteY39" fmla="*/ 5950226 h 7077969"/>
                <a:gd name="connsiteX40" fmla="*/ 3110542 w 4094146"/>
                <a:gd name="connsiteY40" fmla="*/ 5975368 h 7077969"/>
                <a:gd name="connsiteX41" fmla="*/ 3035868 w 4094146"/>
                <a:gd name="connsiteY41" fmla="*/ 6612770 h 7077969"/>
                <a:gd name="connsiteX42" fmla="*/ 3309346 w 4094146"/>
                <a:gd name="connsiteY42" fmla="*/ 7077970 h 7077969"/>
                <a:gd name="connsiteX43" fmla="*/ 3914151 w 4094146"/>
                <a:gd name="connsiteY43" fmla="*/ 6955488 h 7077969"/>
                <a:gd name="connsiteX44" fmla="*/ 4039406 w 4094146"/>
                <a:gd name="connsiteY44" fmla="*/ 6773619 h 7077969"/>
                <a:gd name="connsiteX45" fmla="*/ 4031013 w 4094146"/>
                <a:gd name="connsiteY45" fmla="*/ 6406809 h 7077969"/>
                <a:gd name="connsiteX46" fmla="*/ 4049710 w 4094146"/>
                <a:gd name="connsiteY46" fmla="*/ 6185562 h 707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094146" h="7077969">
                  <a:moveTo>
                    <a:pt x="4049710" y="6185562"/>
                  </a:moveTo>
                  <a:cubicBezTo>
                    <a:pt x="4069493" y="6157499"/>
                    <a:pt x="4090587" y="6126138"/>
                    <a:pt x="4094147" y="6083050"/>
                  </a:cubicBezTo>
                  <a:cubicBezTo>
                    <a:pt x="4093772" y="5690912"/>
                    <a:pt x="4091149" y="5174043"/>
                    <a:pt x="4074252" y="4653953"/>
                  </a:cubicBezTo>
                  <a:cubicBezTo>
                    <a:pt x="4064097" y="4450465"/>
                    <a:pt x="4034460" y="4187815"/>
                    <a:pt x="3893806" y="3958624"/>
                  </a:cubicBezTo>
                  <a:cubicBezTo>
                    <a:pt x="3839927" y="3877207"/>
                    <a:pt x="3822730" y="3806655"/>
                    <a:pt x="3869564" y="3717145"/>
                  </a:cubicBezTo>
                  <a:cubicBezTo>
                    <a:pt x="3916137" y="3631905"/>
                    <a:pt x="3903473" y="3531941"/>
                    <a:pt x="3886537" y="3441531"/>
                  </a:cubicBezTo>
                  <a:cubicBezTo>
                    <a:pt x="3866267" y="3296569"/>
                    <a:pt x="3832547" y="3155240"/>
                    <a:pt x="3802310" y="3036430"/>
                  </a:cubicBezTo>
                  <a:cubicBezTo>
                    <a:pt x="3789908" y="2984948"/>
                    <a:pt x="3777881" y="2917469"/>
                    <a:pt x="3794966" y="2851750"/>
                  </a:cubicBezTo>
                  <a:cubicBezTo>
                    <a:pt x="3806132" y="2808813"/>
                    <a:pt x="3826926" y="2769472"/>
                    <a:pt x="3848958" y="2727844"/>
                  </a:cubicBezTo>
                  <a:cubicBezTo>
                    <a:pt x="4013966" y="2435071"/>
                    <a:pt x="3914189" y="2019066"/>
                    <a:pt x="3917486" y="1698940"/>
                  </a:cubicBezTo>
                  <a:cubicBezTo>
                    <a:pt x="3892532" y="1148127"/>
                    <a:pt x="3859411" y="600235"/>
                    <a:pt x="3853678" y="43875"/>
                  </a:cubicBezTo>
                  <a:cubicBezTo>
                    <a:pt x="3853528" y="30874"/>
                    <a:pt x="3843000" y="20383"/>
                    <a:pt x="3830036" y="20308"/>
                  </a:cubicBezTo>
                  <a:cubicBezTo>
                    <a:pt x="3830036" y="20308"/>
                    <a:pt x="268496" y="38"/>
                    <a:pt x="268383" y="0"/>
                  </a:cubicBezTo>
                  <a:cubicBezTo>
                    <a:pt x="255307" y="0"/>
                    <a:pt x="244703" y="10529"/>
                    <a:pt x="244591" y="23605"/>
                  </a:cubicBezTo>
                  <a:cubicBezTo>
                    <a:pt x="241519" y="431929"/>
                    <a:pt x="220687" y="846923"/>
                    <a:pt x="200566" y="1248240"/>
                  </a:cubicBezTo>
                  <a:cubicBezTo>
                    <a:pt x="182020" y="1618423"/>
                    <a:pt x="162761" y="2001193"/>
                    <a:pt x="157553" y="2378045"/>
                  </a:cubicBezTo>
                  <a:cubicBezTo>
                    <a:pt x="160064" y="2507834"/>
                    <a:pt x="196220" y="2637360"/>
                    <a:pt x="262126" y="2752685"/>
                  </a:cubicBezTo>
                  <a:cubicBezTo>
                    <a:pt x="335076" y="2880039"/>
                    <a:pt x="314244" y="2981277"/>
                    <a:pt x="274116" y="3121220"/>
                  </a:cubicBezTo>
                  <a:cubicBezTo>
                    <a:pt x="236161" y="3275250"/>
                    <a:pt x="211694" y="3410845"/>
                    <a:pt x="199367" y="3534526"/>
                  </a:cubicBezTo>
                  <a:cubicBezTo>
                    <a:pt x="171379" y="3738089"/>
                    <a:pt x="341895" y="3763118"/>
                    <a:pt x="193148" y="3978108"/>
                  </a:cubicBezTo>
                  <a:cubicBezTo>
                    <a:pt x="-84414" y="4436415"/>
                    <a:pt x="44925" y="5382777"/>
                    <a:pt x="2212" y="5935015"/>
                  </a:cubicBezTo>
                  <a:cubicBezTo>
                    <a:pt x="-1085" y="6010588"/>
                    <a:pt x="-4870" y="6096276"/>
                    <a:pt x="24580" y="6155251"/>
                  </a:cubicBezTo>
                  <a:cubicBezTo>
                    <a:pt x="92284" y="6243487"/>
                    <a:pt x="105660" y="6280018"/>
                    <a:pt x="70890" y="6391297"/>
                  </a:cubicBezTo>
                  <a:cubicBezTo>
                    <a:pt x="27615" y="6527980"/>
                    <a:pt x="24168" y="6638174"/>
                    <a:pt x="57065" y="6767550"/>
                  </a:cubicBezTo>
                  <a:cubicBezTo>
                    <a:pt x="71752" y="6822552"/>
                    <a:pt x="89886" y="6896177"/>
                    <a:pt x="138557" y="6932483"/>
                  </a:cubicBezTo>
                  <a:cubicBezTo>
                    <a:pt x="187003" y="6968002"/>
                    <a:pt x="248712" y="6954702"/>
                    <a:pt x="298282" y="6944023"/>
                  </a:cubicBezTo>
                  <a:cubicBezTo>
                    <a:pt x="476105" y="6907342"/>
                    <a:pt x="652241" y="6941175"/>
                    <a:pt x="834372" y="7036868"/>
                  </a:cubicBezTo>
                  <a:cubicBezTo>
                    <a:pt x="843776" y="7041927"/>
                    <a:pt x="855504" y="7040015"/>
                    <a:pt x="862885" y="7032147"/>
                  </a:cubicBezTo>
                  <a:cubicBezTo>
                    <a:pt x="1016540" y="6872947"/>
                    <a:pt x="1086792" y="6548064"/>
                    <a:pt x="1054083" y="6324567"/>
                  </a:cubicBezTo>
                  <a:cubicBezTo>
                    <a:pt x="1035424" y="6203921"/>
                    <a:pt x="1023884" y="6095602"/>
                    <a:pt x="989001" y="5981250"/>
                  </a:cubicBezTo>
                  <a:cubicBezTo>
                    <a:pt x="986416" y="5972819"/>
                    <a:pt x="989451" y="5961691"/>
                    <a:pt x="995971" y="5955360"/>
                  </a:cubicBezTo>
                  <a:cubicBezTo>
                    <a:pt x="1238612" y="5719911"/>
                    <a:pt x="1218492" y="5356736"/>
                    <a:pt x="1228646" y="5042382"/>
                  </a:cubicBezTo>
                  <a:cubicBezTo>
                    <a:pt x="1252625" y="4500410"/>
                    <a:pt x="1238650" y="3963833"/>
                    <a:pt x="1296313" y="3421262"/>
                  </a:cubicBezTo>
                  <a:cubicBezTo>
                    <a:pt x="1397139" y="2770670"/>
                    <a:pt x="1640080" y="2167026"/>
                    <a:pt x="1826370" y="1540751"/>
                  </a:cubicBezTo>
                  <a:cubicBezTo>
                    <a:pt x="1904603" y="1319129"/>
                    <a:pt x="1933865" y="1105863"/>
                    <a:pt x="2023713" y="886676"/>
                  </a:cubicBezTo>
                  <a:cubicBezTo>
                    <a:pt x="2028883" y="874087"/>
                    <a:pt x="2065152" y="873338"/>
                    <a:pt x="2068824" y="883866"/>
                  </a:cubicBezTo>
                  <a:cubicBezTo>
                    <a:pt x="2200973" y="1261541"/>
                    <a:pt x="2286287" y="1616362"/>
                    <a:pt x="2409968" y="1997522"/>
                  </a:cubicBezTo>
                  <a:cubicBezTo>
                    <a:pt x="2559915" y="2513492"/>
                    <a:pt x="2759618" y="3006118"/>
                    <a:pt x="2807502" y="3548165"/>
                  </a:cubicBezTo>
                  <a:cubicBezTo>
                    <a:pt x="2832268" y="3885974"/>
                    <a:pt x="2847256" y="4232590"/>
                    <a:pt x="2855424" y="4565941"/>
                  </a:cubicBezTo>
                  <a:cubicBezTo>
                    <a:pt x="2893941" y="4987528"/>
                    <a:pt x="2776329" y="5618074"/>
                    <a:pt x="3103535" y="5950226"/>
                  </a:cubicBezTo>
                  <a:cubicBezTo>
                    <a:pt x="3109942" y="5956409"/>
                    <a:pt x="3112977" y="5967574"/>
                    <a:pt x="3110542" y="5975368"/>
                  </a:cubicBezTo>
                  <a:cubicBezTo>
                    <a:pt x="3044186" y="6180503"/>
                    <a:pt x="2975470" y="6396094"/>
                    <a:pt x="3035868" y="6612770"/>
                  </a:cubicBezTo>
                  <a:cubicBezTo>
                    <a:pt x="3091696" y="6800746"/>
                    <a:pt x="3186901" y="6990521"/>
                    <a:pt x="3309346" y="7077970"/>
                  </a:cubicBezTo>
                  <a:cubicBezTo>
                    <a:pt x="3559331" y="6947994"/>
                    <a:pt x="3726175" y="6880852"/>
                    <a:pt x="3914151" y="6955488"/>
                  </a:cubicBezTo>
                  <a:cubicBezTo>
                    <a:pt x="3994220" y="6939340"/>
                    <a:pt x="4022471" y="6835741"/>
                    <a:pt x="4039406" y="6773619"/>
                  </a:cubicBezTo>
                  <a:cubicBezTo>
                    <a:pt x="4086241" y="6606176"/>
                    <a:pt x="4055593" y="6495645"/>
                    <a:pt x="4031013" y="6406809"/>
                  </a:cubicBezTo>
                  <a:cubicBezTo>
                    <a:pt x="4004936" y="6322919"/>
                    <a:pt x="3994969" y="6251468"/>
                    <a:pt x="4049710" y="6185562"/>
                  </a:cubicBezTo>
                  <a:close/>
                </a:path>
              </a:pathLst>
            </a:custGeom>
            <a:solidFill>
              <a:srgbClr val="92857C"/>
            </a:solidFill>
            <a:ln w="374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/>
            </a:p>
          </p:txBody>
        </p:sp>
        <p:grpSp>
          <p:nvGrpSpPr>
            <p:cNvPr id="419" name="그래픽 38" descr="간판을 들고 있는 소년">
              <a:extLst>
                <a:ext uri="{FF2B5EF4-FFF2-40B4-BE49-F238E27FC236}">
                  <a16:creationId xmlns:a16="http://schemas.microsoft.com/office/drawing/2014/main" id="{BE9138A6-16E5-7EF6-D717-3D1D70E8665C}"/>
                </a:ext>
              </a:extLst>
            </p:cNvPr>
            <p:cNvGrpSpPr/>
            <p:nvPr/>
          </p:nvGrpSpPr>
          <p:grpSpPr>
            <a:xfrm>
              <a:off x="2660405" y="-343222"/>
              <a:ext cx="4609588" cy="1879147"/>
              <a:chOff x="3779488" y="-343222"/>
              <a:chExt cx="4609588" cy="1879147"/>
            </a:xfrm>
            <a:solidFill>
              <a:srgbClr val="FFFFFF"/>
            </a:solidFill>
          </p:grpSpPr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DA28C5FD-F0B8-8F22-B1DB-6C836B7C26C8}"/>
                  </a:ext>
                </a:extLst>
              </p:cNvPr>
              <p:cNvSpPr/>
              <p:nvPr/>
            </p:nvSpPr>
            <p:spPr>
              <a:xfrm>
                <a:off x="6241521" y="-251061"/>
                <a:ext cx="2147555" cy="1786986"/>
              </a:xfrm>
              <a:custGeom>
                <a:avLst/>
                <a:gdLst>
                  <a:gd name="connsiteX0" fmla="*/ 2145861 w 2147555"/>
                  <a:gd name="connsiteY0" fmla="*/ 1723588 h 1786986"/>
                  <a:gd name="connsiteX1" fmla="*/ 1918918 w 2147555"/>
                  <a:gd name="connsiteY1" fmla="*/ 1227364 h 1786986"/>
                  <a:gd name="connsiteX2" fmla="*/ 1813183 w 2147555"/>
                  <a:gd name="connsiteY2" fmla="*/ 959544 h 1786986"/>
                  <a:gd name="connsiteX3" fmla="*/ 1722961 w 2147555"/>
                  <a:gd name="connsiteY3" fmla="*/ 896111 h 1786986"/>
                  <a:gd name="connsiteX4" fmla="*/ 895260 w 2147555"/>
                  <a:gd name="connsiteY4" fmla="*/ 446609 h 1786986"/>
                  <a:gd name="connsiteX5" fmla="*/ 745501 w 2147555"/>
                  <a:gd name="connsiteY5" fmla="*/ 322254 h 1786986"/>
                  <a:gd name="connsiteX6" fmla="*/ 678396 w 2147555"/>
                  <a:gd name="connsiteY6" fmla="*/ 279353 h 1786986"/>
                  <a:gd name="connsiteX7" fmla="*/ 572662 w 2147555"/>
                  <a:gd name="connsiteY7" fmla="*/ 2354 h 1786986"/>
                  <a:gd name="connsiteX8" fmla="*/ 469063 w 2147555"/>
                  <a:gd name="connsiteY8" fmla="*/ 86918 h 1786986"/>
                  <a:gd name="connsiteX9" fmla="*/ 435230 w 2147555"/>
                  <a:gd name="connsiteY9" fmla="*/ 363918 h 1786986"/>
                  <a:gd name="connsiteX10" fmla="*/ 388695 w 2147555"/>
                  <a:gd name="connsiteY10" fmla="*/ 573251 h 1786986"/>
                  <a:gd name="connsiteX11" fmla="*/ 485474 w 2147555"/>
                  <a:gd name="connsiteY11" fmla="*/ 659951 h 1786986"/>
                  <a:gd name="connsiteX12" fmla="*/ 242795 w 2147555"/>
                  <a:gd name="connsiteY12" fmla="*/ 1228750 h 1786986"/>
                  <a:gd name="connsiteX13" fmla="*/ 1727 w 2147555"/>
                  <a:gd name="connsiteY13" fmla="*/ 1698184 h 1786986"/>
                  <a:gd name="connsiteX14" fmla="*/ 5961 w 2147555"/>
                  <a:gd name="connsiteY14" fmla="*/ 1757384 h 1786986"/>
                  <a:gd name="connsiteX15" fmla="*/ 2124691 w 2147555"/>
                  <a:gd name="connsiteY15" fmla="*/ 1786983 h 1786986"/>
                  <a:gd name="connsiteX16" fmla="*/ 2145861 w 2147555"/>
                  <a:gd name="connsiteY16" fmla="*/ 1723588 h 1786986"/>
                  <a:gd name="connsiteX17" fmla="*/ 619721 w 2147555"/>
                  <a:gd name="connsiteY17" fmla="*/ 1486604 h 1786986"/>
                  <a:gd name="connsiteX18" fmla="*/ 619422 w 2147555"/>
                  <a:gd name="connsiteY18" fmla="*/ 1485555 h 1786986"/>
                  <a:gd name="connsiteX19" fmla="*/ 620620 w 2147555"/>
                  <a:gd name="connsiteY19" fmla="*/ 1485367 h 1786986"/>
                  <a:gd name="connsiteX20" fmla="*/ 619721 w 2147555"/>
                  <a:gd name="connsiteY20" fmla="*/ 1486604 h 178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147555" h="1786986">
                    <a:moveTo>
                      <a:pt x="2145861" y="1723588"/>
                    </a:moveTo>
                    <a:cubicBezTo>
                      <a:pt x="2075046" y="1555432"/>
                      <a:pt x="1981527" y="1386415"/>
                      <a:pt x="1918918" y="1227364"/>
                    </a:cubicBezTo>
                    <a:cubicBezTo>
                      <a:pt x="1887295" y="1146995"/>
                      <a:pt x="1830494" y="988357"/>
                      <a:pt x="1813183" y="959544"/>
                    </a:cubicBezTo>
                    <a:cubicBezTo>
                      <a:pt x="1795686" y="930919"/>
                      <a:pt x="1747428" y="906227"/>
                      <a:pt x="1722961" y="896111"/>
                    </a:cubicBezTo>
                    <a:cubicBezTo>
                      <a:pt x="1392795" y="759915"/>
                      <a:pt x="1119392" y="616639"/>
                      <a:pt x="895260" y="446609"/>
                    </a:cubicBezTo>
                    <a:cubicBezTo>
                      <a:pt x="894473" y="440615"/>
                      <a:pt x="772402" y="346795"/>
                      <a:pt x="745501" y="322254"/>
                    </a:cubicBezTo>
                    <a:cubicBezTo>
                      <a:pt x="737707" y="315135"/>
                      <a:pt x="681805" y="288308"/>
                      <a:pt x="678396" y="279353"/>
                    </a:cubicBezTo>
                    <a:cubicBezTo>
                      <a:pt x="655128" y="218018"/>
                      <a:pt x="587462" y="15055"/>
                      <a:pt x="572662" y="2354"/>
                    </a:cubicBezTo>
                    <a:cubicBezTo>
                      <a:pt x="557862" y="-10348"/>
                      <a:pt x="483863" y="29855"/>
                      <a:pt x="469063" y="86918"/>
                    </a:cubicBezTo>
                    <a:cubicBezTo>
                      <a:pt x="461457" y="116218"/>
                      <a:pt x="452165" y="308953"/>
                      <a:pt x="435230" y="363918"/>
                    </a:cubicBezTo>
                    <a:cubicBezTo>
                      <a:pt x="418294" y="418883"/>
                      <a:pt x="380264" y="558451"/>
                      <a:pt x="388695" y="573251"/>
                    </a:cubicBezTo>
                    <a:cubicBezTo>
                      <a:pt x="397163" y="588051"/>
                      <a:pt x="483788" y="659239"/>
                      <a:pt x="485474" y="659951"/>
                    </a:cubicBezTo>
                    <a:cubicBezTo>
                      <a:pt x="429834" y="852686"/>
                      <a:pt x="355498" y="1051490"/>
                      <a:pt x="242795" y="1228750"/>
                    </a:cubicBezTo>
                    <a:cubicBezTo>
                      <a:pt x="155795" y="1380495"/>
                      <a:pt x="58641" y="1529917"/>
                      <a:pt x="1727" y="1698184"/>
                    </a:cubicBezTo>
                    <a:cubicBezTo>
                      <a:pt x="-671" y="1705341"/>
                      <a:pt x="-1607" y="1757196"/>
                      <a:pt x="5961" y="1757384"/>
                    </a:cubicBezTo>
                    <a:cubicBezTo>
                      <a:pt x="191876" y="1762179"/>
                      <a:pt x="2057436" y="1786983"/>
                      <a:pt x="2124691" y="1786983"/>
                    </a:cubicBezTo>
                    <a:cubicBezTo>
                      <a:pt x="2140802" y="1787470"/>
                      <a:pt x="2151968" y="1738537"/>
                      <a:pt x="2145861" y="1723588"/>
                    </a:cubicBezTo>
                    <a:close/>
                    <a:moveTo>
                      <a:pt x="619721" y="1486604"/>
                    </a:moveTo>
                    <a:cubicBezTo>
                      <a:pt x="619609" y="1486267"/>
                      <a:pt x="619534" y="1485892"/>
                      <a:pt x="619422" y="1485555"/>
                    </a:cubicBezTo>
                    <a:cubicBezTo>
                      <a:pt x="619834" y="1485480"/>
                      <a:pt x="620208" y="1485442"/>
                      <a:pt x="620620" y="1485367"/>
                    </a:cubicBezTo>
                    <a:cubicBezTo>
                      <a:pt x="620321" y="1485779"/>
                      <a:pt x="620021" y="1486192"/>
                      <a:pt x="619721" y="1486604"/>
                    </a:cubicBezTo>
                    <a:close/>
                  </a:path>
                </a:pathLst>
              </a:custGeom>
              <a:solidFill>
                <a:srgbClr val="22262F"/>
              </a:solidFill>
              <a:ln w="374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6BBE2C0B-ADF2-4609-FC22-9E4D2F23A76D}"/>
                  </a:ext>
                </a:extLst>
              </p:cNvPr>
              <p:cNvSpPr/>
              <p:nvPr/>
            </p:nvSpPr>
            <p:spPr>
              <a:xfrm>
                <a:off x="3779488" y="-343222"/>
                <a:ext cx="2351993" cy="1832278"/>
              </a:xfrm>
              <a:custGeom>
                <a:avLst/>
                <a:gdLst>
                  <a:gd name="connsiteX0" fmla="*/ 2336894 w 2351993"/>
                  <a:gd name="connsiteY0" fmla="*/ 1752316 h 1832278"/>
                  <a:gd name="connsiteX1" fmla="*/ 2189795 w 2351993"/>
                  <a:gd name="connsiteY1" fmla="*/ 1485095 h 1832278"/>
                  <a:gd name="connsiteX2" fmla="*/ 2142361 w 2351993"/>
                  <a:gd name="connsiteY2" fmla="*/ 1140504 h 1832278"/>
                  <a:gd name="connsiteX3" fmla="*/ 2087358 w 2351993"/>
                  <a:gd name="connsiteY3" fmla="*/ 878304 h 1832278"/>
                  <a:gd name="connsiteX4" fmla="*/ 2081813 w 2351993"/>
                  <a:gd name="connsiteY4" fmla="*/ 696585 h 1832278"/>
                  <a:gd name="connsiteX5" fmla="*/ 2050865 w 2351993"/>
                  <a:gd name="connsiteY5" fmla="*/ 578112 h 1832278"/>
                  <a:gd name="connsiteX6" fmla="*/ 1959443 w 2351993"/>
                  <a:gd name="connsiteY6" fmla="*/ 412129 h 1832278"/>
                  <a:gd name="connsiteX7" fmla="*/ 1810396 w 2351993"/>
                  <a:gd name="connsiteY7" fmla="*/ 256263 h 1832278"/>
                  <a:gd name="connsiteX8" fmla="*/ 1805600 w 2351993"/>
                  <a:gd name="connsiteY8" fmla="*/ 194591 h 1832278"/>
                  <a:gd name="connsiteX9" fmla="*/ 1820475 w 2351993"/>
                  <a:gd name="connsiteY9" fmla="*/ 24000 h 1832278"/>
                  <a:gd name="connsiteX10" fmla="*/ 1781846 w 2351993"/>
                  <a:gd name="connsiteY10" fmla="*/ 5191 h 1832278"/>
                  <a:gd name="connsiteX11" fmla="*/ 1731639 w 2351993"/>
                  <a:gd name="connsiteY11" fmla="*/ 43446 h 1832278"/>
                  <a:gd name="connsiteX12" fmla="*/ 1539017 w 2351993"/>
                  <a:gd name="connsiteY12" fmla="*/ 314413 h 1832278"/>
                  <a:gd name="connsiteX13" fmla="*/ 1507993 w 2351993"/>
                  <a:gd name="connsiteY13" fmla="*/ 342589 h 1832278"/>
                  <a:gd name="connsiteX14" fmla="*/ 385907 w 2351993"/>
                  <a:gd name="connsiteY14" fmla="*/ 892354 h 1832278"/>
                  <a:gd name="connsiteX15" fmla="*/ 295685 w 2351993"/>
                  <a:gd name="connsiteY15" fmla="*/ 1055864 h 1832278"/>
                  <a:gd name="connsiteX16" fmla="*/ 232814 w 2351993"/>
                  <a:gd name="connsiteY16" fmla="*/ 1174899 h 1832278"/>
                  <a:gd name="connsiteX17" fmla="*/ 1075 w 2351993"/>
                  <a:gd name="connsiteY17" fmla="*/ 1711925 h 1832278"/>
                  <a:gd name="connsiteX18" fmla="*/ 22919 w 2351993"/>
                  <a:gd name="connsiteY18" fmla="*/ 1742574 h 1832278"/>
                  <a:gd name="connsiteX19" fmla="*/ 345030 w 2351993"/>
                  <a:gd name="connsiteY19" fmla="*/ 1777644 h 1832278"/>
                  <a:gd name="connsiteX20" fmla="*/ 636829 w 2351993"/>
                  <a:gd name="connsiteY20" fmla="*/ 1796678 h 1832278"/>
                  <a:gd name="connsiteX21" fmla="*/ 2348172 w 2351993"/>
                  <a:gd name="connsiteY21" fmla="*/ 1828413 h 1832278"/>
                  <a:gd name="connsiteX22" fmla="*/ 2336894 w 2351993"/>
                  <a:gd name="connsiteY22" fmla="*/ 1752316 h 1832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351993" h="1832278">
                    <a:moveTo>
                      <a:pt x="2336894" y="1752316"/>
                    </a:moveTo>
                    <a:cubicBezTo>
                      <a:pt x="2301112" y="1661569"/>
                      <a:pt x="2247833" y="1567637"/>
                      <a:pt x="2189795" y="1485095"/>
                    </a:cubicBezTo>
                    <a:cubicBezTo>
                      <a:pt x="2082600" y="1349649"/>
                      <a:pt x="2091180" y="1308959"/>
                      <a:pt x="2142361" y="1140504"/>
                    </a:cubicBezTo>
                    <a:cubicBezTo>
                      <a:pt x="2195116" y="1020719"/>
                      <a:pt x="2109315" y="972873"/>
                      <a:pt x="2087358" y="878304"/>
                    </a:cubicBezTo>
                    <a:cubicBezTo>
                      <a:pt x="2080539" y="818505"/>
                      <a:pt x="2091892" y="757920"/>
                      <a:pt x="2081813" y="696585"/>
                    </a:cubicBezTo>
                    <a:cubicBezTo>
                      <a:pt x="2075331" y="655970"/>
                      <a:pt x="2064915" y="616104"/>
                      <a:pt x="2050865" y="578112"/>
                    </a:cubicBezTo>
                    <a:cubicBezTo>
                      <a:pt x="2039812" y="556193"/>
                      <a:pt x="1964014" y="418462"/>
                      <a:pt x="1959443" y="412129"/>
                    </a:cubicBezTo>
                    <a:cubicBezTo>
                      <a:pt x="1921226" y="358888"/>
                      <a:pt x="1849438" y="306545"/>
                      <a:pt x="1810396" y="256263"/>
                    </a:cubicBezTo>
                    <a:cubicBezTo>
                      <a:pt x="1806874" y="248283"/>
                      <a:pt x="1801629" y="214637"/>
                      <a:pt x="1805600" y="194591"/>
                    </a:cubicBezTo>
                    <a:cubicBezTo>
                      <a:pt x="1816279" y="137940"/>
                      <a:pt x="1819463" y="86272"/>
                      <a:pt x="1820475" y="24000"/>
                    </a:cubicBezTo>
                    <a:cubicBezTo>
                      <a:pt x="1821299" y="4667"/>
                      <a:pt x="1796608" y="-7473"/>
                      <a:pt x="1781846" y="5191"/>
                    </a:cubicBezTo>
                    <a:cubicBezTo>
                      <a:pt x="1764985" y="18642"/>
                      <a:pt x="1748050" y="31269"/>
                      <a:pt x="1731639" y="43446"/>
                    </a:cubicBezTo>
                    <a:cubicBezTo>
                      <a:pt x="1646287" y="106879"/>
                      <a:pt x="1542239" y="172635"/>
                      <a:pt x="1539017" y="314413"/>
                    </a:cubicBezTo>
                    <a:cubicBezTo>
                      <a:pt x="1538754" y="320371"/>
                      <a:pt x="1508143" y="336932"/>
                      <a:pt x="1507993" y="342589"/>
                    </a:cubicBezTo>
                    <a:cubicBezTo>
                      <a:pt x="1478281" y="356902"/>
                      <a:pt x="599361" y="787145"/>
                      <a:pt x="385907" y="892354"/>
                    </a:cubicBezTo>
                    <a:cubicBezTo>
                      <a:pt x="336562" y="914236"/>
                      <a:pt x="295572" y="968789"/>
                      <a:pt x="295685" y="1055864"/>
                    </a:cubicBezTo>
                    <a:cubicBezTo>
                      <a:pt x="295610" y="1057063"/>
                      <a:pt x="238172" y="1162535"/>
                      <a:pt x="232814" y="1174899"/>
                    </a:cubicBezTo>
                    <a:cubicBezTo>
                      <a:pt x="150235" y="1349687"/>
                      <a:pt x="62410" y="1525148"/>
                      <a:pt x="1075" y="1711925"/>
                    </a:cubicBezTo>
                    <a:cubicBezTo>
                      <a:pt x="-3646" y="1726238"/>
                      <a:pt x="7820" y="1742387"/>
                      <a:pt x="22919" y="1742574"/>
                    </a:cubicBezTo>
                    <a:cubicBezTo>
                      <a:pt x="133786" y="1746921"/>
                      <a:pt x="234163" y="1773485"/>
                      <a:pt x="345030" y="1777644"/>
                    </a:cubicBezTo>
                    <a:cubicBezTo>
                      <a:pt x="355971" y="1778356"/>
                      <a:pt x="542336" y="1796865"/>
                      <a:pt x="636829" y="1796678"/>
                    </a:cubicBezTo>
                    <a:cubicBezTo>
                      <a:pt x="1261680" y="1815374"/>
                      <a:pt x="1825159" y="1842388"/>
                      <a:pt x="2348172" y="1828413"/>
                    </a:cubicBezTo>
                    <a:cubicBezTo>
                      <a:pt x="2359862" y="1811178"/>
                      <a:pt x="2341428" y="1769439"/>
                      <a:pt x="2336894" y="1752316"/>
                    </a:cubicBezTo>
                    <a:close/>
                  </a:path>
                </a:pathLst>
              </a:custGeom>
              <a:solidFill>
                <a:srgbClr val="22262F"/>
              </a:solidFill>
              <a:ln w="374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</p:grpSp>
        <p:sp>
          <p:nvSpPr>
            <p:cNvPr id="422" name="자유형: 도형 421">
              <a:extLst>
                <a:ext uri="{FF2B5EF4-FFF2-40B4-BE49-F238E27FC236}">
                  <a16:creationId xmlns:a16="http://schemas.microsoft.com/office/drawing/2014/main" id="{9A1A61EE-4D17-ED65-E369-FFD3D441EF1C}"/>
                </a:ext>
              </a:extLst>
            </p:cNvPr>
            <p:cNvSpPr/>
            <p:nvPr/>
          </p:nvSpPr>
          <p:spPr>
            <a:xfrm>
              <a:off x="1341351" y="1368786"/>
              <a:ext cx="7353241" cy="4881158"/>
            </a:xfrm>
            <a:custGeom>
              <a:avLst/>
              <a:gdLst>
                <a:gd name="connsiteX0" fmla="*/ 7349300 w 7353241"/>
                <a:gd name="connsiteY0" fmla="*/ 158705 h 4881158"/>
                <a:gd name="connsiteX1" fmla="*/ 3550214 w 7353241"/>
                <a:gd name="connsiteY1" fmla="*/ 137573 h 4881158"/>
                <a:gd name="connsiteX2" fmla="*/ 133861 w 7353241"/>
                <a:gd name="connsiteY2" fmla="*/ 66 h 4881158"/>
                <a:gd name="connsiteX3" fmla="*/ 76236 w 7353241"/>
                <a:gd name="connsiteY3" fmla="*/ 55031 h 4881158"/>
                <a:gd name="connsiteX4" fmla="*/ 21795 w 7353241"/>
                <a:gd name="connsiteY4" fmla="*/ 2063193 h 4881158"/>
                <a:gd name="connsiteX5" fmla="*/ 60387 w 7353241"/>
                <a:gd name="connsiteY5" fmla="*/ 2094741 h 4881158"/>
                <a:gd name="connsiteX6" fmla="*/ 366686 w 7353241"/>
                <a:gd name="connsiteY6" fmla="*/ 2339144 h 4881158"/>
                <a:gd name="connsiteX7" fmla="*/ 379200 w 7353241"/>
                <a:gd name="connsiteY7" fmla="*/ 2364247 h 4881158"/>
                <a:gd name="connsiteX8" fmla="*/ 425998 w 7353241"/>
                <a:gd name="connsiteY8" fmla="*/ 2450648 h 4881158"/>
                <a:gd name="connsiteX9" fmla="*/ 392839 w 7353241"/>
                <a:gd name="connsiteY9" fmla="*/ 2507187 h 4881158"/>
                <a:gd name="connsiteX10" fmla="*/ 380324 w 7353241"/>
                <a:gd name="connsiteY10" fmla="*/ 2522249 h 4881158"/>
                <a:gd name="connsiteX11" fmla="*/ 390029 w 7353241"/>
                <a:gd name="connsiteY11" fmla="*/ 2548327 h 4881158"/>
                <a:gd name="connsiteX12" fmla="*/ 396660 w 7353241"/>
                <a:gd name="connsiteY12" fmla="*/ 2605915 h 4881158"/>
                <a:gd name="connsiteX13" fmla="*/ 215578 w 7353241"/>
                <a:gd name="connsiteY13" fmla="*/ 2710787 h 4881158"/>
                <a:gd name="connsiteX14" fmla="*/ 195683 w 7353241"/>
                <a:gd name="connsiteY14" fmla="*/ 2740949 h 4881158"/>
                <a:gd name="connsiteX15" fmla="*/ 65258 w 7353241"/>
                <a:gd name="connsiteY15" fmla="*/ 2853952 h 4881158"/>
                <a:gd name="connsiteX16" fmla="*/ 24642 w 7353241"/>
                <a:gd name="connsiteY16" fmla="*/ 2862457 h 4881158"/>
                <a:gd name="connsiteX17" fmla="*/ 101 w 7353241"/>
                <a:gd name="connsiteY17" fmla="*/ 4775601 h 4881158"/>
                <a:gd name="connsiteX18" fmla="*/ 61174 w 7353241"/>
                <a:gd name="connsiteY18" fmla="*/ 4842519 h 4881158"/>
                <a:gd name="connsiteX19" fmla="*/ 7178747 w 7353241"/>
                <a:gd name="connsiteY19" fmla="*/ 4874067 h 4881158"/>
                <a:gd name="connsiteX20" fmla="*/ 7221049 w 7353241"/>
                <a:gd name="connsiteY20" fmla="*/ 4827532 h 4881158"/>
                <a:gd name="connsiteX21" fmla="*/ 7318315 w 7353241"/>
                <a:gd name="connsiteY21" fmla="*/ 2782089 h 4881158"/>
                <a:gd name="connsiteX22" fmla="*/ 7274740 w 7353241"/>
                <a:gd name="connsiteY22" fmla="*/ 2759645 h 4881158"/>
                <a:gd name="connsiteX23" fmla="*/ 7164284 w 7353241"/>
                <a:gd name="connsiteY23" fmla="*/ 2710750 h 4881158"/>
                <a:gd name="connsiteX24" fmla="*/ 7157690 w 7353241"/>
                <a:gd name="connsiteY24" fmla="*/ 2649265 h 4881158"/>
                <a:gd name="connsiteX25" fmla="*/ 7158140 w 7353241"/>
                <a:gd name="connsiteY25" fmla="*/ 2636788 h 4881158"/>
                <a:gd name="connsiteX26" fmla="*/ 7137345 w 7353241"/>
                <a:gd name="connsiteY26" fmla="*/ 2618579 h 4881158"/>
                <a:gd name="connsiteX27" fmla="*/ 6954315 w 7353241"/>
                <a:gd name="connsiteY27" fmla="*/ 2503665 h 4881158"/>
                <a:gd name="connsiteX28" fmla="*/ 6963532 w 7353241"/>
                <a:gd name="connsiteY28" fmla="*/ 2457055 h 4881158"/>
                <a:gd name="connsiteX29" fmla="*/ 6960722 w 7353241"/>
                <a:gd name="connsiteY29" fmla="*/ 2415728 h 4881158"/>
                <a:gd name="connsiteX30" fmla="*/ 6927300 w 7353241"/>
                <a:gd name="connsiteY30" fmla="*/ 2361437 h 4881158"/>
                <a:gd name="connsiteX31" fmla="*/ 6973423 w 7353241"/>
                <a:gd name="connsiteY31" fmla="*/ 2273313 h 4881158"/>
                <a:gd name="connsiteX32" fmla="*/ 6985488 w 7353241"/>
                <a:gd name="connsiteY32" fmla="*/ 2247985 h 4881158"/>
                <a:gd name="connsiteX33" fmla="*/ 7261476 w 7353241"/>
                <a:gd name="connsiteY33" fmla="*/ 2007928 h 4881158"/>
                <a:gd name="connsiteX34" fmla="*/ 7338023 w 7353241"/>
                <a:gd name="connsiteY34" fmla="*/ 1967276 h 4881158"/>
                <a:gd name="connsiteX35" fmla="*/ 7349300 w 7353241"/>
                <a:gd name="connsiteY35" fmla="*/ 158705 h 4881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353241" h="4881158">
                  <a:moveTo>
                    <a:pt x="7349300" y="158705"/>
                  </a:moveTo>
                  <a:cubicBezTo>
                    <a:pt x="6175621" y="211497"/>
                    <a:pt x="4801489" y="176876"/>
                    <a:pt x="3550214" y="137573"/>
                  </a:cubicBezTo>
                  <a:cubicBezTo>
                    <a:pt x="2071921" y="91113"/>
                    <a:pt x="763320" y="31014"/>
                    <a:pt x="133861" y="66"/>
                  </a:cubicBezTo>
                  <a:cubicBezTo>
                    <a:pt x="102950" y="-1470"/>
                    <a:pt x="77285" y="24120"/>
                    <a:pt x="76236" y="55031"/>
                  </a:cubicBezTo>
                  <a:cubicBezTo>
                    <a:pt x="54579" y="707346"/>
                    <a:pt x="69941" y="1414701"/>
                    <a:pt x="21795" y="2063193"/>
                  </a:cubicBezTo>
                  <a:cubicBezTo>
                    <a:pt x="21720" y="2081628"/>
                    <a:pt x="44613" y="2090395"/>
                    <a:pt x="60387" y="2094741"/>
                  </a:cubicBezTo>
                  <a:cubicBezTo>
                    <a:pt x="167732" y="2131722"/>
                    <a:pt x="391228" y="2208681"/>
                    <a:pt x="366686" y="2339144"/>
                  </a:cubicBezTo>
                  <a:cubicBezTo>
                    <a:pt x="364775" y="2349298"/>
                    <a:pt x="370171" y="2359189"/>
                    <a:pt x="379200" y="2364247"/>
                  </a:cubicBezTo>
                  <a:cubicBezTo>
                    <a:pt x="406964" y="2379797"/>
                    <a:pt x="426597" y="2416028"/>
                    <a:pt x="425998" y="2450648"/>
                  </a:cubicBezTo>
                  <a:cubicBezTo>
                    <a:pt x="425660" y="2468895"/>
                    <a:pt x="419666" y="2493474"/>
                    <a:pt x="392839" y="2507187"/>
                  </a:cubicBezTo>
                  <a:cubicBezTo>
                    <a:pt x="386806" y="2510259"/>
                    <a:pt x="382085" y="2515730"/>
                    <a:pt x="380324" y="2522249"/>
                  </a:cubicBezTo>
                  <a:cubicBezTo>
                    <a:pt x="377589" y="2532328"/>
                    <a:pt x="381673" y="2542744"/>
                    <a:pt x="390029" y="2548327"/>
                  </a:cubicBezTo>
                  <a:cubicBezTo>
                    <a:pt x="400557" y="2555371"/>
                    <a:pt x="402206" y="2585757"/>
                    <a:pt x="396660" y="2605915"/>
                  </a:cubicBezTo>
                  <a:cubicBezTo>
                    <a:pt x="379912" y="2664065"/>
                    <a:pt x="322362" y="2697374"/>
                    <a:pt x="215578" y="2710787"/>
                  </a:cubicBezTo>
                  <a:cubicBezTo>
                    <a:pt x="201640" y="2712174"/>
                    <a:pt x="191337" y="2727498"/>
                    <a:pt x="195683" y="2740949"/>
                  </a:cubicBezTo>
                  <a:cubicBezTo>
                    <a:pt x="215091" y="2817458"/>
                    <a:pt x="142179" y="2847207"/>
                    <a:pt x="65258" y="2853952"/>
                  </a:cubicBezTo>
                  <a:cubicBezTo>
                    <a:pt x="58925" y="2854289"/>
                    <a:pt x="28839" y="2857736"/>
                    <a:pt x="24642" y="2862457"/>
                  </a:cubicBezTo>
                  <a:cubicBezTo>
                    <a:pt x="42964" y="3493116"/>
                    <a:pt x="33485" y="4184659"/>
                    <a:pt x="101" y="4775601"/>
                  </a:cubicBezTo>
                  <a:cubicBezTo>
                    <a:pt x="-1885" y="4811083"/>
                    <a:pt x="25654" y="4841282"/>
                    <a:pt x="61174" y="4842519"/>
                  </a:cubicBezTo>
                  <a:cubicBezTo>
                    <a:pt x="2531989" y="4927758"/>
                    <a:pt x="4940832" y="4840308"/>
                    <a:pt x="7178747" y="4874067"/>
                  </a:cubicBezTo>
                  <a:cubicBezTo>
                    <a:pt x="7191598" y="4874029"/>
                    <a:pt x="7220636" y="4840383"/>
                    <a:pt x="7221049" y="4827532"/>
                  </a:cubicBezTo>
                  <a:cubicBezTo>
                    <a:pt x="7242105" y="4251464"/>
                    <a:pt x="7270993" y="3429532"/>
                    <a:pt x="7318315" y="2782089"/>
                  </a:cubicBezTo>
                  <a:cubicBezTo>
                    <a:pt x="7319402" y="2769312"/>
                    <a:pt x="7287479" y="2761182"/>
                    <a:pt x="7274740" y="2759645"/>
                  </a:cubicBezTo>
                  <a:cubicBezTo>
                    <a:pt x="7220449" y="2753126"/>
                    <a:pt x="7181220" y="2735778"/>
                    <a:pt x="7164284" y="2710750"/>
                  </a:cubicBezTo>
                  <a:cubicBezTo>
                    <a:pt x="7153306" y="2694526"/>
                    <a:pt x="7151133" y="2674406"/>
                    <a:pt x="7157690" y="2649265"/>
                  </a:cubicBezTo>
                  <a:cubicBezTo>
                    <a:pt x="7158739" y="2645181"/>
                    <a:pt x="7159114" y="2640873"/>
                    <a:pt x="7158140" y="2636788"/>
                  </a:cubicBezTo>
                  <a:cubicBezTo>
                    <a:pt x="7155630" y="2626560"/>
                    <a:pt x="7147162" y="2619553"/>
                    <a:pt x="7137345" y="2618579"/>
                  </a:cubicBezTo>
                  <a:cubicBezTo>
                    <a:pt x="7060798" y="2610823"/>
                    <a:pt x="6966941" y="2584521"/>
                    <a:pt x="6954315" y="2503665"/>
                  </a:cubicBezTo>
                  <a:cubicBezTo>
                    <a:pt x="6951392" y="2483995"/>
                    <a:pt x="6955701" y="2462226"/>
                    <a:pt x="6963532" y="2457055"/>
                  </a:cubicBezTo>
                  <a:cubicBezTo>
                    <a:pt x="6978557" y="2447801"/>
                    <a:pt x="6977245" y="2422847"/>
                    <a:pt x="6960722" y="2415728"/>
                  </a:cubicBezTo>
                  <a:cubicBezTo>
                    <a:pt x="6934195" y="2402989"/>
                    <a:pt x="6927900" y="2379160"/>
                    <a:pt x="6927300" y="2361437"/>
                  </a:cubicBezTo>
                  <a:cubicBezTo>
                    <a:pt x="6926139" y="2326930"/>
                    <a:pt x="6945922" y="2289162"/>
                    <a:pt x="6973423" y="2273313"/>
                  </a:cubicBezTo>
                  <a:cubicBezTo>
                    <a:pt x="6982341" y="2268180"/>
                    <a:pt x="6987361" y="2258101"/>
                    <a:pt x="6985488" y="2247985"/>
                  </a:cubicBezTo>
                  <a:cubicBezTo>
                    <a:pt x="6963719" y="2131872"/>
                    <a:pt x="7150122" y="2054276"/>
                    <a:pt x="7261476" y="2007928"/>
                  </a:cubicBezTo>
                  <a:cubicBezTo>
                    <a:pt x="7283545" y="1996014"/>
                    <a:pt x="7334688" y="1994178"/>
                    <a:pt x="7338023" y="1967276"/>
                  </a:cubicBezTo>
                  <a:cubicBezTo>
                    <a:pt x="7338922" y="1364007"/>
                    <a:pt x="7362340" y="756016"/>
                    <a:pt x="7349300" y="158705"/>
                  </a:cubicBezTo>
                  <a:close/>
                </a:path>
              </a:pathLst>
            </a:custGeom>
            <a:solidFill>
              <a:srgbClr val="FFFFFF"/>
            </a:solidFill>
            <a:ln w="374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3" name="자유형: 도형 422">
              <a:extLst>
                <a:ext uri="{FF2B5EF4-FFF2-40B4-BE49-F238E27FC236}">
                  <a16:creationId xmlns:a16="http://schemas.microsoft.com/office/drawing/2014/main" id="{9C546A1F-BDD6-7C0A-42F3-D732BD47057E}"/>
                </a:ext>
              </a:extLst>
            </p:cNvPr>
            <p:cNvSpPr/>
            <p:nvPr/>
          </p:nvSpPr>
          <p:spPr>
            <a:xfrm>
              <a:off x="4772973" y="298826"/>
              <a:ext cx="818205" cy="1176022"/>
            </a:xfrm>
            <a:custGeom>
              <a:avLst/>
              <a:gdLst>
                <a:gd name="connsiteX0" fmla="*/ 801668 w 818205"/>
                <a:gd name="connsiteY0" fmla="*/ 41460 h 1176022"/>
                <a:gd name="connsiteX1" fmla="*/ 790615 w 818205"/>
                <a:gd name="connsiteY1" fmla="*/ 19541 h 1176022"/>
                <a:gd name="connsiteX2" fmla="*/ 744342 w 818205"/>
                <a:gd name="connsiteY2" fmla="*/ 16581 h 1176022"/>
                <a:gd name="connsiteX3" fmla="*/ 680197 w 818205"/>
                <a:gd name="connsiteY3" fmla="*/ 189120 h 1176022"/>
                <a:gd name="connsiteX4" fmla="*/ 507508 w 818205"/>
                <a:gd name="connsiteY4" fmla="*/ 405422 h 1176022"/>
                <a:gd name="connsiteX5" fmla="*/ 154974 w 818205"/>
                <a:gd name="connsiteY5" fmla="*/ 549261 h 1176022"/>
                <a:gd name="connsiteX6" fmla="*/ 40884 w 818205"/>
                <a:gd name="connsiteY6" fmla="*/ 508271 h 1176022"/>
                <a:gd name="connsiteX7" fmla="*/ 11060 w 818205"/>
                <a:gd name="connsiteY7" fmla="*/ 564248 h 1176022"/>
                <a:gd name="connsiteX8" fmla="*/ 31704 w 818205"/>
                <a:gd name="connsiteY8" fmla="*/ 743607 h 1176022"/>
                <a:gd name="connsiteX9" fmla="*/ 200047 w 818205"/>
                <a:gd name="connsiteY9" fmla="*/ 1042974 h 1176022"/>
                <a:gd name="connsiteX10" fmla="*/ 257523 w 818205"/>
                <a:gd name="connsiteY10" fmla="*/ 1169915 h 1176022"/>
                <a:gd name="connsiteX11" fmla="*/ 313275 w 818205"/>
                <a:gd name="connsiteY11" fmla="*/ 1176022 h 1176022"/>
                <a:gd name="connsiteX12" fmla="*/ 335906 w 818205"/>
                <a:gd name="connsiteY12" fmla="*/ 1159574 h 1176022"/>
                <a:gd name="connsiteX13" fmla="*/ 451044 w 818205"/>
                <a:gd name="connsiteY13" fmla="*/ 898948 h 1176022"/>
                <a:gd name="connsiteX14" fmla="*/ 719988 w 818205"/>
                <a:gd name="connsiteY14" fmla="*/ 396617 h 1176022"/>
                <a:gd name="connsiteX15" fmla="*/ 803803 w 818205"/>
                <a:gd name="connsiteY15" fmla="*/ 141124 h 1176022"/>
                <a:gd name="connsiteX16" fmla="*/ 801668 w 818205"/>
                <a:gd name="connsiteY16" fmla="*/ 41460 h 117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205" h="1176022">
                  <a:moveTo>
                    <a:pt x="801668" y="41460"/>
                  </a:moveTo>
                  <a:cubicBezTo>
                    <a:pt x="796385" y="33554"/>
                    <a:pt x="791814" y="26735"/>
                    <a:pt x="790615" y="19541"/>
                  </a:cubicBezTo>
                  <a:cubicBezTo>
                    <a:pt x="787243" y="-4588"/>
                    <a:pt x="750712" y="-7286"/>
                    <a:pt x="744342" y="16581"/>
                  </a:cubicBezTo>
                  <a:cubicBezTo>
                    <a:pt x="724634" y="82449"/>
                    <a:pt x="703652" y="138913"/>
                    <a:pt x="680197" y="189120"/>
                  </a:cubicBezTo>
                  <a:cubicBezTo>
                    <a:pt x="643029" y="268627"/>
                    <a:pt x="584917" y="341389"/>
                    <a:pt x="507508" y="405422"/>
                  </a:cubicBezTo>
                  <a:cubicBezTo>
                    <a:pt x="409043" y="470766"/>
                    <a:pt x="273110" y="627082"/>
                    <a:pt x="154974" y="549261"/>
                  </a:cubicBezTo>
                  <a:cubicBezTo>
                    <a:pt x="120166" y="528429"/>
                    <a:pt x="89630" y="500328"/>
                    <a:pt x="40884" y="508271"/>
                  </a:cubicBezTo>
                  <a:cubicBezTo>
                    <a:pt x="16493" y="513666"/>
                    <a:pt x="18815" y="545177"/>
                    <a:pt x="11060" y="564248"/>
                  </a:cubicBezTo>
                  <a:cubicBezTo>
                    <a:pt x="-2654" y="616104"/>
                    <a:pt x="-10897" y="677963"/>
                    <a:pt x="31704" y="743607"/>
                  </a:cubicBezTo>
                  <a:cubicBezTo>
                    <a:pt x="104617" y="840049"/>
                    <a:pt x="155910" y="924838"/>
                    <a:pt x="200047" y="1042974"/>
                  </a:cubicBezTo>
                  <a:cubicBezTo>
                    <a:pt x="222041" y="1082877"/>
                    <a:pt x="229422" y="1135894"/>
                    <a:pt x="257523" y="1169915"/>
                  </a:cubicBezTo>
                  <a:cubicBezTo>
                    <a:pt x="266403" y="1179882"/>
                    <a:pt x="302110" y="1173475"/>
                    <a:pt x="313275" y="1176022"/>
                  </a:cubicBezTo>
                  <a:cubicBezTo>
                    <a:pt x="323541" y="1176022"/>
                    <a:pt x="332683" y="1169391"/>
                    <a:pt x="335906" y="1159574"/>
                  </a:cubicBezTo>
                  <a:cubicBezTo>
                    <a:pt x="367828" y="1061446"/>
                    <a:pt x="414213" y="968751"/>
                    <a:pt x="451044" y="898948"/>
                  </a:cubicBezTo>
                  <a:cubicBezTo>
                    <a:pt x="539993" y="730718"/>
                    <a:pt x="649099" y="575414"/>
                    <a:pt x="719988" y="396617"/>
                  </a:cubicBezTo>
                  <a:cubicBezTo>
                    <a:pt x="749176" y="322768"/>
                    <a:pt x="775815" y="241575"/>
                    <a:pt x="803803" y="141124"/>
                  </a:cubicBezTo>
                  <a:cubicBezTo>
                    <a:pt x="822050" y="108415"/>
                    <a:pt x="824673" y="65739"/>
                    <a:pt x="801668" y="41460"/>
                  </a:cubicBezTo>
                  <a:close/>
                </a:path>
              </a:pathLst>
            </a:custGeom>
            <a:solidFill>
              <a:srgbClr val="FFFFFF"/>
            </a:solidFill>
            <a:ln w="374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424" name="그래픽 38" descr="간판을 들고 있는 소년">
              <a:extLst>
                <a:ext uri="{FF2B5EF4-FFF2-40B4-BE49-F238E27FC236}">
                  <a16:creationId xmlns:a16="http://schemas.microsoft.com/office/drawing/2014/main" id="{DB542DDF-ED63-BA62-592F-6B7E6F9C0F64}"/>
                </a:ext>
              </a:extLst>
            </p:cNvPr>
            <p:cNvGrpSpPr/>
            <p:nvPr/>
          </p:nvGrpSpPr>
          <p:grpSpPr>
            <a:xfrm>
              <a:off x="964152" y="-487948"/>
              <a:ext cx="8106708" cy="15074076"/>
              <a:chOff x="2083235" y="-487948"/>
              <a:chExt cx="8106708" cy="15074076"/>
            </a:xfrm>
            <a:solidFill>
              <a:srgbClr val="000000"/>
            </a:solidFill>
          </p:grpSpPr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7A543BFF-562E-0BC4-B962-00AE06828660}"/>
                  </a:ext>
                </a:extLst>
              </p:cNvPr>
              <p:cNvSpPr/>
              <p:nvPr/>
            </p:nvSpPr>
            <p:spPr>
              <a:xfrm>
                <a:off x="2083235" y="-487948"/>
                <a:ext cx="8106708" cy="15074076"/>
              </a:xfrm>
              <a:custGeom>
                <a:avLst/>
                <a:gdLst>
                  <a:gd name="connsiteX0" fmla="*/ 8016688 w 8106708"/>
                  <a:gd name="connsiteY0" fmla="*/ 4053502 h 15074076"/>
                  <a:gd name="connsiteX1" fmla="*/ 7943026 w 8106708"/>
                  <a:gd name="connsiteY1" fmla="*/ 3808350 h 15074076"/>
                  <a:gd name="connsiteX2" fmla="*/ 8008744 w 8106708"/>
                  <a:gd name="connsiteY2" fmla="*/ 3641318 h 15074076"/>
                  <a:gd name="connsiteX3" fmla="*/ 7936544 w 8106708"/>
                  <a:gd name="connsiteY3" fmla="*/ 3585079 h 15074076"/>
                  <a:gd name="connsiteX4" fmla="*/ 7888810 w 8106708"/>
                  <a:gd name="connsiteY4" fmla="*/ 3505909 h 15074076"/>
                  <a:gd name="connsiteX5" fmla="*/ 7787534 w 8106708"/>
                  <a:gd name="connsiteY5" fmla="*/ 3492533 h 15074076"/>
                  <a:gd name="connsiteX6" fmla="*/ 7810727 w 8106708"/>
                  <a:gd name="connsiteY6" fmla="*/ 1984566 h 15074076"/>
                  <a:gd name="connsiteX7" fmla="*/ 7755125 w 8106708"/>
                  <a:gd name="connsiteY7" fmla="*/ 1928964 h 15074076"/>
                  <a:gd name="connsiteX8" fmla="*/ 6349969 w 8106708"/>
                  <a:gd name="connsiteY8" fmla="*/ 1976623 h 15074076"/>
                  <a:gd name="connsiteX9" fmla="*/ 6176830 w 8106708"/>
                  <a:gd name="connsiteY9" fmla="*/ 1587595 h 15074076"/>
                  <a:gd name="connsiteX10" fmla="*/ 5989903 w 8106708"/>
                  <a:gd name="connsiteY10" fmla="*/ 1156865 h 15074076"/>
                  <a:gd name="connsiteX11" fmla="*/ 5963789 w 8106708"/>
                  <a:gd name="connsiteY11" fmla="*/ 1144088 h 15074076"/>
                  <a:gd name="connsiteX12" fmla="*/ 5812044 w 8106708"/>
                  <a:gd name="connsiteY12" fmla="*/ 1071700 h 15074076"/>
                  <a:gd name="connsiteX13" fmla="*/ 5625754 w 8106708"/>
                  <a:gd name="connsiteY13" fmla="*/ 986461 h 15074076"/>
                  <a:gd name="connsiteX14" fmla="*/ 5262691 w 8106708"/>
                  <a:gd name="connsiteY14" fmla="*/ 779938 h 15074076"/>
                  <a:gd name="connsiteX15" fmla="*/ 4886027 w 8106708"/>
                  <a:gd name="connsiteY15" fmla="*/ 510657 h 15074076"/>
                  <a:gd name="connsiteX16" fmla="*/ 4868267 w 8106708"/>
                  <a:gd name="connsiteY16" fmla="*/ 507997 h 15074076"/>
                  <a:gd name="connsiteX17" fmla="*/ 4753316 w 8106708"/>
                  <a:gd name="connsiteY17" fmla="*/ 238229 h 15074076"/>
                  <a:gd name="connsiteX18" fmla="*/ 4718433 w 8106708"/>
                  <a:gd name="connsiteY18" fmla="*/ 252916 h 15074076"/>
                  <a:gd name="connsiteX19" fmla="*/ 4853880 w 8106708"/>
                  <a:gd name="connsiteY19" fmla="*/ 710773 h 15074076"/>
                  <a:gd name="connsiteX20" fmla="*/ 4741551 w 8106708"/>
                  <a:gd name="connsiteY20" fmla="*/ 572666 h 15074076"/>
                  <a:gd name="connsiteX21" fmla="*/ 4679617 w 8106708"/>
                  <a:gd name="connsiteY21" fmla="*/ 580760 h 15074076"/>
                  <a:gd name="connsiteX22" fmla="*/ 4507490 w 8106708"/>
                  <a:gd name="connsiteY22" fmla="*/ 1177247 h 15074076"/>
                  <a:gd name="connsiteX23" fmla="*/ 4122245 w 8106708"/>
                  <a:gd name="connsiteY23" fmla="*/ 1943501 h 15074076"/>
                  <a:gd name="connsiteX24" fmla="*/ 4076610 w 8106708"/>
                  <a:gd name="connsiteY24" fmla="*/ 1942265 h 15074076"/>
                  <a:gd name="connsiteX25" fmla="*/ 3954427 w 8106708"/>
                  <a:gd name="connsiteY25" fmla="*/ 1660470 h 15074076"/>
                  <a:gd name="connsiteX26" fmla="*/ 3853039 w 8106708"/>
                  <a:gd name="connsiteY26" fmla="*/ 1319288 h 15074076"/>
                  <a:gd name="connsiteX27" fmla="*/ 3951729 w 8106708"/>
                  <a:gd name="connsiteY27" fmla="*/ 1357317 h 15074076"/>
                  <a:gd name="connsiteX28" fmla="*/ 4210782 w 8106708"/>
                  <a:gd name="connsiteY28" fmla="*/ 1300329 h 15074076"/>
                  <a:gd name="connsiteX29" fmla="*/ 4508726 w 8106708"/>
                  <a:gd name="connsiteY29" fmla="*/ 987398 h 15074076"/>
                  <a:gd name="connsiteX30" fmla="*/ 4642149 w 8106708"/>
                  <a:gd name="connsiteY30" fmla="*/ 517626 h 15074076"/>
                  <a:gd name="connsiteX31" fmla="*/ 4659909 w 8106708"/>
                  <a:gd name="connsiteY31" fmla="*/ 335795 h 15074076"/>
                  <a:gd name="connsiteX32" fmla="*/ 4605880 w 8106708"/>
                  <a:gd name="connsiteY32" fmla="*/ 328489 h 15074076"/>
                  <a:gd name="connsiteX33" fmla="*/ 4556685 w 8106708"/>
                  <a:gd name="connsiteY33" fmla="*/ 633477 h 15074076"/>
                  <a:gd name="connsiteX34" fmla="*/ 4072151 w 8106708"/>
                  <a:gd name="connsiteY34" fmla="*/ 1299280 h 15074076"/>
                  <a:gd name="connsiteX35" fmla="*/ 3874096 w 8106708"/>
                  <a:gd name="connsiteY35" fmla="*/ 1237495 h 15074076"/>
                  <a:gd name="connsiteX36" fmla="*/ 3863567 w 8106708"/>
                  <a:gd name="connsiteY36" fmla="*/ 1114863 h 15074076"/>
                  <a:gd name="connsiteX37" fmla="*/ 3822353 w 8106708"/>
                  <a:gd name="connsiteY37" fmla="*/ 1027713 h 15074076"/>
                  <a:gd name="connsiteX38" fmla="*/ 3821678 w 8106708"/>
                  <a:gd name="connsiteY38" fmla="*/ 928461 h 15074076"/>
                  <a:gd name="connsiteX39" fmla="*/ 3768249 w 8106708"/>
                  <a:gd name="connsiteY39" fmla="*/ 671844 h 15074076"/>
                  <a:gd name="connsiteX40" fmla="*/ 3536323 w 8106708"/>
                  <a:gd name="connsiteY40" fmla="*/ 404174 h 15074076"/>
                  <a:gd name="connsiteX41" fmla="*/ 3537822 w 8106708"/>
                  <a:gd name="connsiteY41" fmla="*/ 12298 h 15074076"/>
                  <a:gd name="connsiteX42" fmla="*/ 3491175 w 8106708"/>
                  <a:gd name="connsiteY42" fmla="*/ 18405 h 15074076"/>
                  <a:gd name="connsiteX43" fmla="*/ 3492524 w 8106708"/>
                  <a:gd name="connsiteY43" fmla="*/ 121179 h 15074076"/>
                  <a:gd name="connsiteX44" fmla="*/ 3391211 w 8106708"/>
                  <a:gd name="connsiteY44" fmla="*/ 162206 h 15074076"/>
                  <a:gd name="connsiteX45" fmla="*/ 3201848 w 8106708"/>
                  <a:gd name="connsiteY45" fmla="*/ 458090 h 15074076"/>
                  <a:gd name="connsiteX46" fmla="*/ 2326713 w 8106708"/>
                  <a:gd name="connsiteY46" fmla="*/ 880652 h 15074076"/>
                  <a:gd name="connsiteX47" fmla="*/ 2100257 w 8106708"/>
                  <a:gd name="connsiteY47" fmla="*/ 991969 h 15074076"/>
                  <a:gd name="connsiteX48" fmla="*/ 2004939 w 8106708"/>
                  <a:gd name="connsiteY48" fmla="*/ 1044012 h 15074076"/>
                  <a:gd name="connsiteX49" fmla="*/ 1951885 w 8106708"/>
                  <a:gd name="connsiteY49" fmla="*/ 1202351 h 15074076"/>
                  <a:gd name="connsiteX50" fmla="*/ 1648620 w 8106708"/>
                  <a:gd name="connsiteY50" fmla="*/ 1860772 h 15074076"/>
                  <a:gd name="connsiteX51" fmla="*/ 500943 w 8106708"/>
                  <a:gd name="connsiteY51" fmla="*/ 1813563 h 15074076"/>
                  <a:gd name="connsiteX52" fmla="*/ 399705 w 8106708"/>
                  <a:gd name="connsiteY52" fmla="*/ 1864856 h 15074076"/>
                  <a:gd name="connsiteX53" fmla="*/ 357666 w 8106708"/>
                  <a:gd name="connsiteY53" fmla="*/ 3597031 h 15074076"/>
                  <a:gd name="connsiteX54" fmla="*/ 197604 w 8106708"/>
                  <a:gd name="connsiteY54" fmla="*/ 3623671 h 15074076"/>
                  <a:gd name="connsiteX55" fmla="*/ 150994 w 8106708"/>
                  <a:gd name="connsiteY55" fmla="*/ 3689427 h 15074076"/>
                  <a:gd name="connsiteX56" fmla="*/ 165194 w 8106708"/>
                  <a:gd name="connsiteY56" fmla="*/ 3899809 h 15074076"/>
                  <a:gd name="connsiteX57" fmla="*/ 90896 w 8106708"/>
                  <a:gd name="connsiteY57" fmla="*/ 4144661 h 15074076"/>
                  <a:gd name="connsiteX58" fmla="*/ 90409 w 8106708"/>
                  <a:gd name="connsiteY58" fmla="*/ 4375613 h 15074076"/>
                  <a:gd name="connsiteX59" fmla="*/ 129900 w 8106708"/>
                  <a:gd name="connsiteY59" fmla="*/ 4558118 h 15074076"/>
                  <a:gd name="connsiteX60" fmla="*/ 147472 w 8106708"/>
                  <a:gd name="connsiteY60" fmla="*/ 4681725 h 15074076"/>
                  <a:gd name="connsiteX61" fmla="*/ 374902 w 8106708"/>
                  <a:gd name="connsiteY61" fmla="*/ 4735678 h 15074076"/>
                  <a:gd name="connsiteX62" fmla="*/ 337172 w 8106708"/>
                  <a:gd name="connsiteY62" fmla="*/ 6685241 h 15074076"/>
                  <a:gd name="connsiteX63" fmla="*/ 384493 w 8106708"/>
                  <a:gd name="connsiteY63" fmla="*/ 6732563 h 15074076"/>
                  <a:gd name="connsiteX64" fmla="*/ 2164215 w 8106708"/>
                  <a:gd name="connsiteY64" fmla="*/ 6742979 h 15074076"/>
                  <a:gd name="connsiteX65" fmla="*/ 2052898 w 8106708"/>
                  <a:gd name="connsiteY65" fmla="*/ 8927577 h 15074076"/>
                  <a:gd name="connsiteX66" fmla="*/ 2150914 w 8106708"/>
                  <a:gd name="connsiteY66" fmla="*/ 9492442 h 15074076"/>
                  <a:gd name="connsiteX67" fmla="*/ 2147541 w 8106708"/>
                  <a:gd name="connsiteY67" fmla="*/ 9887315 h 15074076"/>
                  <a:gd name="connsiteX68" fmla="*/ 2081261 w 8106708"/>
                  <a:gd name="connsiteY68" fmla="*/ 10303171 h 15074076"/>
                  <a:gd name="connsiteX69" fmla="*/ 2091677 w 8106708"/>
                  <a:gd name="connsiteY69" fmla="*/ 10650760 h 15074076"/>
                  <a:gd name="connsiteX70" fmla="*/ 1897219 w 8106708"/>
                  <a:gd name="connsiteY70" fmla="*/ 11560478 h 15074076"/>
                  <a:gd name="connsiteX71" fmla="*/ 1878785 w 8106708"/>
                  <a:gd name="connsiteY71" fmla="*/ 12654238 h 15074076"/>
                  <a:gd name="connsiteX72" fmla="*/ 1919812 w 8106708"/>
                  <a:gd name="connsiteY72" fmla="*/ 12931987 h 15074076"/>
                  <a:gd name="connsiteX73" fmla="*/ 1963350 w 8106708"/>
                  <a:gd name="connsiteY73" fmla="*/ 13005387 h 15074076"/>
                  <a:gd name="connsiteX74" fmla="*/ 1945178 w 8106708"/>
                  <a:gd name="connsiteY74" fmla="*/ 13095010 h 15074076"/>
                  <a:gd name="connsiteX75" fmla="*/ 1921386 w 8106708"/>
                  <a:gd name="connsiteY75" fmla="*/ 13189017 h 15074076"/>
                  <a:gd name="connsiteX76" fmla="*/ 2040384 w 8106708"/>
                  <a:gd name="connsiteY76" fmla="*/ 13713079 h 15074076"/>
                  <a:gd name="connsiteX77" fmla="*/ 1896732 w 8106708"/>
                  <a:gd name="connsiteY77" fmla="*/ 14290083 h 15074076"/>
                  <a:gd name="connsiteX78" fmla="*/ 1679606 w 8106708"/>
                  <a:gd name="connsiteY78" fmla="*/ 14756333 h 15074076"/>
                  <a:gd name="connsiteX79" fmla="*/ 1663457 w 8106708"/>
                  <a:gd name="connsiteY79" fmla="*/ 14788069 h 15074076"/>
                  <a:gd name="connsiteX80" fmla="*/ 1665031 w 8106708"/>
                  <a:gd name="connsiteY80" fmla="*/ 14999161 h 15074076"/>
                  <a:gd name="connsiteX81" fmla="*/ 1877736 w 8106708"/>
                  <a:gd name="connsiteY81" fmla="*/ 15069714 h 15074076"/>
                  <a:gd name="connsiteX82" fmla="*/ 2358036 w 8106708"/>
                  <a:gd name="connsiteY82" fmla="*/ 15050006 h 15074076"/>
                  <a:gd name="connsiteX83" fmla="*/ 2692436 w 8106708"/>
                  <a:gd name="connsiteY83" fmla="*/ 14822089 h 15074076"/>
                  <a:gd name="connsiteX84" fmla="*/ 2766585 w 8106708"/>
                  <a:gd name="connsiteY84" fmla="*/ 14765512 h 15074076"/>
                  <a:gd name="connsiteX85" fmla="*/ 2848452 w 8106708"/>
                  <a:gd name="connsiteY85" fmla="*/ 14714144 h 15074076"/>
                  <a:gd name="connsiteX86" fmla="*/ 2878089 w 8106708"/>
                  <a:gd name="connsiteY86" fmla="*/ 14636848 h 15074076"/>
                  <a:gd name="connsiteX87" fmla="*/ 2873256 w 8106708"/>
                  <a:gd name="connsiteY87" fmla="*/ 14535273 h 15074076"/>
                  <a:gd name="connsiteX88" fmla="*/ 2937813 w 8106708"/>
                  <a:gd name="connsiteY88" fmla="*/ 14246733 h 15074076"/>
                  <a:gd name="connsiteX89" fmla="*/ 2858381 w 8106708"/>
                  <a:gd name="connsiteY89" fmla="*/ 13813455 h 15074076"/>
                  <a:gd name="connsiteX90" fmla="*/ 3074271 w 8106708"/>
                  <a:gd name="connsiteY90" fmla="*/ 13356686 h 15074076"/>
                  <a:gd name="connsiteX91" fmla="*/ 3003531 w 8106708"/>
                  <a:gd name="connsiteY91" fmla="*/ 12703321 h 15074076"/>
                  <a:gd name="connsiteX92" fmla="*/ 3227701 w 8106708"/>
                  <a:gd name="connsiteY92" fmla="*/ 11936017 h 15074076"/>
                  <a:gd name="connsiteX93" fmla="*/ 3373601 w 8106708"/>
                  <a:gd name="connsiteY93" fmla="*/ 9788363 h 15074076"/>
                  <a:gd name="connsiteX94" fmla="*/ 4007781 w 8106708"/>
                  <a:gd name="connsiteY94" fmla="*/ 7683458 h 15074076"/>
                  <a:gd name="connsiteX95" fmla="*/ 4289352 w 8106708"/>
                  <a:gd name="connsiteY95" fmla="*/ 8619104 h 15074076"/>
                  <a:gd name="connsiteX96" fmla="*/ 4715399 w 8106708"/>
                  <a:gd name="connsiteY96" fmla="*/ 10195563 h 15074076"/>
                  <a:gd name="connsiteX97" fmla="*/ 4783627 w 8106708"/>
                  <a:gd name="connsiteY97" fmla="*/ 11819793 h 15074076"/>
                  <a:gd name="connsiteX98" fmla="*/ 5012256 w 8106708"/>
                  <a:gd name="connsiteY98" fmla="*/ 12703359 h 15074076"/>
                  <a:gd name="connsiteX99" fmla="*/ 4924918 w 8106708"/>
                  <a:gd name="connsiteY99" fmla="*/ 13236413 h 15074076"/>
                  <a:gd name="connsiteX100" fmla="*/ 5189778 w 8106708"/>
                  <a:gd name="connsiteY100" fmla="*/ 13804501 h 15074076"/>
                  <a:gd name="connsiteX101" fmla="*/ 5100942 w 8106708"/>
                  <a:gd name="connsiteY101" fmla="*/ 14186822 h 15074076"/>
                  <a:gd name="connsiteX102" fmla="*/ 5158455 w 8106708"/>
                  <a:gd name="connsiteY102" fmla="*/ 14526880 h 15074076"/>
                  <a:gd name="connsiteX103" fmla="*/ 5150137 w 8106708"/>
                  <a:gd name="connsiteY103" fmla="*/ 14640557 h 15074076"/>
                  <a:gd name="connsiteX104" fmla="*/ 5179961 w 8106708"/>
                  <a:gd name="connsiteY104" fmla="*/ 14722987 h 15074076"/>
                  <a:gd name="connsiteX105" fmla="*/ 5258419 w 8106708"/>
                  <a:gd name="connsiteY105" fmla="*/ 14771994 h 15074076"/>
                  <a:gd name="connsiteX106" fmla="*/ 5348080 w 8106708"/>
                  <a:gd name="connsiteY106" fmla="*/ 14831943 h 15074076"/>
                  <a:gd name="connsiteX107" fmla="*/ 5642052 w 8106708"/>
                  <a:gd name="connsiteY107" fmla="*/ 15045959 h 15074076"/>
                  <a:gd name="connsiteX108" fmla="*/ 6356077 w 8106708"/>
                  <a:gd name="connsiteY108" fmla="*/ 15031572 h 15074076"/>
                  <a:gd name="connsiteX109" fmla="*/ 6374660 w 8106708"/>
                  <a:gd name="connsiteY109" fmla="*/ 14999161 h 15074076"/>
                  <a:gd name="connsiteX110" fmla="*/ 6376234 w 8106708"/>
                  <a:gd name="connsiteY110" fmla="*/ 14788069 h 15074076"/>
                  <a:gd name="connsiteX111" fmla="*/ 6371663 w 8106708"/>
                  <a:gd name="connsiteY111" fmla="*/ 14769746 h 15074076"/>
                  <a:gd name="connsiteX112" fmla="*/ 6153413 w 8106708"/>
                  <a:gd name="connsiteY112" fmla="*/ 14283976 h 15074076"/>
                  <a:gd name="connsiteX113" fmla="*/ 6048953 w 8106708"/>
                  <a:gd name="connsiteY113" fmla="*/ 14007501 h 15074076"/>
                  <a:gd name="connsiteX114" fmla="*/ 6006240 w 8106708"/>
                  <a:gd name="connsiteY114" fmla="*/ 13704012 h 15074076"/>
                  <a:gd name="connsiteX115" fmla="*/ 5997659 w 8106708"/>
                  <a:gd name="connsiteY115" fmla="*/ 13690073 h 15074076"/>
                  <a:gd name="connsiteX116" fmla="*/ 6095713 w 8106708"/>
                  <a:gd name="connsiteY116" fmla="*/ 13200894 h 15074076"/>
                  <a:gd name="connsiteX117" fmla="*/ 6075592 w 8106708"/>
                  <a:gd name="connsiteY117" fmla="*/ 13113107 h 15074076"/>
                  <a:gd name="connsiteX118" fmla="*/ 6079789 w 8106708"/>
                  <a:gd name="connsiteY118" fmla="*/ 12953194 h 15074076"/>
                  <a:gd name="connsiteX119" fmla="*/ 6137114 w 8106708"/>
                  <a:gd name="connsiteY119" fmla="*/ 12682339 h 15074076"/>
                  <a:gd name="connsiteX120" fmla="*/ 6133180 w 8106708"/>
                  <a:gd name="connsiteY120" fmla="*/ 12471732 h 15074076"/>
                  <a:gd name="connsiteX121" fmla="*/ 6033291 w 8106708"/>
                  <a:gd name="connsiteY121" fmla="*/ 10885832 h 15074076"/>
                  <a:gd name="connsiteX122" fmla="*/ 5964650 w 8106708"/>
                  <a:gd name="connsiteY122" fmla="*/ 10722436 h 15074076"/>
                  <a:gd name="connsiteX123" fmla="*/ 5878474 w 8106708"/>
                  <a:gd name="connsiteY123" fmla="*/ 10564621 h 15074076"/>
                  <a:gd name="connsiteX124" fmla="*/ 5921937 w 8106708"/>
                  <a:gd name="connsiteY124" fmla="*/ 10398189 h 15074076"/>
                  <a:gd name="connsiteX125" fmla="*/ 5924410 w 8106708"/>
                  <a:gd name="connsiteY125" fmla="*/ 10204855 h 15074076"/>
                  <a:gd name="connsiteX126" fmla="*/ 5845465 w 8106708"/>
                  <a:gd name="connsiteY126" fmla="*/ 9795782 h 15074076"/>
                  <a:gd name="connsiteX127" fmla="*/ 5897283 w 8106708"/>
                  <a:gd name="connsiteY127" fmla="*/ 9428147 h 15074076"/>
                  <a:gd name="connsiteX128" fmla="*/ 5966599 w 8106708"/>
                  <a:gd name="connsiteY128" fmla="*/ 9059576 h 15074076"/>
                  <a:gd name="connsiteX129" fmla="*/ 5852921 w 8106708"/>
                  <a:gd name="connsiteY129" fmla="*/ 6764073 h 15074076"/>
                  <a:gd name="connsiteX130" fmla="*/ 7601469 w 8106708"/>
                  <a:gd name="connsiteY130" fmla="*/ 6776475 h 15074076"/>
                  <a:gd name="connsiteX131" fmla="*/ 7651451 w 8106708"/>
                  <a:gd name="connsiteY131" fmla="*/ 6726493 h 15074076"/>
                  <a:gd name="connsiteX132" fmla="*/ 7757223 w 8106708"/>
                  <a:gd name="connsiteY132" fmla="*/ 4643170 h 15074076"/>
                  <a:gd name="connsiteX133" fmla="*/ 7956777 w 8106708"/>
                  <a:gd name="connsiteY133" fmla="*/ 4593113 h 15074076"/>
                  <a:gd name="connsiteX134" fmla="*/ 7978095 w 8106708"/>
                  <a:gd name="connsiteY134" fmla="*/ 4468121 h 15074076"/>
                  <a:gd name="connsiteX135" fmla="*/ 8018111 w 8106708"/>
                  <a:gd name="connsiteY135" fmla="*/ 4285502 h 15074076"/>
                  <a:gd name="connsiteX136" fmla="*/ 8016688 w 8106708"/>
                  <a:gd name="connsiteY136" fmla="*/ 4053502 h 15074076"/>
                  <a:gd name="connsiteX137" fmla="*/ 7984203 w 8106708"/>
                  <a:gd name="connsiteY137" fmla="*/ 3982612 h 15074076"/>
                  <a:gd name="connsiteX138" fmla="*/ 7739238 w 8106708"/>
                  <a:gd name="connsiteY138" fmla="*/ 4061220 h 15074076"/>
                  <a:gd name="connsiteX139" fmla="*/ 7393223 w 8106708"/>
                  <a:gd name="connsiteY139" fmla="*/ 4081715 h 15074076"/>
                  <a:gd name="connsiteX140" fmla="*/ 7514319 w 8106708"/>
                  <a:gd name="connsiteY140" fmla="*/ 3961293 h 15074076"/>
                  <a:gd name="connsiteX141" fmla="*/ 7723914 w 8106708"/>
                  <a:gd name="connsiteY141" fmla="*/ 3872607 h 15074076"/>
                  <a:gd name="connsiteX142" fmla="*/ 7776556 w 8106708"/>
                  <a:gd name="connsiteY142" fmla="*/ 3843682 h 15074076"/>
                  <a:gd name="connsiteX143" fmla="*/ 7865692 w 8106708"/>
                  <a:gd name="connsiteY143" fmla="*/ 3835064 h 15074076"/>
                  <a:gd name="connsiteX144" fmla="*/ 7984203 w 8106708"/>
                  <a:gd name="connsiteY144" fmla="*/ 3982612 h 15074076"/>
                  <a:gd name="connsiteX145" fmla="*/ 7796264 w 8106708"/>
                  <a:gd name="connsiteY145" fmla="*/ 3548510 h 15074076"/>
                  <a:gd name="connsiteX146" fmla="*/ 7840064 w 8106708"/>
                  <a:gd name="connsiteY146" fmla="*/ 3549260 h 15074076"/>
                  <a:gd name="connsiteX147" fmla="*/ 7864343 w 8106708"/>
                  <a:gd name="connsiteY147" fmla="*/ 3596507 h 15074076"/>
                  <a:gd name="connsiteX148" fmla="*/ 7902298 w 8106708"/>
                  <a:gd name="connsiteY148" fmla="*/ 3652259 h 15074076"/>
                  <a:gd name="connsiteX149" fmla="*/ 7916724 w 8106708"/>
                  <a:gd name="connsiteY149" fmla="*/ 3730679 h 15074076"/>
                  <a:gd name="connsiteX150" fmla="*/ 7836917 w 8106708"/>
                  <a:gd name="connsiteY150" fmla="*/ 3756831 h 15074076"/>
                  <a:gd name="connsiteX151" fmla="*/ 7783413 w 8106708"/>
                  <a:gd name="connsiteY151" fmla="*/ 3758180 h 15074076"/>
                  <a:gd name="connsiteX152" fmla="*/ 7786672 w 8106708"/>
                  <a:gd name="connsiteY152" fmla="*/ 3549185 h 15074076"/>
                  <a:gd name="connsiteX153" fmla="*/ 7796264 w 8106708"/>
                  <a:gd name="connsiteY153" fmla="*/ 3548510 h 15074076"/>
                  <a:gd name="connsiteX154" fmla="*/ 6197625 w 8106708"/>
                  <a:gd name="connsiteY154" fmla="*/ 1834620 h 15074076"/>
                  <a:gd name="connsiteX155" fmla="*/ 6259072 w 8106708"/>
                  <a:gd name="connsiteY155" fmla="*/ 1976586 h 15074076"/>
                  <a:gd name="connsiteX156" fmla="*/ 6036439 w 8106708"/>
                  <a:gd name="connsiteY156" fmla="*/ 1976061 h 15074076"/>
                  <a:gd name="connsiteX157" fmla="*/ 6044344 w 8106708"/>
                  <a:gd name="connsiteY157" fmla="*/ 1471407 h 15074076"/>
                  <a:gd name="connsiteX158" fmla="*/ 6197625 w 8106708"/>
                  <a:gd name="connsiteY158" fmla="*/ 1834620 h 15074076"/>
                  <a:gd name="connsiteX159" fmla="*/ 4434128 w 8106708"/>
                  <a:gd name="connsiteY159" fmla="*/ 1478751 h 15074076"/>
                  <a:gd name="connsiteX160" fmla="*/ 4726789 w 8106708"/>
                  <a:gd name="connsiteY160" fmla="*/ 672481 h 15074076"/>
                  <a:gd name="connsiteX161" fmla="*/ 4883778 w 8106708"/>
                  <a:gd name="connsiteY161" fmla="*/ 809500 h 15074076"/>
                  <a:gd name="connsiteX162" fmla="*/ 4930314 w 8106708"/>
                  <a:gd name="connsiteY162" fmla="*/ 773719 h 15074076"/>
                  <a:gd name="connsiteX163" fmla="*/ 4887750 w 8106708"/>
                  <a:gd name="connsiteY163" fmla="*/ 576750 h 15074076"/>
                  <a:gd name="connsiteX164" fmla="*/ 5870081 w 8106708"/>
                  <a:gd name="connsiteY164" fmla="*/ 1167993 h 15074076"/>
                  <a:gd name="connsiteX165" fmla="*/ 5931304 w 8106708"/>
                  <a:gd name="connsiteY165" fmla="*/ 1209732 h 15074076"/>
                  <a:gd name="connsiteX166" fmla="*/ 5954084 w 8106708"/>
                  <a:gd name="connsiteY166" fmla="*/ 1304001 h 15074076"/>
                  <a:gd name="connsiteX167" fmla="*/ 5977801 w 8106708"/>
                  <a:gd name="connsiteY167" fmla="*/ 1523862 h 15074076"/>
                  <a:gd name="connsiteX168" fmla="*/ 5958580 w 8106708"/>
                  <a:gd name="connsiteY168" fmla="*/ 1975724 h 15074076"/>
                  <a:gd name="connsiteX169" fmla="*/ 5805337 w 8106708"/>
                  <a:gd name="connsiteY169" fmla="*/ 1974562 h 15074076"/>
                  <a:gd name="connsiteX170" fmla="*/ 5764947 w 8106708"/>
                  <a:gd name="connsiteY170" fmla="*/ 1714386 h 15074076"/>
                  <a:gd name="connsiteX171" fmla="*/ 5728116 w 8106708"/>
                  <a:gd name="connsiteY171" fmla="*/ 1696139 h 15074076"/>
                  <a:gd name="connsiteX172" fmla="*/ 5504995 w 8106708"/>
                  <a:gd name="connsiteY172" fmla="*/ 1670024 h 15074076"/>
                  <a:gd name="connsiteX173" fmla="*/ 4765230 w 8106708"/>
                  <a:gd name="connsiteY173" fmla="*/ 1700373 h 15074076"/>
                  <a:gd name="connsiteX174" fmla="*/ 4755489 w 8106708"/>
                  <a:gd name="connsiteY174" fmla="*/ 1730947 h 15074076"/>
                  <a:gd name="connsiteX175" fmla="*/ 4746759 w 8106708"/>
                  <a:gd name="connsiteY175" fmla="*/ 1958301 h 15074076"/>
                  <a:gd name="connsiteX176" fmla="*/ 4199242 w 8106708"/>
                  <a:gd name="connsiteY176" fmla="*/ 1945487 h 15074076"/>
                  <a:gd name="connsiteX177" fmla="*/ 4434128 w 8106708"/>
                  <a:gd name="connsiteY177" fmla="*/ 1478751 h 15074076"/>
                  <a:gd name="connsiteX178" fmla="*/ 4812028 w 8106708"/>
                  <a:gd name="connsiteY178" fmla="*/ 1959650 h 15074076"/>
                  <a:gd name="connsiteX179" fmla="*/ 4797415 w 8106708"/>
                  <a:gd name="connsiteY179" fmla="*/ 1737091 h 15074076"/>
                  <a:gd name="connsiteX180" fmla="*/ 5494617 w 8106708"/>
                  <a:gd name="connsiteY180" fmla="*/ 1737279 h 15074076"/>
                  <a:gd name="connsiteX181" fmla="*/ 5711330 w 8106708"/>
                  <a:gd name="connsiteY181" fmla="*/ 1750954 h 15074076"/>
                  <a:gd name="connsiteX182" fmla="*/ 5734373 w 8106708"/>
                  <a:gd name="connsiteY182" fmla="*/ 1973925 h 15074076"/>
                  <a:gd name="connsiteX183" fmla="*/ 4812028 w 8106708"/>
                  <a:gd name="connsiteY183" fmla="*/ 1959650 h 15074076"/>
                  <a:gd name="connsiteX184" fmla="*/ 3282517 w 8106708"/>
                  <a:gd name="connsiteY184" fmla="*/ 454043 h 15074076"/>
                  <a:gd name="connsiteX185" fmla="*/ 3492936 w 8106708"/>
                  <a:gd name="connsiteY185" fmla="*/ 168501 h 15074076"/>
                  <a:gd name="connsiteX186" fmla="*/ 3482969 w 8106708"/>
                  <a:gd name="connsiteY186" fmla="*/ 309080 h 15074076"/>
                  <a:gd name="connsiteX187" fmla="*/ 3505000 w 8106708"/>
                  <a:gd name="connsiteY187" fmla="*/ 429127 h 15074076"/>
                  <a:gd name="connsiteX188" fmla="*/ 3636400 w 8106708"/>
                  <a:gd name="connsiteY188" fmla="*/ 570830 h 15074076"/>
                  <a:gd name="connsiteX189" fmla="*/ 3401102 w 8106708"/>
                  <a:gd name="connsiteY189" fmla="*/ 764015 h 15074076"/>
                  <a:gd name="connsiteX190" fmla="*/ 3282517 w 8106708"/>
                  <a:gd name="connsiteY190" fmla="*/ 454043 h 15074076"/>
                  <a:gd name="connsiteX191" fmla="*/ 2036787 w 8106708"/>
                  <a:gd name="connsiteY191" fmla="*/ 1189199 h 15074076"/>
                  <a:gd name="connsiteX192" fmla="*/ 2142296 w 8106708"/>
                  <a:gd name="connsiteY192" fmla="*/ 1063870 h 15074076"/>
                  <a:gd name="connsiteX193" fmla="*/ 3202785 w 8106708"/>
                  <a:gd name="connsiteY193" fmla="*/ 525195 h 15074076"/>
                  <a:gd name="connsiteX194" fmla="*/ 3251643 w 8106708"/>
                  <a:gd name="connsiteY194" fmla="*/ 688479 h 15074076"/>
                  <a:gd name="connsiteX195" fmla="*/ 3429578 w 8106708"/>
                  <a:gd name="connsiteY195" fmla="*/ 923590 h 15074076"/>
                  <a:gd name="connsiteX196" fmla="*/ 3473340 w 8106708"/>
                  <a:gd name="connsiteY196" fmla="*/ 937940 h 15074076"/>
                  <a:gd name="connsiteX197" fmla="*/ 3493648 w 8106708"/>
                  <a:gd name="connsiteY197" fmla="*/ 896576 h 15074076"/>
                  <a:gd name="connsiteX198" fmla="*/ 3495596 w 8106708"/>
                  <a:gd name="connsiteY198" fmla="*/ 595409 h 15074076"/>
                  <a:gd name="connsiteX199" fmla="*/ 3507548 w 8106708"/>
                  <a:gd name="connsiteY199" fmla="*/ 573004 h 15074076"/>
                  <a:gd name="connsiteX200" fmla="*/ 3649476 w 8106708"/>
                  <a:gd name="connsiteY200" fmla="*/ 668209 h 15074076"/>
                  <a:gd name="connsiteX201" fmla="*/ 3724787 w 8106708"/>
                  <a:gd name="connsiteY201" fmla="*/ 731155 h 15074076"/>
                  <a:gd name="connsiteX202" fmla="*/ 3754574 w 8106708"/>
                  <a:gd name="connsiteY202" fmla="*/ 845132 h 15074076"/>
                  <a:gd name="connsiteX203" fmla="*/ 3760119 w 8106708"/>
                  <a:gd name="connsiteY203" fmla="*/ 1027001 h 15074076"/>
                  <a:gd name="connsiteX204" fmla="*/ 3804780 w 8106708"/>
                  <a:gd name="connsiteY204" fmla="*/ 1261849 h 15074076"/>
                  <a:gd name="connsiteX205" fmla="*/ 3795526 w 8106708"/>
                  <a:gd name="connsiteY205" fmla="*/ 1293060 h 15074076"/>
                  <a:gd name="connsiteX206" fmla="*/ 3877168 w 8106708"/>
                  <a:gd name="connsiteY206" fmla="*/ 1657959 h 15074076"/>
                  <a:gd name="connsiteX207" fmla="*/ 4004034 w 8106708"/>
                  <a:gd name="connsiteY207" fmla="*/ 1940354 h 15074076"/>
                  <a:gd name="connsiteX208" fmla="*/ 2143607 w 8106708"/>
                  <a:gd name="connsiteY208" fmla="*/ 1879769 h 15074076"/>
                  <a:gd name="connsiteX209" fmla="*/ 2036787 w 8106708"/>
                  <a:gd name="connsiteY209" fmla="*/ 1189199 h 15074076"/>
                  <a:gd name="connsiteX210" fmla="*/ 1722619 w 8106708"/>
                  <a:gd name="connsiteY210" fmla="*/ 1855415 h 15074076"/>
                  <a:gd name="connsiteX211" fmla="*/ 1950611 w 8106708"/>
                  <a:gd name="connsiteY211" fmla="*/ 1329891 h 15074076"/>
                  <a:gd name="connsiteX212" fmla="*/ 2052673 w 8106708"/>
                  <a:gd name="connsiteY212" fmla="*/ 1876322 h 15074076"/>
                  <a:gd name="connsiteX213" fmla="*/ 1720146 w 8106708"/>
                  <a:gd name="connsiteY213" fmla="*/ 1863620 h 15074076"/>
                  <a:gd name="connsiteX214" fmla="*/ 1722619 w 8106708"/>
                  <a:gd name="connsiteY214" fmla="*/ 1855415 h 15074076"/>
                  <a:gd name="connsiteX215" fmla="*/ 187638 w 8106708"/>
                  <a:gd name="connsiteY215" fmla="*/ 3758930 h 15074076"/>
                  <a:gd name="connsiteX216" fmla="*/ 357517 w 8106708"/>
                  <a:gd name="connsiteY216" fmla="*/ 3651846 h 15074076"/>
                  <a:gd name="connsiteX217" fmla="*/ 359577 w 8106708"/>
                  <a:gd name="connsiteY217" fmla="*/ 3823262 h 15074076"/>
                  <a:gd name="connsiteX218" fmla="*/ 283817 w 8106708"/>
                  <a:gd name="connsiteY218" fmla="*/ 3851700 h 15074076"/>
                  <a:gd name="connsiteX219" fmla="*/ 187638 w 8106708"/>
                  <a:gd name="connsiteY219" fmla="*/ 3758930 h 15074076"/>
                  <a:gd name="connsiteX220" fmla="*/ 238931 w 8106708"/>
                  <a:gd name="connsiteY220" fmla="*/ 3927610 h 15074076"/>
                  <a:gd name="connsiteX221" fmla="*/ 242753 w 8106708"/>
                  <a:gd name="connsiteY221" fmla="*/ 3925474 h 15074076"/>
                  <a:gd name="connsiteX222" fmla="*/ 361938 w 8106708"/>
                  <a:gd name="connsiteY222" fmla="*/ 3922402 h 15074076"/>
                  <a:gd name="connsiteX223" fmla="*/ 377000 w 8106708"/>
                  <a:gd name="connsiteY223" fmla="*/ 3950090 h 15074076"/>
                  <a:gd name="connsiteX224" fmla="*/ 399331 w 8106708"/>
                  <a:gd name="connsiteY224" fmla="*/ 3980552 h 15074076"/>
                  <a:gd name="connsiteX225" fmla="*/ 715259 w 8106708"/>
                  <a:gd name="connsiteY225" fmla="*/ 4173361 h 15074076"/>
                  <a:gd name="connsiteX226" fmla="*/ 715259 w 8106708"/>
                  <a:gd name="connsiteY226" fmla="*/ 4173736 h 15074076"/>
                  <a:gd name="connsiteX227" fmla="*/ 347288 w 8106708"/>
                  <a:gd name="connsiteY227" fmla="*/ 4151218 h 15074076"/>
                  <a:gd name="connsiteX228" fmla="*/ 127090 w 8106708"/>
                  <a:gd name="connsiteY228" fmla="*/ 4080291 h 15074076"/>
                  <a:gd name="connsiteX229" fmla="*/ 238931 w 8106708"/>
                  <a:gd name="connsiteY229" fmla="*/ 3927610 h 15074076"/>
                  <a:gd name="connsiteX230" fmla="*/ 62682 w 8106708"/>
                  <a:gd name="connsiteY230" fmla="*/ 4241890 h 15074076"/>
                  <a:gd name="connsiteX231" fmla="*/ 134920 w 8106708"/>
                  <a:gd name="connsiteY231" fmla="*/ 4176771 h 15074076"/>
                  <a:gd name="connsiteX232" fmla="*/ 270516 w 8106708"/>
                  <a:gd name="connsiteY232" fmla="*/ 4213714 h 15074076"/>
                  <a:gd name="connsiteX233" fmla="*/ 725188 w 8106708"/>
                  <a:gd name="connsiteY233" fmla="*/ 4229451 h 15074076"/>
                  <a:gd name="connsiteX234" fmla="*/ 771461 w 8106708"/>
                  <a:gd name="connsiteY234" fmla="*/ 4302176 h 15074076"/>
                  <a:gd name="connsiteX235" fmla="*/ 677904 w 8106708"/>
                  <a:gd name="connsiteY235" fmla="*/ 4343727 h 15074076"/>
                  <a:gd name="connsiteX236" fmla="*/ 384344 w 8106708"/>
                  <a:gd name="connsiteY236" fmla="*/ 4349160 h 15074076"/>
                  <a:gd name="connsiteX237" fmla="*/ 240130 w 8106708"/>
                  <a:gd name="connsiteY237" fmla="*/ 4338969 h 15074076"/>
                  <a:gd name="connsiteX238" fmla="*/ 62682 w 8106708"/>
                  <a:gd name="connsiteY238" fmla="*/ 4241890 h 15074076"/>
                  <a:gd name="connsiteX239" fmla="*/ 102735 w 8106708"/>
                  <a:gd name="connsiteY239" fmla="*/ 4459653 h 15074076"/>
                  <a:gd name="connsiteX240" fmla="*/ 129975 w 8106708"/>
                  <a:gd name="connsiteY240" fmla="*/ 4386478 h 15074076"/>
                  <a:gd name="connsiteX241" fmla="*/ 739801 w 8106708"/>
                  <a:gd name="connsiteY241" fmla="*/ 4395770 h 15074076"/>
                  <a:gd name="connsiteX242" fmla="*/ 741936 w 8106708"/>
                  <a:gd name="connsiteY242" fmla="*/ 4433013 h 15074076"/>
                  <a:gd name="connsiteX243" fmla="*/ 728973 w 8106708"/>
                  <a:gd name="connsiteY243" fmla="*/ 4476513 h 15074076"/>
                  <a:gd name="connsiteX244" fmla="*/ 402703 w 8106708"/>
                  <a:gd name="connsiteY244" fmla="*/ 4542382 h 15074076"/>
                  <a:gd name="connsiteX245" fmla="*/ 102735 w 8106708"/>
                  <a:gd name="connsiteY245" fmla="*/ 4459653 h 15074076"/>
                  <a:gd name="connsiteX246" fmla="*/ 344590 w 8106708"/>
                  <a:gd name="connsiteY246" fmla="*/ 4672320 h 15074076"/>
                  <a:gd name="connsiteX247" fmla="*/ 203861 w 8106708"/>
                  <a:gd name="connsiteY247" fmla="*/ 4647591 h 15074076"/>
                  <a:gd name="connsiteX248" fmla="*/ 169728 w 8106708"/>
                  <a:gd name="connsiteY248" fmla="*/ 4570970 h 15074076"/>
                  <a:gd name="connsiteX249" fmla="*/ 531667 w 8106708"/>
                  <a:gd name="connsiteY249" fmla="*/ 4596822 h 15074076"/>
                  <a:gd name="connsiteX250" fmla="*/ 487343 w 8106708"/>
                  <a:gd name="connsiteY250" fmla="*/ 4661229 h 15074076"/>
                  <a:gd name="connsiteX251" fmla="*/ 344590 w 8106708"/>
                  <a:gd name="connsiteY251" fmla="*/ 4672320 h 15074076"/>
                  <a:gd name="connsiteX252" fmla="*/ 2049526 w 8106708"/>
                  <a:gd name="connsiteY252" fmla="*/ 14003492 h 15074076"/>
                  <a:gd name="connsiteX253" fmla="*/ 2074929 w 8106708"/>
                  <a:gd name="connsiteY253" fmla="*/ 13735335 h 15074076"/>
                  <a:gd name="connsiteX254" fmla="*/ 2138699 w 8106708"/>
                  <a:gd name="connsiteY254" fmla="*/ 13753994 h 15074076"/>
                  <a:gd name="connsiteX255" fmla="*/ 2160018 w 8106708"/>
                  <a:gd name="connsiteY255" fmla="*/ 14086034 h 15074076"/>
                  <a:gd name="connsiteX256" fmla="*/ 1969195 w 8106708"/>
                  <a:gd name="connsiteY256" fmla="*/ 14253702 h 15074076"/>
                  <a:gd name="connsiteX257" fmla="*/ 2049526 w 8106708"/>
                  <a:gd name="connsiteY257" fmla="*/ 14003492 h 15074076"/>
                  <a:gd name="connsiteX258" fmla="*/ 2767821 w 8106708"/>
                  <a:gd name="connsiteY258" fmla="*/ 13830166 h 15074076"/>
                  <a:gd name="connsiteX259" fmla="*/ 2793562 w 8106708"/>
                  <a:gd name="connsiteY259" fmla="*/ 13844965 h 15074076"/>
                  <a:gd name="connsiteX260" fmla="*/ 2856807 w 8106708"/>
                  <a:gd name="connsiteY260" fmla="*/ 14196789 h 15074076"/>
                  <a:gd name="connsiteX261" fmla="*/ 2826533 w 8106708"/>
                  <a:gd name="connsiteY261" fmla="*/ 14467381 h 15074076"/>
                  <a:gd name="connsiteX262" fmla="*/ 2754820 w 8106708"/>
                  <a:gd name="connsiteY262" fmla="*/ 14519274 h 15074076"/>
                  <a:gd name="connsiteX263" fmla="*/ 2577335 w 8106708"/>
                  <a:gd name="connsiteY263" fmla="*/ 14295853 h 15074076"/>
                  <a:gd name="connsiteX264" fmla="*/ 2491346 w 8106708"/>
                  <a:gd name="connsiteY264" fmla="*/ 14208254 h 15074076"/>
                  <a:gd name="connsiteX265" fmla="*/ 2471301 w 8106708"/>
                  <a:gd name="connsiteY265" fmla="*/ 13971645 h 15074076"/>
                  <a:gd name="connsiteX266" fmla="*/ 2528589 w 8106708"/>
                  <a:gd name="connsiteY266" fmla="*/ 13856580 h 15074076"/>
                  <a:gd name="connsiteX267" fmla="*/ 2583180 w 8106708"/>
                  <a:gd name="connsiteY267" fmla="*/ 13756279 h 15074076"/>
                  <a:gd name="connsiteX268" fmla="*/ 2767821 w 8106708"/>
                  <a:gd name="connsiteY268" fmla="*/ 13830166 h 15074076"/>
                  <a:gd name="connsiteX269" fmla="*/ 1858290 w 8106708"/>
                  <a:gd name="connsiteY269" fmla="*/ 14448197 h 15074076"/>
                  <a:gd name="connsiteX270" fmla="*/ 1860538 w 8106708"/>
                  <a:gd name="connsiteY270" fmla="*/ 14449434 h 15074076"/>
                  <a:gd name="connsiteX271" fmla="*/ 1863161 w 8106708"/>
                  <a:gd name="connsiteY271" fmla="*/ 14440591 h 15074076"/>
                  <a:gd name="connsiteX272" fmla="*/ 1929891 w 8106708"/>
                  <a:gd name="connsiteY272" fmla="*/ 14329949 h 15074076"/>
                  <a:gd name="connsiteX273" fmla="*/ 1991301 w 8106708"/>
                  <a:gd name="connsiteY273" fmla="*/ 14300949 h 15074076"/>
                  <a:gd name="connsiteX274" fmla="*/ 2158145 w 8106708"/>
                  <a:gd name="connsiteY274" fmla="*/ 14187422 h 15074076"/>
                  <a:gd name="connsiteX275" fmla="*/ 2167549 w 8106708"/>
                  <a:gd name="connsiteY275" fmla="*/ 14186522 h 15074076"/>
                  <a:gd name="connsiteX276" fmla="*/ 2316521 w 8106708"/>
                  <a:gd name="connsiteY276" fmla="*/ 14095513 h 15074076"/>
                  <a:gd name="connsiteX277" fmla="*/ 2419146 w 8106708"/>
                  <a:gd name="connsiteY277" fmla="*/ 14175095 h 15074076"/>
                  <a:gd name="connsiteX278" fmla="*/ 2495580 w 8106708"/>
                  <a:gd name="connsiteY278" fmla="*/ 14278993 h 15074076"/>
                  <a:gd name="connsiteX279" fmla="*/ 2567893 w 8106708"/>
                  <a:gd name="connsiteY279" fmla="*/ 14362509 h 15074076"/>
                  <a:gd name="connsiteX280" fmla="*/ 2249979 w 8106708"/>
                  <a:gd name="connsiteY280" fmla="*/ 14481544 h 15074076"/>
                  <a:gd name="connsiteX281" fmla="*/ 1930341 w 8106708"/>
                  <a:gd name="connsiteY281" fmla="*/ 14472627 h 15074076"/>
                  <a:gd name="connsiteX282" fmla="*/ 1857728 w 8106708"/>
                  <a:gd name="connsiteY282" fmla="*/ 14449134 h 15074076"/>
                  <a:gd name="connsiteX283" fmla="*/ 1858290 w 8106708"/>
                  <a:gd name="connsiteY283" fmla="*/ 14448197 h 15074076"/>
                  <a:gd name="connsiteX284" fmla="*/ 2213822 w 8106708"/>
                  <a:gd name="connsiteY284" fmla="*/ 13980674 h 15074076"/>
                  <a:gd name="connsiteX285" fmla="*/ 2207790 w 8106708"/>
                  <a:gd name="connsiteY285" fmla="*/ 13978239 h 15074076"/>
                  <a:gd name="connsiteX286" fmla="*/ 2199584 w 8106708"/>
                  <a:gd name="connsiteY286" fmla="*/ 13865685 h 15074076"/>
                  <a:gd name="connsiteX287" fmla="*/ 2288870 w 8106708"/>
                  <a:gd name="connsiteY287" fmla="*/ 13936650 h 15074076"/>
                  <a:gd name="connsiteX288" fmla="*/ 2214347 w 8106708"/>
                  <a:gd name="connsiteY288" fmla="*/ 13981049 h 15074076"/>
                  <a:gd name="connsiteX289" fmla="*/ 2213822 w 8106708"/>
                  <a:gd name="connsiteY289" fmla="*/ 13980674 h 15074076"/>
                  <a:gd name="connsiteX290" fmla="*/ 2321280 w 8106708"/>
                  <a:gd name="connsiteY290" fmla="*/ 13962914 h 15074076"/>
                  <a:gd name="connsiteX291" fmla="*/ 2395616 w 8106708"/>
                  <a:gd name="connsiteY291" fmla="*/ 14024062 h 15074076"/>
                  <a:gd name="connsiteX292" fmla="*/ 2317870 w 8106708"/>
                  <a:gd name="connsiteY292" fmla="*/ 14063628 h 15074076"/>
                  <a:gd name="connsiteX293" fmla="*/ 2238214 w 8106708"/>
                  <a:gd name="connsiteY293" fmla="*/ 14000195 h 15074076"/>
                  <a:gd name="connsiteX294" fmla="*/ 2321280 w 8106708"/>
                  <a:gd name="connsiteY294" fmla="*/ 13962914 h 15074076"/>
                  <a:gd name="connsiteX295" fmla="*/ 2401948 w 8106708"/>
                  <a:gd name="connsiteY295" fmla="*/ 14045119 h 15074076"/>
                  <a:gd name="connsiteX296" fmla="*/ 2406182 w 8106708"/>
                  <a:gd name="connsiteY296" fmla="*/ 14132532 h 15074076"/>
                  <a:gd name="connsiteX297" fmla="*/ 2341100 w 8106708"/>
                  <a:gd name="connsiteY297" fmla="*/ 14081988 h 15074076"/>
                  <a:gd name="connsiteX298" fmla="*/ 2401948 w 8106708"/>
                  <a:gd name="connsiteY298" fmla="*/ 14045119 h 15074076"/>
                  <a:gd name="connsiteX299" fmla="*/ 2420569 w 8106708"/>
                  <a:gd name="connsiteY299" fmla="*/ 13940396 h 15074076"/>
                  <a:gd name="connsiteX300" fmla="*/ 2409854 w 8106708"/>
                  <a:gd name="connsiteY300" fmla="*/ 13989442 h 15074076"/>
                  <a:gd name="connsiteX301" fmla="*/ 2357848 w 8106708"/>
                  <a:gd name="connsiteY301" fmla="*/ 13946503 h 15074076"/>
                  <a:gd name="connsiteX302" fmla="*/ 2430461 w 8106708"/>
                  <a:gd name="connsiteY302" fmla="*/ 13908248 h 15074076"/>
                  <a:gd name="connsiteX303" fmla="*/ 2420569 w 8106708"/>
                  <a:gd name="connsiteY303" fmla="*/ 13940396 h 15074076"/>
                  <a:gd name="connsiteX304" fmla="*/ 2476584 w 8106708"/>
                  <a:gd name="connsiteY304" fmla="*/ 13815479 h 15074076"/>
                  <a:gd name="connsiteX305" fmla="*/ 2451218 w 8106708"/>
                  <a:gd name="connsiteY305" fmla="*/ 13861639 h 15074076"/>
                  <a:gd name="connsiteX306" fmla="*/ 2447659 w 8106708"/>
                  <a:gd name="connsiteY306" fmla="*/ 13863025 h 15074076"/>
                  <a:gd name="connsiteX307" fmla="*/ 2359010 w 8106708"/>
                  <a:gd name="connsiteY307" fmla="*/ 13803788 h 15074076"/>
                  <a:gd name="connsiteX308" fmla="*/ 2502212 w 8106708"/>
                  <a:gd name="connsiteY308" fmla="*/ 13772016 h 15074076"/>
                  <a:gd name="connsiteX309" fmla="*/ 2476584 w 8106708"/>
                  <a:gd name="connsiteY309" fmla="*/ 13815479 h 15074076"/>
                  <a:gd name="connsiteX310" fmla="*/ 2332221 w 8106708"/>
                  <a:gd name="connsiteY310" fmla="*/ 13830765 h 15074076"/>
                  <a:gd name="connsiteX311" fmla="*/ 2407943 w 8106708"/>
                  <a:gd name="connsiteY311" fmla="*/ 13881872 h 15074076"/>
                  <a:gd name="connsiteX312" fmla="*/ 2324727 w 8106708"/>
                  <a:gd name="connsiteY312" fmla="*/ 13920688 h 15074076"/>
                  <a:gd name="connsiteX313" fmla="*/ 2208239 w 8106708"/>
                  <a:gd name="connsiteY313" fmla="*/ 13839795 h 15074076"/>
                  <a:gd name="connsiteX314" fmla="*/ 2299961 w 8106708"/>
                  <a:gd name="connsiteY314" fmla="*/ 13812143 h 15074076"/>
                  <a:gd name="connsiteX315" fmla="*/ 2332221 w 8106708"/>
                  <a:gd name="connsiteY315" fmla="*/ 13830765 h 15074076"/>
                  <a:gd name="connsiteX316" fmla="*/ 2205654 w 8106708"/>
                  <a:gd name="connsiteY316" fmla="*/ 14114471 h 15074076"/>
                  <a:gd name="connsiteX317" fmla="*/ 2209513 w 8106708"/>
                  <a:gd name="connsiteY317" fmla="*/ 14015369 h 15074076"/>
                  <a:gd name="connsiteX318" fmla="*/ 2217419 w 8106708"/>
                  <a:gd name="connsiteY318" fmla="*/ 14011173 h 15074076"/>
                  <a:gd name="connsiteX319" fmla="*/ 2294865 w 8106708"/>
                  <a:gd name="connsiteY319" fmla="*/ 14077753 h 15074076"/>
                  <a:gd name="connsiteX320" fmla="*/ 2195088 w 8106708"/>
                  <a:gd name="connsiteY320" fmla="*/ 14141561 h 15074076"/>
                  <a:gd name="connsiteX321" fmla="*/ 2205654 w 8106708"/>
                  <a:gd name="connsiteY321" fmla="*/ 14114471 h 15074076"/>
                  <a:gd name="connsiteX322" fmla="*/ 2445186 w 8106708"/>
                  <a:gd name="connsiteY322" fmla="*/ 13752382 h 15074076"/>
                  <a:gd name="connsiteX323" fmla="*/ 2316147 w 8106708"/>
                  <a:gd name="connsiteY323" fmla="*/ 13778910 h 15074076"/>
                  <a:gd name="connsiteX324" fmla="*/ 2245183 w 8106708"/>
                  <a:gd name="connsiteY324" fmla="*/ 13747175 h 15074076"/>
                  <a:gd name="connsiteX325" fmla="*/ 2501200 w 8106708"/>
                  <a:gd name="connsiteY325" fmla="*/ 13737508 h 15074076"/>
                  <a:gd name="connsiteX326" fmla="*/ 2445186 w 8106708"/>
                  <a:gd name="connsiteY326" fmla="*/ 13752382 h 15074076"/>
                  <a:gd name="connsiteX327" fmla="*/ 2188232 w 8106708"/>
                  <a:gd name="connsiteY327" fmla="*/ 13754556 h 15074076"/>
                  <a:gd name="connsiteX328" fmla="*/ 2260619 w 8106708"/>
                  <a:gd name="connsiteY328" fmla="*/ 13792099 h 15074076"/>
                  <a:gd name="connsiteX329" fmla="*/ 2194901 w 8106708"/>
                  <a:gd name="connsiteY329" fmla="*/ 13822372 h 15074076"/>
                  <a:gd name="connsiteX330" fmla="*/ 2185871 w 8106708"/>
                  <a:gd name="connsiteY330" fmla="*/ 13754781 h 15074076"/>
                  <a:gd name="connsiteX331" fmla="*/ 2188232 w 8106708"/>
                  <a:gd name="connsiteY331" fmla="*/ 13754556 h 15074076"/>
                  <a:gd name="connsiteX332" fmla="*/ 1743339 w 8106708"/>
                  <a:gd name="connsiteY332" fmla="*/ 14649924 h 15074076"/>
                  <a:gd name="connsiteX333" fmla="*/ 1821384 w 8106708"/>
                  <a:gd name="connsiteY333" fmla="*/ 14505074 h 15074076"/>
                  <a:gd name="connsiteX334" fmla="*/ 2209363 w 8106708"/>
                  <a:gd name="connsiteY334" fmla="*/ 14559777 h 15074076"/>
                  <a:gd name="connsiteX335" fmla="*/ 2616976 w 8106708"/>
                  <a:gd name="connsiteY335" fmla="*/ 14403161 h 15074076"/>
                  <a:gd name="connsiteX336" fmla="*/ 2688539 w 8106708"/>
                  <a:gd name="connsiteY336" fmla="*/ 14560601 h 15074076"/>
                  <a:gd name="connsiteX337" fmla="*/ 2599141 w 8106708"/>
                  <a:gd name="connsiteY337" fmla="*/ 14680048 h 15074076"/>
                  <a:gd name="connsiteX338" fmla="*/ 2146867 w 8106708"/>
                  <a:gd name="connsiteY338" fmla="*/ 14794176 h 15074076"/>
                  <a:gd name="connsiteX339" fmla="*/ 1734346 w 8106708"/>
                  <a:gd name="connsiteY339" fmla="*/ 14758843 h 15074076"/>
                  <a:gd name="connsiteX340" fmla="*/ 1743339 w 8106708"/>
                  <a:gd name="connsiteY340" fmla="*/ 14649924 h 15074076"/>
                  <a:gd name="connsiteX341" fmla="*/ 2611431 w 8106708"/>
                  <a:gd name="connsiteY341" fmla="*/ 14913361 h 15074076"/>
                  <a:gd name="connsiteX342" fmla="*/ 2343124 w 8106708"/>
                  <a:gd name="connsiteY342" fmla="*/ 14993804 h 15074076"/>
                  <a:gd name="connsiteX343" fmla="*/ 1740753 w 8106708"/>
                  <a:gd name="connsiteY343" fmla="*/ 14976269 h 15074076"/>
                  <a:gd name="connsiteX344" fmla="*/ 1743114 w 8106708"/>
                  <a:gd name="connsiteY344" fmla="*/ 14849777 h 15074076"/>
                  <a:gd name="connsiteX345" fmla="*/ 2094599 w 8106708"/>
                  <a:gd name="connsiteY345" fmla="*/ 14878103 h 15074076"/>
                  <a:gd name="connsiteX346" fmla="*/ 2331846 w 8106708"/>
                  <a:gd name="connsiteY346" fmla="*/ 14870423 h 15074076"/>
                  <a:gd name="connsiteX347" fmla="*/ 2645376 w 8106708"/>
                  <a:gd name="connsiteY347" fmla="*/ 14751949 h 15074076"/>
                  <a:gd name="connsiteX348" fmla="*/ 2611431 w 8106708"/>
                  <a:gd name="connsiteY348" fmla="*/ 14913361 h 15074076"/>
                  <a:gd name="connsiteX349" fmla="*/ 2826458 w 8106708"/>
                  <a:gd name="connsiteY349" fmla="*/ 14626545 h 15074076"/>
                  <a:gd name="connsiteX350" fmla="*/ 2780560 w 8106708"/>
                  <a:gd name="connsiteY350" fmla="*/ 14689378 h 15074076"/>
                  <a:gd name="connsiteX351" fmla="*/ 2695546 w 8106708"/>
                  <a:gd name="connsiteY351" fmla="*/ 14741757 h 15074076"/>
                  <a:gd name="connsiteX352" fmla="*/ 2693897 w 8106708"/>
                  <a:gd name="connsiteY352" fmla="*/ 14680872 h 15074076"/>
                  <a:gd name="connsiteX353" fmla="*/ 2827170 w 8106708"/>
                  <a:gd name="connsiteY353" fmla="*/ 14571691 h 15074076"/>
                  <a:gd name="connsiteX354" fmla="*/ 2826458 w 8106708"/>
                  <a:gd name="connsiteY354" fmla="*/ 14626545 h 15074076"/>
                  <a:gd name="connsiteX355" fmla="*/ 3892343 w 8106708"/>
                  <a:gd name="connsiteY355" fmla="*/ 7784434 h 15074076"/>
                  <a:gd name="connsiteX356" fmla="*/ 3639772 w 8106708"/>
                  <a:gd name="connsiteY356" fmla="*/ 8575904 h 15074076"/>
                  <a:gd name="connsiteX357" fmla="*/ 3212002 w 8106708"/>
                  <a:gd name="connsiteY357" fmla="*/ 10135314 h 15074076"/>
                  <a:gd name="connsiteX358" fmla="*/ 3142087 w 8106708"/>
                  <a:gd name="connsiteY358" fmla="*/ 11757746 h 15074076"/>
                  <a:gd name="connsiteX359" fmla="*/ 2908775 w 8106708"/>
                  <a:gd name="connsiteY359" fmla="*/ 12655325 h 15074076"/>
                  <a:gd name="connsiteX360" fmla="*/ 2895586 w 8106708"/>
                  <a:gd name="connsiteY360" fmla="*/ 12705269 h 15074076"/>
                  <a:gd name="connsiteX361" fmla="*/ 2989331 w 8106708"/>
                  <a:gd name="connsiteY361" fmla="*/ 13047688 h 15074076"/>
                  <a:gd name="connsiteX362" fmla="*/ 2804352 w 8106708"/>
                  <a:gd name="connsiteY362" fmla="*/ 13735373 h 15074076"/>
                  <a:gd name="connsiteX363" fmla="*/ 2292879 w 8106708"/>
                  <a:gd name="connsiteY363" fmla="*/ 13632448 h 15074076"/>
                  <a:gd name="connsiteX364" fmla="*/ 2111385 w 8106708"/>
                  <a:gd name="connsiteY364" fmla="*/ 13632823 h 15074076"/>
                  <a:gd name="connsiteX365" fmla="*/ 2038810 w 8106708"/>
                  <a:gd name="connsiteY365" fmla="*/ 13480928 h 15074076"/>
                  <a:gd name="connsiteX366" fmla="*/ 2018240 w 8106708"/>
                  <a:gd name="connsiteY366" fmla="*/ 13298947 h 15074076"/>
                  <a:gd name="connsiteX367" fmla="*/ 2052411 w 8106708"/>
                  <a:gd name="connsiteY367" fmla="*/ 13117903 h 15074076"/>
                  <a:gd name="connsiteX368" fmla="*/ 2050200 w 8106708"/>
                  <a:gd name="connsiteY368" fmla="*/ 12928391 h 15074076"/>
                  <a:gd name="connsiteX369" fmla="*/ 2004677 w 8106708"/>
                  <a:gd name="connsiteY369" fmla="*/ 12864170 h 15074076"/>
                  <a:gd name="connsiteX370" fmla="*/ 1986430 w 8106708"/>
                  <a:gd name="connsiteY370" fmla="*/ 12569898 h 15074076"/>
                  <a:gd name="connsiteX371" fmla="*/ 2069384 w 8106708"/>
                  <a:gd name="connsiteY371" fmla="*/ 10946306 h 15074076"/>
                  <a:gd name="connsiteX372" fmla="*/ 2133753 w 8106708"/>
                  <a:gd name="connsiteY372" fmla="*/ 10777663 h 15074076"/>
                  <a:gd name="connsiteX373" fmla="*/ 2222065 w 8106708"/>
                  <a:gd name="connsiteY373" fmla="*/ 10617451 h 15074076"/>
                  <a:gd name="connsiteX374" fmla="*/ 2181750 w 8106708"/>
                  <a:gd name="connsiteY374" fmla="*/ 10257384 h 15074076"/>
                  <a:gd name="connsiteX375" fmla="*/ 2255786 w 8106708"/>
                  <a:gd name="connsiteY375" fmla="*/ 9847262 h 15074076"/>
                  <a:gd name="connsiteX376" fmla="*/ 2241586 w 8106708"/>
                  <a:gd name="connsiteY376" fmla="*/ 9460370 h 15074076"/>
                  <a:gd name="connsiteX377" fmla="*/ 2140085 w 8106708"/>
                  <a:gd name="connsiteY377" fmla="*/ 9097082 h 15074076"/>
                  <a:gd name="connsiteX378" fmla="*/ 2227161 w 8106708"/>
                  <a:gd name="connsiteY378" fmla="*/ 6743278 h 15074076"/>
                  <a:gd name="connsiteX379" fmla="*/ 3964506 w 8106708"/>
                  <a:gd name="connsiteY379" fmla="*/ 6753207 h 15074076"/>
                  <a:gd name="connsiteX380" fmla="*/ 4001299 w 8106708"/>
                  <a:gd name="connsiteY380" fmla="*/ 7135529 h 15074076"/>
                  <a:gd name="connsiteX381" fmla="*/ 4001449 w 8106708"/>
                  <a:gd name="connsiteY381" fmla="*/ 7160333 h 15074076"/>
                  <a:gd name="connsiteX382" fmla="*/ 3987136 w 8106708"/>
                  <a:gd name="connsiteY382" fmla="*/ 7523396 h 15074076"/>
                  <a:gd name="connsiteX383" fmla="*/ 3892343 w 8106708"/>
                  <a:gd name="connsiteY383" fmla="*/ 7784434 h 15074076"/>
                  <a:gd name="connsiteX384" fmla="*/ 4049333 w 8106708"/>
                  <a:gd name="connsiteY384" fmla="*/ 7098211 h 15074076"/>
                  <a:gd name="connsiteX385" fmla="*/ 4006320 w 8106708"/>
                  <a:gd name="connsiteY385" fmla="*/ 6753470 h 15074076"/>
                  <a:gd name="connsiteX386" fmla="*/ 4247650 w 8106708"/>
                  <a:gd name="connsiteY386" fmla="*/ 6754856 h 15074076"/>
                  <a:gd name="connsiteX387" fmla="*/ 4210032 w 8106708"/>
                  <a:gd name="connsiteY387" fmla="*/ 6970071 h 15074076"/>
                  <a:gd name="connsiteX388" fmla="*/ 4124268 w 8106708"/>
                  <a:gd name="connsiteY388" fmla="*/ 7047780 h 15074076"/>
                  <a:gd name="connsiteX389" fmla="*/ 4049333 w 8106708"/>
                  <a:gd name="connsiteY389" fmla="*/ 7098211 h 15074076"/>
                  <a:gd name="connsiteX390" fmla="*/ 5187605 w 8106708"/>
                  <a:gd name="connsiteY390" fmla="*/ 14012896 h 15074076"/>
                  <a:gd name="connsiteX391" fmla="*/ 5243807 w 8106708"/>
                  <a:gd name="connsiteY391" fmla="*/ 13849349 h 15074076"/>
                  <a:gd name="connsiteX392" fmla="*/ 5295400 w 8106708"/>
                  <a:gd name="connsiteY392" fmla="*/ 13839870 h 15074076"/>
                  <a:gd name="connsiteX393" fmla="*/ 5460109 w 8106708"/>
                  <a:gd name="connsiteY393" fmla="*/ 13767707 h 15074076"/>
                  <a:gd name="connsiteX394" fmla="*/ 5509079 w 8106708"/>
                  <a:gd name="connsiteY394" fmla="*/ 13852534 h 15074076"/>
                  <a:gd name="connsiteX395" fmla="*/ 5568615 w 8106708"/>
                  <a:gd name="connsiteY395" fmla="*/ 13971607 h 15074076"/>
                  <a:gd name="connsiteX396" fmla="*/ 5548570 w 8106708"/>
                  <a:gd name="connsiteY396" fmla="*/ 14208216 h 15074076"/>
                  <a:gd name="connsiteX397" fmla="*/ 5462582 w 8106708"/>
                  <a:gd name="connsiteY397" fmla="*/ 14295816 h 15074076"/>
                  <a:gd name="connsiteX398" fmla="*/ 5284909 w 8106708"/>
                  <a:gd name="connsiteY398" fmla="*/ 14519049 h 15074076"/>
                  <a:gd name="connsiteX399" fmla="*/ 5183896 w 8106708"/>
                  <a:gd name="connsiteY399" fmla="*/ 14246658 h 15074076"/>
                  <a:gd name="connsiteX400" fmla="*/ 5187605 w 8106708"/>
                  <a:gd name="connsiteY400" fmla="*/ 14012896 h 15074076"/>
                  <a:gd name="connsiteX401" fmla="*/ 5836773 w 8106708"/>
                  <a:gd name="connsiteY401" fmla="*/ 13906076 h 15074076"/>
                  <a:gd name="connsiteX402" fmla="*/ 5832089 w 8106708"/>
                  <a:gd name="connsiteY402" fmla="*/ 13978239 h 15074076"/>
                  <a:gd name="connsiteX403" fmla="*/ 5825569 w 8106708"/>
                  <a:gd name="connsiteY403" fmla="*/ 13981086 h 15074076"/>
                  <a:gd name="connsiteX404" fmla="*/ 5751046 w 8106708"/>
                  <a:gd name="connsiteY404" fmla="*/ 13936687 h 15074076"/>
                  <a:gd name="connsiteX405" fmla="*/ 5840332 w 8106708"/>
                  <a:gd name="connsiteY405" fmla="*/ 13865723 h 15074076"/>
                  <a:gd name="connsiteX406" fmla="*/ 5836773 w 8106708"/>
                  <a:gd name="connsiteY406" fmla="*/ 13906076 h 15074076"/>
                  <a:gd name="connsiteX407" fmla="*/ 5715152 w 8106708"/>
                  <a:gd name="connsiteY407" fmla="*/ 13920725 h 15074076"/>
                  <a:gd name="connsiteX408" fmla="*/ 5631749 w 8106708"/>
                  <a:gd name="connsiteY408" fmla="*/ 13881796 h 15074076"/>
                  <a:gd name="connsiteX409" fmla="*/ 5739918 w 8106708"/>
                  <a:gd name="connsiteY409" fmla="*/ 13812181 h 15074076"/>
                  <a:gd name="connsiteX410" fmla="*/ 5831677 w 8106708"/>
                  <a:gd name="connsiteY410" fmla="*/ 13839833 h 15074076"/>
                  <a:gd name="connsiteX411" fmla="*/ 5715152 w 8106708"/>
                  <a:gd name="connsiteY411" fmla="*/ 13920725 h 15074076"/>
                  <a:gd name="connsiteX412" fmla="*/ 5627964 w 8106708"/>
                  <a:gd name="connsiteY412" fmla="*/ 13839120 h 15074076"/>
                  <a:gd name="connsiteX413" fmla="*/ 5592070 w 8106708"/>
                  <a:gd name="connsiteY413" fmla="*/ 13862950 h 15074076"/>
                  <a:gd name="connsiteX414" fmla="*/ 5588661 w 8106708"/>
                  <a:gd name="connsiteY414" fmla="*/ 13861601 h 15074076"/>
                  <a:gd name="connsiteX415" fmla="*/ 5537704 w 8106708"/>
                  <a:gd name="connsiteY415" fmla="*/ 13772090 h 15074076"/>
                  <a:gd name="connsiteX416" fmla="*/ 5680869 w 8106708"/>
                  <a:gd name="connsiteY416" fmla="*/ 13803826 h 15074076"/>
                  <a:gd name="connsiteX417" fmla="*/ 5627964 w 8106708"/>
                  <a:gd name="connsiteY417" fmla="*/ 13839120 h 15074076"/>
                  <a:gd name="connsiteX418" fmla="*/ 5682105 w 8106708"/>
                  <a:gd name="connsiteY418" fmla="*/ 13946578 h 15074076"/>
                  <a:gd name="connsiteX419" fmla="*/ 5630025 w 8106708"/>
                  <a:gd name="connsiteY419" fmla="*/ 13989404 h 15074076"/>
                  <a:gd name="connsiteX420" fmla="*/ 5609456 w 8106708"/>
                  <a:gd name="connsiteY420" fmla="*/ 13908286 h 15074076"/>
                  <a:gd name="connsiteX421" fmla="*/ 5682105 w 8106708"/>
                  <a:gd name="connsiteY421" fmla="*/ 13946578 h 15074076"/>
                  <a:gd name="connsiteX422" fmla="*/ 5637931 w 8106708"/>
                  <a:gd name="connsiteY422" fmla="*/ 14045119 h 15074076"/>
                  <a:gd name="connsiteX423" fmla="*/ 5698778 w 8106708"/>
                  <a:gd name="connsiteY423" fmla="*/ 14082024 h 15074076"/>
                  <a:gd name="connsiteX424" fmla="*/ 5633697 w 8106708"/>
                  <a:gd name="connsiteY424" fmla="*/ 14132532 h 15074076"/>
                  <a:gd name="connsiteX425" fmla="*/ 5637931 w 8106708"/>
                  <a:gd name="connsiteY425" fmla="*/ 14045119 h 15074076"/>
                  <a:gd name="connsiteX426" fmla="*/ 5644225 w 8106708"/>
                  <a:gd name="connsiteY426" fmla="*/ 14024062 h 15074076"/>
                  <a:gd name="connsiteX427" fmla="*/ 5718561 w 8106708"/>
                  <a:gd name="connsiteY427" fmla="*/ 13962914 h 15074076"/>
                  <a:gd name="connsiteX428" fmla="*/ 5801628 w 8106708"/>
                  <a:gd name="connsiteY428" fmla="*/ 14000195 h 15074076"/>
                  <a:gd name="connsiteX429" fmla="*/ 5721971 w 8106708"/>
                  <a:gd name="connsiteY429" fmla="*/ 14063628 h 15074076"/>
                  <a:gd name="connsiteX430" fmla="*/ 5644225 w 8106708"/>
                  <a:gd name="connsiteY430" fmla="*/ 14024062 h 15074076"/>
                  <a:gd name="connsiteX431" fmla="*/ 5822460 w 8106708"/>
                  <a:gd name="connsiteY431" fmla="*/ 14011173 h 15074076"/>
                  <a:gd name="connsiteX432" fmla="*/ 5830328 w 8106708"/>
                  <a:gd name="connsiteY432" fmla="*/ 14015369 h 15074076"/>
                  <a:gd name="connsiteX433" fmla="*/ 5844753 w 8106708"/>
                  <a:gd name="connsiteY433" fmla="*/ 14141561 h 15074076"/>
                  <a:gd name="connsiteX434" fmla="*/ 5744976 w 8106708"/>
                  <a:gd name="connsiteY434" fmla="*/ 14077753 h 15074076"/>
                  <a:gd name="connsiteX435" fmla="*/ 5822460 w 8106708"/>
                  <a:gd name="connsiteY435" fmla="*/ 14011173 h 15074076"/>
                  <a:gd name="connsiteX436" fmla="*/ 5848687 w 8106708"/>
                  <a:gd name="connsiteY436" fmla="*/ 13793185 h 15074076"/>
                  <a:gd name="connsiteX437" fmla="*/ 5844978 w 8106708"/>
                  <a:gd name="connsiteY437" fmla="*/ 13822372 h 15074076"/>
                  <a:gd name="connsiteX438" fmla="*/ 5779260 w 8106708"/>
                  <a:gd name="connsiteY438" fmla="*/ 13792099 h 15074076"/>
                  <a:gd name="connsiteX439" fmla="*/ 5850373 w 8106708"/>
                  <a:gd name="connsiteY439" fmla="*/ 13756579 h 15074076"/>
                  <a:gd name="connsiteX440" fmla="*/ 5853558 w 8106708"/>
                  <a:gd name="connsiteY440" fmla="*/ 13757029 h 15074076"/>
                  <a:gd name="connsiteX441" fmla="*/ 5848687 w 8106708"/>
                  <a:gd name="connsiteY441" fmla="*/ 13793185 h 15074076"/>
                  <a:gd name="connsiteX442" fmla="*/ 5723770 w 8106708"/>
                  <a:gd name="connsiteY442" fmla="*/ 13778910 h 15074076"/>
                  <a:gd name="connsiteX443" fmla="*/ 5546434 w 8106708"/>
                  <a:gd name="connsiteY443" fmla="*/ 13739531 h 15074076"/>
                  <a:gd name="connsiteX444" fmla="*/ 5810283 w 8106708"/>
                  <a:gd name="connsiteY444" fmla="*/ 13742154 h 15074076"/>
                  <a:gd name="connsiteX445" fmla="*/ 5723770 w 8106708"/>
                  <a:gd name="connsiteY445" fmla="*/ 13778910 h 15074076"/>
                  <a:gd name="connsiteX446" fmla="*/ 5316382 w 8106708"/>
                  <a:gd name="connsiteY446" fmla="*/ 14738873 h 15074076"/>
                  <a:gd name="connsiteX447" fmla="*/ 5201843 w 8106708"/>
                  <a:gd name="connsiteY447" fmla="*/ 14565023 h 15074076"/>
                  <a:gd name="connsiteX448" fmla="*/ 5345419 w 8106708"/>
                  <a:gd name="connsiteY448" fmla="*/ 14678362 h 15074076"/>
                  <a:gd name="connsiteX449" fmla="*/ 5344782 w 8106708"/>
                  <a:gd name="connsiteY449" fmla="*/ 14759930 h 15074076"/>
                  <a:gd name="connsiteX450" fmla="*/ 5316382 w 8106708"/>
                  <a:gd name="connsiteY450" fmla="*/ 14738873 h 15074076"/>
                  <a:gd name="connsiteX451" fmla="*/ 5944380 w 8106708"/>
                  <a:gd name="connsiteY451" fmla="*/ 15008941 h 15074076"/>
                  <a:gd name="connsiteX452" fmla="*/ 5736733 w 8106708"/>
                  <a:gd name="connsiteY452" fmla="*/ 14997026 h 15074076"/>
                  <a:gd name="connsiteX453" fmla="*/ 5454526 w 8106708"/>
                  <a:gd name="connsiteY453" fmla="*/ 14937677 h 15074076"/>
                  <a:gd name="connsiteX454" fmla="*/ 5394240 w 8106708"/>
                  <a:gd name="connsiteY454" fmla="*/ 14751911 h 15074076"/>
                  <a:gd name="connsiteX455" fmla="*/ 5882521 w 8106708"/>
                  <a:gd name="connsiteY455" fmla="*/ 14876192 h 15074076"/>
                  <a:gd name="connsiteX456" fmla="*/ 6296765 w 8106708"/>
                  <a:gd name="connsiteY456" fmla="*/ 14849777 h 15074076"/>
                  <a:gd name="connsiteX457" fmla="*/ 6299125 w 8106708"/>
                  <a:gd name="connsiteY457" fmla="*/ 14976157 h 15074076"/>
                  <a:gd name="connsiteX458" fmla="*/ 5944380 w 8106708"/>
                  <a:gd name="connsiteY458" fmla="*/ 15008941 h 15074076"/>
                  <a:gd name="connsiteX459" fmla="*/ 6291220 w 8106708"/>
                  <a:gd name="connsiteY459" fmla="*/ 14765588 h 15074076"/>
                  <a:gd name="connsiteX460" fmla="*/ 5945317 w 8106708"/>
                  <a:gd name="connsiteY460" fmla="*/ 14795749 h 15074076"/>
                  <a:gd name="connsiteX461" fmla="*/ 5537854 w 8106708"/>
                  <a:gd name="connsiteY461" fmla="*/ 14754272 h 15074076"/>
                  <a:gd name="connsiteX462" fmla="*/ 5351302 w 8106708"/>
                  <a:gd name="connsiteY462" fmla="*/ 14561388 h 15074076"/>
                  <a:gd name="connsiteX463" fmla="*/ 5422903 w 8106708"/>
                  <a:gd name="connsiteY463" fmla="*/ 14403273 h 15074076"/>
                  <a:gd name="connsiteX464" fmla="*/ 5830515 w 8106708"/>
                  <a:gd name="connsiteY464" fmla="*/ 14559814 h 15074076"/>
                  <a:gd name="connsiteX465" fmla="*/ 6209353 w 8106708"/>
                  <a:gd name="connsiteY465" fmla="*/ 14514066 h 15074076"/>
                  <a:gd name="connsiteX466" fmla="*/ 6291220 w 8106708"/>
                  <a:gd name="connsiteY466" fmla="*/ 14765588 h 15074076"/>
                  <a:gd name="connsiteX467" fmla="*/ 6173159 w 8106708"/>
                  <a:gd name="connsiteY467" fmla="*/ 14458277 h 15074076"/>
                  <a:gd name="connsiteX468" fmla="*/ 6109501 w 8106708"/>
                  <a:gd name="connsiteY468" fmla="*/ 14472589 h 15074076"/>
                  <a:gd name="connsiteX469" fmla="*/ 5789863 w 8106708"/>
                  <a:gd name="connsiteY469" fmla="*/ 14481507 h 15074076"/>
                  <a:gd name="connsiteX470" fmla="*/ 5471911 w 8106708"/>
                  <a:gd name="connsiteY470" fmla="*/ 14362434 h 15074076"/>
                  <a:gd name="connsiteX471" fmla="*/ 5544261 w 8106708"/>
                  <a:gd name="connsiteY471" fmla="*/ 14278955 h 15074076"/>
                  <a:gd name="connsiteX472" fmla="*/ 5620695 w 8106708"/>
                  <a:gd name="connsiteY472" fmla="*/ 14175020 h 15074076"/>
                  <a:gd name="connsiteX473" fmla="*/ 5723320 w 8106708"/>
                  <a:gd name="connsiteY473" fmla="*/ 14095438 h 15074076"/>
                  <a:gd name="connsiteX474" fmla="*/ 5872292 w 8106708"/>
                  <a:gd name="connsiteY474" fmla="*/ 14186448 h 15074076"/>
                  <a:gd name="connsiteX475" fmla="*/ 5881696 w 8106708"/>
                  <a:gd name="connsiteY475" fmla="*/ 14187346 h 15074076"/>
                  <a:gd name="connsiteX476" fmla="*/ 6093390 w 8106708"/>
                  <a:gd name="connsiteY476" fmla="*/ 14324928 h 15074076"/>
                  <a:gd name="connsiteX477" fmla="*/ 6173159 w 8106708"/>
                  <a:gd name="connsiteY477" fmla="*/ 14458277 h 15074076"/>
                  <a:gd name="connsiteX478" fmla="*/ 6052850 w 8106708"/>
                  <a:gd name="connsiteY478" fmla="*/ 14243286 h 15074076"/>
                  <a:gd name="connsiteX479" fmla="*/ 5879861 w 8106708"/>
                  <a:gd name="connsiteY479" fmla="*/ 14086034 h 15074076"/>
                  <a:gd name="connsiteX480" fmla="*/ 5901180 w 8106708"/>
                  <a:gd name="connsiteY480" fmla="*/ 13753994 h 15074076"/>
                  <a:gd name="connsiteX481" fmla="*/ 5956070 w 8106708"/>
                  <a:gd name="connsiteY481" fmla="*/ 13726755 h 15074076"/>
                  <a:gd name="connsiteX482" fmla="*/ 6052850 w 8106708"/>
                  <a:gd name="connsiteY482" fmla="*/ 14243286 h 15074076"/>
                  <a:gd name="connsiteX483" fmla="*/ 5852434 w 8106708"/>
                  <a:gd name="connsiteY483" fmla="*/ 8419514 h 15074076"/>
                  <a:gd name="connsiteX484" fmla="*/ 5871580 w 8106708"/>
                  <a:gd name="connsiteY484" fmla="*/ 8841626 h 15074076"/>
                  <a:gd name="connsiteX485" fmla="*/ 5804700 w 8106708"/>
                  <a:gd name="connsiteY485" fmla="*/ 9401620 h 15074076"/>
                  <a:gd name="connsiteX486" fmla="*/ 5730701 w 8106708"/>
                  <a:gd name="connsiteY486" fmla="*/ 9565317 h 15074076"/>
                  <a:gd name="connsiteX487" fmla="*/ 5737933 w 8106708"/>
                  <a:gd name="connsiteY487" fmla="*/ 9761536 h 15074076"/>
                  <a:gd name="connsiteX488" fmla="*/ 5821710 w 8106708"/>
                  <a:gd name="connsiteY488" fmla="*/ 10164315 h 15074076"/>
                  <a:gd name="connsiteX489" fmla="*/ 5831040 w 8106708"/>
                  <a:gd name="connsiteY489" fmla="*/ 10360946 h 15074076"/>
                  <a:gd name="connsiteX490" fmla="*/ 5776711 w 8106708"/>
                  <a:gd name="connsiteY490" fmla="*/ 10526853 h 15074076"/>
                  <a:gd name="connsiteX491" fmla="*/ 5832276 w 8106708"/>
                  <a:gd name="connsiteY491" fmla="*/ 10690588 h 15074076"/>
                  <a:gd name="connsiteX492" fmla="*/ 6009199 w 8106708"/>
                  <a:gd name="connsiteY492" fmla="*/ 11374188 h 15074076"/>
                  <a:gd name="connsiteX493" fmla="*/ 6029095 w 8106708"/>
                  <a:gd name="connsiteY493" fmla="*/ 12802536 h 15074076"/>
                  <a:gd name="connsiteX494" fmla="*/ 5958206 w 8106708"/>
                  <a:gd name="connsiteY494" fmla="*/ 12942292 h 15074076"/>
                  <a:gd name="connsiteX495" fmla="*/ 5975179 w 8106708"/>
                  <a:gd name="connsiteY495" fmla="*/ 13486773 h 15074076"/>
                  <a:gd name="connsiteX496" fmla="*/ 5868133 w 8106708"/>
                  <a:gd name="connsiteY496" fmla="*/ 13651707 h 15074076"/>
                  <a:gd name="connsiteX497" fmla="*/ 5817889 w 8106708"/>
                  <a:gd name="connsiteY497" fmla="*/ 13630987 h 15074076"/>
                  <a:gd name="connsiteX498" fmla="*/ 5264939 w 8106708"/>
                  <a:gd name="connsiteY498" fmla="*/ 13745751 h 15074076"/>
                  <a:gd name="connsiteX499" fmla="*/ 5039382 w 8106708"/>
                  <a:gd name="connsiteY499" fmla="*/ 13325624 h 15074076"/>
                  <a:gd name="connsiteX500" fmla="*/ 5119451 w 8106708"/>
                  <a:gd name="connsiteY500" fmla="*/ 12705120 h 15074076"/>
                  <a:gd name="connsiteX501" fmla="*/ 5106375 w 8106708"/>
                  <a:gd name="connsiteY501" fmla="*/ 12655625 h 15074076"/>
                  <a:gd name="connsiteX502" fmla="*/ 4877597 w 8106708"/>
                  <a:gd name="connsiteY502" fmla="*/ 11888284 h 15074076"/>
                  <a:gd name="connsiteX503" fmla="*/ 4817948 w 8106708"/>
                  <a:gd name="connsiteY503" fmla="*/ 10267951 h 15074076"/>
                  <a:gd name="connsiteX504" fmla="*/ 4414457 w 8106708"/>
                  <a:gd name="connsiteY504" fmla="*/ 8701122 h 15074076"/>
                  <a:gd name="connsiteX505" fmla="*/ 4134422 w 8106708"/>
                  <a:gd name="connsiteY505" fmla="*/ 7820104 h 15074076"/>
                  <a:gd name="connsiteX506" fmla="*/ 4035994 w 8106708"/>
                  <a:gd name="connsiteY506" fmla="*/ 7537109 h 15074076"/>
                  <a:gd name="connsiteX507" fmla="*/ 4050719 w 8106708"/>
                  <a:gd name="connsiteY507" fmla="*/ 7156961 h 15074076"/>
                  <a:gd name="connsiteX508" fmla="*/ 4168855 w 8106708"/>
                  <a:gd name="connsiteY508" fmla="*/ 7092816 h 15074076"/>
                  <a:gd name="connsiteX509" fmla="*/ 4265410 w 8106708"/>
                  <a:gd name="connsiteY509" fmla="*/ 7005629 h 15074076"/>
                  <a:gd name="connsiteX510" fmla="*/ 4290288 w 8106708"/>
                  <a:gd name="connsiteY510" fmla="*/ 6873030 h 15074076"/>
                  <a:gd name="connsiteX511" fmla="*/ 4298569 w 8106708"/>
                  <a:gd name="connsiteY511" fmla="*/ 6755044 h 15074076"/>
                  <a:gd name="connsiteX512" fmla="*/ 5788627 w 8106708"/>
                  <a:gd name="connsiteY512" fmla="*/ 6763549 h 15074076"/>
                  <a:gd name="connsiteX513" fmla="*/ 5852434 w 8106708"/>
                  <a:gd name="connsiteY513" fmla="*/ 8419514 h 15074076"/>
                  <a:gd name="connsiteX514" fmla="*/ 7603605 w 8106708"/>
                  <a:gd name="connsiteY514" fmla="*/ 5441497 h 15074076"/>
                  <a:gd name="connsiteX515" fmla="*/ 7553285 w 8106708"/>
                  <a:gd name="connsiteY515" fmla="*/ 6676249 h 15074076"/>
                  <a:gd name="connsiteX516" fmla="*/ 434363 w 8106708"/>
                  <a:gd name="connsiteY516" fmla="*/ 6636533 h 15074076"/>
                  <a:gd name="connsiteX517" fmla="*/ 443730 w 8106708"/>
                  <a:gd name="connsiteY517" fmla="*/ 4734479 h 15074076"/>
                  <a:gd name="connsiteX518" fmla="*/ 595774 w 8106708"/>
                  <a:gd name="connsiteY518" fmla="*/ 4591202 h 15074076"/>
                  <a:gd name="connsiteX519" fmla="*/ 796752 w 8106708"/>
                  <a:gd name="connsiteY519" fmla="*/ 4469282 h 15074076"/>
                  <a:gd name="connsiteX520" fmla="*/ 780491 w 8106708"/>
                  <a:gd name="connsiteY520" fmla="*/ 4385354 h 15074076"/>
                  <a:gd name="connsiteX521" fmla="*/ 767377 w 8106708"/>
                  <a:gd name="connsiteY521" fmla="*/ 4199888 h 15074076"/>
                  <a:gd name="connsiteX522" fmla="*/ 432827 w 8106708"/>
                  <a:gd name="connsiteY522" fmla="*/ 3924650 h 15074076"/>
                  <a:gd name="connsiteX523" fmla="*/ 504840 w 8106708"/>
                  <a:gd name="connsiteY523" fmla="*/ 1920384 h 15074076"/>
                  <a:gd name="connsiteX524" fmla="*/ 4619406 w 8106708"/>
                  <a:gd name="connsiteY524" fmla="*/ 2063811 h 15074076"/>
                  <a:gd name="connsiteX525" fmla="*/ 7698511 w 8106708"/>
                  <a:gd name="connsiteY525" fmla="*/ 2045826 h 15074076"/>
                  <a:gd name="connsiteX526" fmla="*/ 7669848 w 8106708"/>
                  <a:gd name="connsiteY526" fmla="*/ 3825772 h 15074076"/>
                  <a:gd name="connsiteX527" fmla="*/ 7339344 w 8106708"/>
                  <a:gd name="connsiteY527" fmla="*/ 4109254 h 15074076"/>
                  <a:gd name="connsiteX528" fmla="*/ 7327655 w 8106708"/>
                  <a:gd name="connsiteY528" fmla="*/ 4294007 h 15074076"/>
                  <a:gd name="connsiteX529" fmla="*/ 7307984 w 8106708"/>
                  <a:gd name="connsiteY529" fmla="*/ 4364035 h 15074076"/>
                  <a:gd name="connsiteX530" fmla="*/ 7512146 w 8106708"/>
                  <a:gd name="connsiteY530" fmla="*/ 4499106 h 15074076"/>
                  <a:gd name="connsiteX531" fmla="*/ 7649091 w 8106708"/>
                  <a:gd name="connsiteY531" fmla="*/ 4640098 h 15074076"/>
                  <a:gd name="connsiteX532" fmla="*/ 7603605 w 8106708"/>
                  <a:gd name="connsiteY532" fmla="*/ 5441497 h 15074076"/>
                  <a:gd name="connsiteX533" fmla="*/ 7944412 w 8106708"/>
                  <a:gd name="connsiteY533" fmla="*/ 4513045 h 15074076"/>
                  <a:gd name="connsiteX534" fmla="*/ 7903572 w 8106708"/>
                  <a:gd name="connsiteY534" fmla="*/ 4556582 h 15074076"/>
                  <a:gd name="connsiteX535" fmla="*/ 7740175 w 8106708"/>
                  <a:gd name="connsiteY535" fmla="*/ 4582697 h 15074076"/>
                  <a:gd name="connsiteX536" fmla="*/ 7677079 w 8106708"/>
                  <a:gd name="connsiteY536" fmla="*/ 4581086 h 15074076"/>
                  <a:gd name="connsiteX537" fmla="*/ 7576029 w 8106708"/>
                  <a:gd name="connsiteY537" fmla="*/ 4505251 h 15074076"/>
                  <a:gd name="connsiteX538" fmla="*/ 7938118 w 8106708"/>
                  <a:gd name="connsiteY538" fmla="*/ 4481571 h 15074076"/>
                  <a:gd name="connsiteX539" fmla="*/ 7944412 w 8106708"/>
                  <a:gd name="connsiteY539" fmla="*/ 4513045 h 15074076"/>
                  <a:gd name="connsiteX540" fmla="*/ 8005484 w 8106708"/>
                  <a:gd name="connsiteY540" fmla="*/ 4365608 h 15074076"/>
                  <a:gd name="connsiteX541" fmla="*/ 7945686 w 8106708"/>
                  <a:gd name="connsiteY541" fmla="*/ 4421698 h 15074076"/>
                  <a:gd name="connsiteX542" fmla="*/ 7467110 w 8106708"/>
                  <a:gd name="connsiteY542" fmla="*/ 4431177 h 15074076"/>
                  <a:gd name="connsiteX543" fmla="*/ 7365422 w 8106708"/>
                  <a:gd name="connsiteY543" fmla="*/ 4345489 h 15074076"/>
                  <a:gd name="connsiteX544" fmla="*/ 7367783 w 8106708"/>
                  <a:gd name="connsiteY544" fmla="*/ 4305285 h 15074076"/>
                  <a:gd name="connsiteX545" fmla="*/ 7979144 w 8106708"/>
                  <a:gd name="connsiteY545" fmla="*/ 4296556 h 15074076"/>
                  <a:gd name="connsiteX546" fmla="*/ 8005484 w 8106708"/>
                  <a:gd name="connsiteY546" fmla="*/ 4365608 h 15074076"/>
                  <a:gd name="connsiteX547" fmla="*/ 8002787 w 8106708"/>
                  <a:gd name="connsiteY547" fmla="*/ 4226341 h 15074076"/>
                  <a:gd name="connsiteX548" fmla="*/ 7872474 w 8106708"/>
                  <a:gd name="connsiteY548" fmla="*/ 4247435 h 15074076"/>
                  <a:gd name="connsiteX549" fmla="*/ 7434700 w 8106708"/>
                  <a:gd name="connsiteY549" fmla="*/ 4253168 h 15074076"/>
                  <a:gd name="connsiteX550" fmla="*/ 7336272 w 8106708"/>
                  <a:gd name="connsiteY550" fmla="*/ 4214239 h 15074076"/>
                  <a:gd name="connsiteX551" fmla="*/ 7381046 w 8106708"/>
                  <a:gd name="connsiteY551" fmla="*/ 4139752 h 15074076"/>
                  <a:gd name="connsiteX552" fmla="*/ 7739313 w 8106708"/>
                  <a:gd name="connsiteY552" fmla="*/ 4127500 h 15074076"/>
                  <a:gd name="connsiteX553" fmla="*/ 7973787 w 8106708"/>
                  <a:gd name="connsiteY553" fmla="*/ 4086885 h 15074076"/>
                  <a:gd name="connsiteX554" fmla="*/ 8043402 w 8106708"/>
                  <a:gd name="connsiteY554" fmla="*/ 4148070 h 15074076"/>
                  <a:gd name="connsiteX555" fmla="*/ 8002787 w 8106708"/>
                  <a:gd name="connsiteY555" fmla="*/ 4226341 h 1507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</a:cxnLst>
                <a:rect l="l" t="t" r="r" b="b"/>
                <a:pathLst>
                  <a:path w="8106708" h="15074076">
                    <a:moveTo>
                      <a:pt x="8016688" y="4053502"/>
                    </a:moveTo>
                    <a:cubicBezTo>
                      <a:pt x="8101852" y="3965677"/>
                      <a:pt x="8054717" y="3841846"/>
                      <a:pt x="7943026" y="3808350"/>
                    </a:cubicBezTo>
                    <a:cubicBezTo>
                      <a:pt x="8009044" y="3785232"/>
                      <a:pt x="8057977" y="3702915"/>
                      <a:pt x="8008744" y="3641318"/>
                    </a:cubicBezTo>
                    <a:cubicBezTo>
                      <a:pt x="7988849" y="3616402"/>
                      <a:pt x="7958088" y="3607222"/>
                      <a:pt x="7936544" y="3585079"/>
                    </a:cubicBezTo>
                    <a:cubicBezTo>
                      <a:pt x="7914925" y="3562823"/>
                      <a:pt x="7912564" y="3527978"/>
                      <a:pt x="7888810" y="3505909"/>
                    </a:cubicBezTo>
                    <a:cubicBezTo>
                      <a:pt x="7863519" y="3482455"/>
                      <a:pt x="7823991" y="3484365"/>
                      <a:pt x="7787534" y="3492533"/>
                    </a:cubicBezTo>
                    <a:cubicBezTo>
                      <a:pt x="7795215" y="2989865"/>
                      <a:pt x="7803009" y="2487197"/>
                      <a:pt x="7810727" y="1984566"/>
                    </a:cubicBezTo>
                    <a:cubicBezTo>
                      <a:pt x="7811139" y="1956840"/>
                      <a:pt x="7784799" y="1925779"/>
                      <a:pt x="7755125" y="1928964"/>
                    </a:cubicBezTo>
                    <a:cubicBezTo>
                      <a:pt x="7288388" y="1974338"/>
                      <a:pt x="6818504" y="1973176"/>
                      <a:pt x="6349969" y="1976623"/>
                    </a:cubicBezTo>
                    <a:cubicBezTo>
                      <a:pt x="6289684" y="1847359"/>
                      <a:pt x="6232283" y="1718844"/>
                      <a:pt x="6176830" y="1587595"/>
                    </a:cubicBezTo>
                    <a:cubicBezTo>
                      <a:pt x="6115233" y="1443831"/>
                      <a:pt x="6057420" y="1297931"/>
                      <a:pt x="5989903" y="1156865"/>
                    </a:cubicBezTo>
                    <a:cubicBezTo>
                      <a:pt x="5984470" y="1145549"/>
                      <a:pt x="5973867" y="1142140"/>
                      <a:pt x="5963789" y="1144088"/>
                    </a:cubicBezTo>
                    <a:cubicBezTo>
                      <a:pt x="5922873" y="1107370"/>
                      <a:pt x="5860902" y="1092308"/>
                      <a:pt x="5812044" y="1071700"/>
                    </a:cubicBezTo>
                    <a:cubicBezTo>
                      <a:pt x="5749098" y="1045173"/>
                      <a:pt x="5686976" y="1016698"/>
                      <a:pt x="5625754" y="986461"/>
                    </a:cubicBezTo>
                    <a:cubicBezTo>
                      <a:pt x="5500836" y="924789"/>
                      <a:pt x="5379515" y="855811"/>
                      <a:pt x="5262691" y="779938"/>
                    </a:cubicBezTo>
                    <a:cubicBezTo>
                      <a:pt x="5132977" y="695711"/>
                      <a:pt x="5014354" y="596496"/>
                      <a:pt x="4886027" y="510657"/>
                    </a:cubicBezTo>
                    <a:cubicBezTo>
                      <a:pt x="4879844" y="506498"/>
                      <a:pt x="4873663" y="506124"/>
                      <a:pt x="4868267" y="507997"/>
                    </a:cubicBezTo>
                    <a:cubicBezTo>
                      <a:pt x="4839492" y="413765"/>
                      <a:pt x="4802586" y="322306"/>
                      <a:pt x="4753316" y="238229"/>
                    </a:cubicBezTo>
                    <a:cubicBezTo>
                      <a:pt x="4742600" y="219944"/>
                      <a:pt x="4711801" y="231897"/>
                      <a:pt x="4718433" y="252916"/>
                    </a:cubicBezTo>
                    <a:cubicBezTo>
                      <a:pt x="4767966" y="404174"/>
                      <a:pt x="4822856" y="554232"/>
                      <a:pt x="4853880" y="710773"/>
                    </a:cubicBezTo>
                    <a:cubicBezTo>
                      <a:pt x="4808319" y="672368"/>
                      <a:pt x="4770439" y="625533"/>
                      <a:pt x="4741551" y="572666"/>
                    </a:cubicBezTo>
                    <a:cubicBezTo>
                      <a:pt x="4727501" y="547001"/>
                      <a:pt x="4686960" y="553033"/>
                      <a:pt x="4679617" y="580760"/>
                    </a:cubicBezTo>
                    <a:cubicBezTo>
                      <a:pt x="4626637" y="780013"/>
                      <a:pt x="4583474" y="985075"/>
                      <a:pt x="4507490" y="1177247"/>
                    </a:cubicBezTo>
                    <a:cubicBezTo>
                      <a:pt x="4400181" y="1442444"/>
                      <a:pt x="4210032" y="1669237"/>
                      <a:pt x="4122245" y="1943501"/>
                    </a:cubicBezTo>
                    <a:cubicBezTo>
                      <a:pt x="4107033" y="1943089"/>
                      <a:pt x="4091821" y="1942677"/>
                      <a:pt x="4076610" y="1942265"/>
                    </a:cubicBezTo>
                    <a:cubicBezTo>
                      <a:pt x="4040153" y="1846347"/>
                      <a:pt x="4001674" y="1751404"/>
                      <a:pt x="3954427" y="1660470"/>
                    </a:cubicBezTo>
                    <a:cubicBezTo>
                      <a:pt x="3876044" y="1525698"/>
                      <a:pt x="3790056" y="1492839"/>
                      <a:pt x="3853039" y="1319288"/>
                    </a:cubicBezTo>
                    <a:cubicBezTo>
                      <a:pt x="3891106" y="1312656"/>
                      <a:pt x="3918346" y="1337272"/>
                      <a:pt x="3951729" y="1357317"/>
                    </a:cubicBezTo>
                    <a:cubicBezTo>
                      <a:pt x="4046635" y="1418540"/>
                      <a:pt x="4132811" y="1357655"/>
                      <a:pt x="4210782" y="1300329"/>
                    </a:cubicBezTo>
                    <a:cubicBezTo>
                      <a:pt x="4331278" y="1219061"/>
                      <a:pt x="4446904" y="1122169"/>
                      <a:pt x="4508726" y="987398"/>
                    </a:cubicBezTo>
                    <a:cubicBezTo>
                      <a:pt x="4576767" y="839175"/>
                      <a:pt x="4615284" y="677951"/>
                      <a:pt x="4642149" y="517626"/>
                    </a:cubicBezTo>
                    <a:cubicBezTo>
                      <a:pt x="4651366" y="458914"/>
                      <a:pt x="4663355" y="395331"/>
                      <a:pt x="4659909" y="335795"/>
                    </a:cubicBezTo>
                    <a:cubicBezTo>
                      <a:pt x="4658185" y="306420"/>
                      <a:pt x="4612699" y="296566"/>
                      <a:pt x="4605880" y="328489"/>
                    </a:cubicBezTo>
                    <a:cubicBezTo>
                      <a:pt x="4589132" y="429877"/>
                      <a:pt x="4582088" y="533400"/>
                      <a:pt x="4556685" y="633477"/>
                    </a:cubicBezTo>
                    <a:cubicBezTo>
                      <a:pt x="4482124" y="970724"/>
                      <a:pt x="4381972" y="1133597"/>
                      <a:pt x="4072151" y="1299280"/>
                    </a:cubicBezTo>
                    <a:cubicBezTo>
                      <a:pt x="3998751" y="1328168"/>
                      <a:pt x="3950942" y="1236596"/>
                      <a:pt x="3874096" y="1237495"/>
                    </a:cubicBezTo>
                    <a:cubicBezTo>
                      <a:pt x="3881739" y="1196693"/>
                      <a:pt x="3880503" y="1153268"/>
                      <a:pt x="3863567" y="1114863"/>
                    </a:cubicBezTo>
                    <a:cubicBezTo>
                      <a:pt x="3850828" y="1085339"/>
                      <a:pt x="3828610" y="1059785"/>
                      <a:pt x="3822353" y="1027713"/>
                    </a:cubicBezTo>
                    <a:cubicBezTo>
                      <a:pt x="3816021" y="995378"/>
                      <a:pt x="3821641" y="961095"/>
                      <a:pt x="3821678" y="928461"/>
                    </a:cubicBezTo>
                    <a:cubicBezTo>
                      <a:pt x="3821191" y="840374"/>
                      <a:pt x="3803094" y="752774"/>
                      <a:pt x="3768249" y="671844"/>
                    </a:cubicBezTo>
                    <a:cubicBezTo>
                      <a:pt x="3720403" y="568620"/>
                      <a:pt x="3644830" y="449959"/>
                      <a:pt x="3536323" y="404174"/>
                    </a:cubicBezTo>
                    <a:cubicBezTo>
                      <a:pt x="3568096" y="325229"/>
                      <a:pt x="3570644" y="91317"/>
                      <a:pt x="3537822" y="12298"/>
                    </a:cubicBezTo>
                    <a:cubicBezTo>
                      <a:pt x="3528942" y="-6773"/>
                      <a:pt x="3494584" y="-2839"/>
                      <a:pt x="3491175" y="18405"/>
                    </a:cubicBezTo>
                    <a:cubicBezTo>
                      <a:pt x="3485667" y="52426"/>
                      <a:pt x="3492074" y="86896"/>
                      <a:pt x="3492524" y="121179"/>
                    </a:cubicBezTo>
                    <a:cubicBezTo>
                      <a:pt x="3454943" y="122228"/>
                      <a:pt x="3423021" y="143960"/>
                      <a:pt x="3391211" y="162206"/>
                    </a:cubicBezTo>
                    <a:cubicBezTo>
                      <a:pt x="3281730" y="222717"/>
                      <a:pt x="3197502" y="328301"/>
                      <a:pt x="3201848" y="458090"/>
                    </a:cubicBezTo>
                    <a:cubicBezTo>
                      <a:pt x="2907839" y="593199"/>
                      <a:pt x="2619673" y="742620"/>
                      <a:pt x="2326713" y="880652"/>
                    </a:cubicBezTo>
                    <a:cubicBezTo>
                      <a:pt x="2250878" y="917071"/>
                      <a:pt x="2175567" y="954501"/>
                      <a:pt x="2100257" y="991969"/>
                    </a:cubicBezTo>
                    <a:cubicBezTo>
                      <a:pt x="2068297" y="1007855"/>
                      <a:pt x="2032740" y="1021344"/>
                      <a:pt x="2004939" y="1044012"/>
                    </a:cubicBezTo>
                    <a:cubicBezTo>
                      <a:pt x="1957430" y="1082079"/>
                      <a:pt x="1956943" y="1146598"/>
                      <a:pt x="1951885" y="1202351"/>
                    </a:cubicBezTo>
                    <a:cubicBezTo>
                      <a:pt x="1833786" y="1413669"/>
                      <a:pt x="1731461" y="1633343"/>
                      <a:pt x="1648620" y="1860772"/>
                    </a:cubicBezTo>
                    <a:cubicBezTo>
                      <a:pt x="1266036" y="1845973"/>
                      <a:pt x="883490" y="1829749"/>
                      <a:pt x="500943" y="1813563"/>
                    </a:cubicBezTo>
                    <a:cubicBezTo>
                      <a:pt x="453959" y="1810566"/>
                      <a:pt x="406637" y="1803821"/>
                      <a:pt x="399705" y="1864856"/>
                    </a:cubicBezTo>
                    <a:cubicBezTo>
                      <a:pt x="386479" y="2442198"/>
                      <a:pt x="362875" y="3019502"/>
                      <a:pt x="357666" y="3597031"/>
                    </a:cubicBezTo>
                    <a:cubicBezTo>
                      <a:pt x="298954" y="3575862"/>
                      <a:pt x="233611" y="3558439"/>
                      <a:pt x="197604" y="3623671"/>
                    </a:cubicBezTo>
                    <a:cubicBezTo>
                      <a:pt x="183066" y="3650048"/>
                      <a:pt x="177221" y="3672079"/>
                      <a:pt x="150994" y="3689427"/>
                    </a:cubicBezTo>
                    <a:cubicBezTo>
                      <a:pt x="46234" y="3743418"/>
                      <a:pt x="60284" y="3857582"/>
                      <a:pt x="165194" y="3899809"/>
                    </a:cubicBezTo>
                    <a:cubicBezTo>
                      <a:pt x="51067" y="3935628"/>
                      <a:pt x="3521" y="4055637"/>
                      <a:pt x="90896" y="4144661"/>
                    </a:cubicBezTo>
                    <a:cubicBezTo>
                      <a:pt x="-26266" y="4193219"/>
                      <a:pt x="-34097" y="4336122"/>
                      <a:pt x="90409" y="4375613"/>
                    </a:cubicBezTo>
                    <a:cubicBezTo>
                      <a:pt x="30760" y="4434362"/>
                      <a:pt x="51030" y="4530767"/>
                      <a:pt x="129900" y="4558118"/>
                    </a:cubicBezTo>
                    <a:cubicBezTo>
                      <a:pt x="105546" y="4596560"/>
                      <a:pt x="109330" y="4653436"/>
                      <a:pt x="147472" y="4681725"/>
                    </a:cubicBezTo>
                    <a:cubicBezTo>
                      <a:pt x="201763" y="4718593"/>
                      <a:pt x="308958" y="4730994"/>
                      <a:pt x="374902" y="4735678"/>
                    </a:cubicBezTo>
                    <a:cubicBezTo>
                      <a:pt x="372054" y="5385745"/>
                      <a:pt x="379997" y="6035999"/>
                      <a:pt x="337172" y="6685241"/>
                    </a:cubicBezTo>
                    <a:cubicBezTo>
                      <a:pt x="335673" y="6710944"/>
                      <a:pt x="360102" y="6732375"/>
                      <a:pt x="384493" y="6732563"/>
                    </a:cubicBezTo>
                    <a:cubicBezTo>
                      <a:pt x="977721" y="6736572"/>
                      <a:pt x="1570987" y="6739382"/>
                      <a:pt x="2164215" y="6742979"/>
                    </a:cubicBezTo>
                    <a:cubicBezTo>
                      <a:pt x="2106027" y="7469817"/>
                      <a:pt x="2089616" y="8199465"/>
                      <a:pt x="2052898" y="8927577"/>
                    </a:cubicBezTo>
                    <a:cubicBezTo>
                      <a:pt x="2040384" y="9120349"/>
                      <a:pt x="2048252" y="9322751"/>
                      <a:pt x="2150914" y="9492442"/>
                    </a:cubicBezTo>
                    <a:cubicBezTo>
                      <a:pt x="2237090" y="9633246"/>
                      <a:pt x="2182274" y="9742427"/>
                      <a:pt x="2147541" y="9887315"/>
                    </a:cubicBezTo>
                    <a:cubicBezTo>
                      <a:pt x="2118804" y="10024260"/>
                      <a:pt x="2088492" y="10163116"/>
                      <a:pt x="2081261" y="10303171"/>
                    </a:cubicBezTo>
                    <a:cubicBezTo>
                      <a:pt x="2078676" y="10453004"/>
                      <a:pt x="2199847" y="10503548"/>
                      <a:pt x="2091677" y="10650760"/>
                    </a:cubicBezTo>
                    <a:cubicBezTo>
                      <a:pt x="1921386" y="10920453"/>
                      <a:pt x="1901340" y="11249982"/>
                      <a:pt x="1897219" y="11560478"/>
                    </a:cubicBezTo>
                    <a:cubicBezTo>
                      <a:pt x="1890700" y="11925039"/>
                      <a:pt x="1886129" y="12289677"/>
                      <a:pt x="1878785" y="12654238"/>
                    </a:cubicBezTo>
                    <a:cubicBezTo>
                      <a:pt x="1877473" y="12747197"/>
                      <a:pt x="1863948" y="12851170"/>
                      <a:pt x="1919812" y="12931987"/>
                    </a:cubicBezTo>
                    <a:cubicBezTo>
                      <a:pt x="1935586" y="12954767"/>
                      <a:pt x="1959640" y="12976649"/>
                      <a:pt x="1963350" y="13005387"/>
                    </a:cubicBezTo>
                    <a:cubicBezTo>
                      <a:pt x="1967171" y="13034949"/>
                      <a:pt x="1953795" y="13067396"/>
                      <a:pt x="1945178" y="13095010"/>
                    </a:cubicBezTo>
                    <a:cubicBezTo>
                      <a:pt x="1935511" y="13125958"/>
                      <a:pt x="1927006" y="13157057"/>
                      <a:pt x="1921386" y="13189017"/>
                    </a:cubicBezTo>
                    <a:cubicBezTo>
                      <a:pt x="1892611" y="13357247"/>
                      <a:pt x="1916852" y="13587374"/>
                      <a:pt x="2040384" y="13713079"/>
                    </a:cubicBezTo>
                    <a:cubicBezTo>
                      <a:pt x="2018502" y="13911209"/>
                      <a:pt x="2001942" y="14114884"/>
                      <a:pt x="1896732" y="14290083"/>
                    </a:cubicBezTo>
                    <a:cubicBezTo>
                      <a:pt x="1821534" y="14441715"/>
                      <a:pt x="1666005" y="14574689"/>
                      <a:pt x="1679606" y="14756333"/>
                    </a:cubicBezTo>
                    <a:cubicBezTo>
                      <a:pt x="1670014" y="14763302"/>
                      <a:pt x="1663495" y="14774468"/>
                      <a:pt x="1663457" y="14788069"/>
                    </a:cubicBezTo>
                    <a:cubicBezTo>
                      <a:pt x="1663382" y="14858471"/>
                      <a:pt x="1663645" y="14928797"/>
                      <a:pt x="1665031" y="14999161"/>
                    </a:cubicBezTo>
                    <a:cubicBezTo>
                      <a:pt x="1667167" y="15062145"/>
                      <a:pt x="1829852" y="15065929"/>
                      <a:pt x="1877736" y="15069714"/>
                    </a:cubicBezTo>
                    <a:cubicBezTo>
                      <a:pt x="2038061" y="15077620"/>
                      <a:pt x="2198535" y="15065704"/>
                      <a:pt x="2358036" y="15050006"/>
                    </a:cubicBezTo>
                    <a:cubicBezTo>
                      <a:pt x="2509256" y="15040338"/>
                      <a:pt x="2689738" y="15010927"/>
                      <a:pt x="2692436" y="14822089"/>
                    </a:cubicBezTo>
                    <a:cubicBezTo>
                      <a:pt x="2720912" y="14812760"/>
                      <a:pt x="2741931" y="14782635"/>
                      <a:pt x="2766585" y="14765512"/>
                    </a:cubicBezTo>
                    <a:cubicBezTo>
                      <a:pt x="2793112" y="14747078"/>
                      <a:pt x="2821812" y="14732278"/>
                      <a:pt x="2848452" y="14714144"/>
                    </a:cubicBezTo>
                    <a:cubicBezTo>
                      <a:pt x="2876365" y="14695110"/>
                      <a:pt x="2876703" y="14668433"/>
                      <a:pt x="2878089" y="14636848"/>
                    </a:cubicBezTo>
                    <a:cubicBezTo>
                      <a:pt x="2879550" y="14603090"/>
                      <a:pt x="2878801" y="14568694"/>
                      <a:pt x="2873256" y="14535273"/>
                    </a:cubicBezTo>
                    <a:cubicBezTo>
                      <a:pt x="2950477" y="14463222"/>
                      <a:pt x="2936614" y="14343325"/>
                      <a:pt x="2937813" y="14246733"/>
                    </a:cubicBezTo>
                    <a:cubicBezTo>
                      <a:pt x="2939986" y="14110163"/>
                      <a:pt x="2958795" y="13923049"/>
                      <a:pt x="2858381" y="13813455"/>
                    </a:cubicBezTo>
                    <a:cubicBezTo>
                      <a:pt x="2984985" y="13698729"/>
                      <a:pt x="3044446" y="13520607"/>
                      <a:pt x="3074271" y="13356686"/>
                    </a:cubicBezTo>
                    <a:cubicBezTo>
                      <a:pt x="3121705" y="13136824"/>
                      <a:pt x="3079965" y="12911717"/>
                      <a:pt x="3003531" y="12703321"/>
                    </a:cubicBezTo>
                    <a:cubicBezTo>
                      <a:pt x="3184089" y="12494176"/>
                      <a:pt x="3216836" y="12202602"/>
                      <a:pt x="3227701" y="11936017"/>
                    </a:cubicBezTo>
                    <a:cubicBezTo>
                      <a:pt x="3276409" y="11221170"/>
                      <a:pt x="3213726" y="10491035"/>
                      <a:pt x="3373601" y="9788363"/>
                    </a:cubicBezTo>
                    <a:cubicBezTo>
                      <a:pt x="3570906" y="9082806"/>
                      <a:pt x="3801671" y="8386617"/>
                      <a:pt x="4007781" y="7683458"/>
                    </a:cubicBezTo>
                    <a:cubicBezTo>
                      <a:pt x="4103287" y="7994779"/>
                      <a:pt x="4195720" y="8307223"/>
                      <a:pt x="4289352" y="8619104"/>
                    </a:cubicBezTo>
                    <a:cubicBezTo>
                      <a:pt x="4443195" y="9140469"/>
                      <a:pt x="4647919" y="9653367"/>
                      <a:pt x="4715399" y="10195563"/>
                    </a:cubicBezTo>
                    <a:cubicBezTo>
                      <a:pt x="4762533" y="10735400"/>
                      <a:pt x="4759723" y="11278570"/>
                      <a:pt x="4783627" y="11819793"/>
                    </a:cubicBezTo>
                    <a:cubicBezTo>
                      <a:pt x="4793106" y="12122458"/>
                      <a:pt x="4804272" y="12463340"/>
                      <a:pt x="5012256" y="12703359"/>
                    </a:cubicBezTo>
                    <a:cubicBezTo>
                      <a:pt x="4952569" y="12873126"/>
                      <a:pt x="4902176" y="13055631"/>
                      <a:pt x="4924918" y="13236413"/>
                    </a:cubicBezTo>
                    <a:cubicBezTo>
                      <a:pt x="4953618" y="13444360"/>
                      <a:pt x="5039832" y="13654817"/>
                      <a:pt x="5189778" y="13804501"/>
                    </a:cubicBezTo>
                    <a:cubicBezTo>
                      <a:pt x="5093748" y="13899406"/>
                      <a:pt x="5098957" y="14061717"/>
                      <a:pt x="5100942" y="14186822"/>
                    </a:cubicBezTo>
                    <a:cubicBezTo>
                      <a:pt x="5106300" y="14298626"/>
                      <a:pt x="5080747" y="14435983"/>
                      <a:pt x="5158455" y="14526880"/>
                    </a:cubicBezTo>
                    <a:cubicBezTo>
                      <a:pt x="5150175" y="14563973"/>
                      <a:pt x="5148789" y="14602640"/>
                      <a:pt x="5150137" y="14640557"/>
                    </a:cubicBezTo>
                    <a:cubicBezTo>
                      <a:pt x="5151299" y="14673416"/>
                      <a:pt x="5150774" y="14702978"/>
                      <a:pt x="5179961" y="14722987"/>
                    </a:cubicBezTo>
                    <a:cubicBezTo>
                      <a:pt x="5205365" y="14740409"/>
                      <a:pt x="5232941" y="14754534"/>
                      <a:pt x="5258419" y="14771994"/>
                    </a:cubicBezTo>
                    <a:cubicBezTo>
                      <a:pt x="5287457" y="14790466"/>
                      <a:pt x="5311624" y="14832093"/>
                      <a:pt x="5348080" y="14831943"/>
                    </a:cubicBezTo>
                    <a:cubicBezTo>
                      <a:pt x="5350852" y="14993130"/>
                      <a:pt x="5508704" y="15036629"/>
                      <a:pt x="5642052" y="15045959"/>
                    </a:cubicBezTo>
                    <a:cubicBezTo>
                      <a:pt x="5841306" y="15060871"/>
                      <a:pt x="6175519" y="15108118"/>
                      <a:pt x="6356077" y="15031572"/>
                    </a:cubicBezTo>
                    <a:cubicBezTo>
                      <a:pt x="6367841" y="15025539"/>
                      <a:pt x="6374398" y="15011864"/>
                      <a:pt x="6374660" y="14999161"/>
                    </a:cubicBezTo>
                    <a:cubicBezTo>
                      <a:pt x="6376047" y="14928797"/>
                      <a:pt x="6376309" y="14858471"/>
                      <a:pt x="6376234" y="14788069"/>
                    </a:cubicBezTo>
                    <a:cubicBezTo>
                      <a:pt x="6376234" y="14781249"/>
                      <a:pt x="6374510" y="14775104"/>
                      <a:pt x="6371663" y="14769746"/>
                    </a:cubicBezTo>
                    <a:cubicBezTo>
                      <a:pt x="6396280" y="14580122"/>
                      <a:pt x="6231758" y="14440330"/>
                      <a:pt x="6153413" y="14283976"/>
                    </a:cubicBezTo>
                    <a:cubicBezTo>
                      <a:pt x="6105229" y="14196676"/>
                      <a:pt x="6069597" y="14105142"/>
                      <a:pt x="6048953" y="14007501"/>
                    </a:cubicBezTo>
                    <a:cubicBezTo>
                      <a:pt x="6027746" y="13907124"/>
                      <a:pt x="6028308" y="13803788"/>
                      <a:pt x="6006240" y="13704012"/>
                    </a:cubicBezTo>
                    <a:cubicBezTo>
                      <a:pt x="6004778" y="13697492"/>
                      <a:pt x="6001631" y="13692996"/>
                      <a:pt x="5997659" y="13690073"/>
                    </a:cubicBezTo>
                    <a:cubicBezTo>
                      <a:pt x="6097211" y="13551517"/>
                      <a:pt x="6120404" y="13366652"/>
                      <a:pt x="6095713" y="13200894"/>
                    </a:cubicBezTo>
                    <a:cubicBezTo>
                      <a:pt x="6091029" y="13171182"/>
                      <a:pt x="6084210" y="13141919"/>
                      <a:pt x="6075592" y="13113107"/>
                    </a:cubicBezTo>
                    <a:cubicBezTo>
                      <a:pt x="6056896" y="13056456"/>
                      <a:pt x="6032804" y="13002989"/>
                      <a:pt x="6079789" y="12953194"/>
                    </a:cubicBezTo>
                    <a:cubicBezTo>
                      <a:pt x="6144721" y="12878296"/>
                      <a:pt x="6141199" y="12775410"/>
                      <a:pt x="6137114" y="12682339"/>
                    </a:cubicBezTo>
                    <a:cubicBezTo>
                      <a:pt x="6135803" y="12612125"/>
                      <a:pt x="6134492" y="12541947"/>
                      <a:pt x="6133180" y="12471732"/>
                    </a:cubicBezTo>
                    <a:cubicBezTo>
                      <a:pt x="6101745" y="11945047"/>
                      <a:pt x="6176456" y="11399029"/>
                      <a:pt x="6033291" y="10885832"/>
                    </a:cubicBezTo>
                    <a:cubicBezTo>
                      <a:pt x="6014632" y="10829818"/>
                      <a:pt x="5991852" y="10774816"/>
                      <a:pt x="5964650" y="10722436"/>
                    </a:cubicBezTo>
                    <a:cubicBezTo>
                      <a:pt x="5937748" y="10670618"/>
                      <a:pt x="5894511" y="10621084"/>
                      <a:pt x="5878474" y="10564621"/>
                    </a:cubicBezTo>
                    <a:cubicBezTo>
                      <a:pt x="5861988" y="10506583"/>
                      <a:pt x="5905564" y="10451543"/>
                      <a:pt x="5921937" y="10398189"/>
                    </a:cubicBezTo>
                    <a:cubicBezTo>
                      <a:pt x="5941308" y="10334943"/>
                      <a:pt x="5932915" y="10269112"/>
                      <a:pt x="5924410" y="10204855"/>
                    </a:cubicBezTo>
                    <a:cubicBezTo>
                      <a:pt x="5906126" y="10067048"/>
                      <a:pt x="5880123" y="9930441"/>
                      <a:pt x="5845465" y="9795782"/>
                    </a:cubicBezTo>
                    <a:cubicBezTo>
                      <a:pt x="5792336" y="9624666"/>
                      <a:pt x="5814179" y="9580679"/>
                      <a:pt x="5897283" y="9428147"/>
                    </a:cubicBezTo>
                    <a:cubicBezTo>
                      <a:pt x="5951424" y="9312409"/>
                      <a:pt x="5966636" y="9186217"/>
                      <a:pt x="5966599" y="9059576"/>
                    </a:cubicBezTo>
                    <a:cubicBezTo>
                      <a:pt x="5934863" y="8294409"/>
                      <a:pt x="5906538" y="7528192"/>
                      <a:pt x="5852921" y="6764073"/>
                    </a:cubicBezTo>
                    <a:cubicBezTo>
                      <a:pt x="6435771" y="6766771"/>
                      <a:pt x="7018657" y="6772841"/>
                      <a:pt x="7601469" y="6776475"/>
                    </a:cubicBezTo>
                    <a:cubicBezTo>
                      <a:pt x="7629195" y="6776700"/>
                      <a:pt x="7650514" y="6753395"/>
                      <a:pt x="7651451" y="6726493"/>
                    </a:cubicBezTo>
                    <a:cubicBezTo>
                      <a:pt x="7673707" y="6031390"/>
                      <a:pt x="7715821" y="5337299"/>
                      <a:pt x="7757223" y="4643170"/>
                    </a:cubicBezTo>
                    <a:cubicBezTo>
                      <a:pt x="7820619" y="4635264"/>
                      <a:pt x="7901999" y="4626647"/>
                      <a:pt x="7956777" y="4593113"/>
                    </a:cubicBezTo>
                    <a:cubicBezTo>
                      <a:pt x="7997092" y="4565799"/>
                      <a:pt x="8002674" y="4507874"/>
                      <a:pt x="7978095" y="4468121"/>
                    </a:cubicBezTo>
                    <a:cubicBezTo>
                      <a:pt x="8055692" y="4440207"/>
                      <a:pt x="8075475" y="4343015"/>
                      <a:pt x="8018111" y="4285502"/>
                    </a:cubicBezTo>
                    <a:cubicBezTo>
                      <a:pt x="8141193" y="4242452"/>
                      <a:pt x="8131639" y="4101535"/>
                      <a:pt x="8016688" y="4053502"/>
                    </a:cubicBezTo>
                    <a:close/>
                    <a:moveTo>
                      <a:pt x="7984203" y="3982612"/>
                    </a:moveTo>
                    <a:cubicBezTo>
                      <a:pt x="7941190" y="4066391"/>
                      <a:pt x="7818183" y="4057211"/>
                      <a:pt x="7739238" y="4061220"/>
                    </a:cubicBezTo>
                    <a:cubicBezTo>
                      <a:pt x="7622189" y="4067027"/>
                      <a:pt x="7510947" y="4074071"/>
                      <a:pt x="7393223" y="4081715"/>
                    </a:cubicBezTo>
                    <a:cubicBezTo>
                      <a:pt x="7399518" y="4019780"/>
                      <a:pt x="7464449" y="3986472"/>
                      <a:pt x="7514319" y="3961293"/>
                    </a:cubicBezTo>
                    <a:cubicBezTo>
                      <a:pt x="7582136" y="3928809"/>
                      <a:pt x="7651826" y="3895575"/>
                      <a:pt x="7723914" y="3872607"/>
                    </a:cubicBezTo>
                    <a:cubicBezTo>
                      <a:pt x="7743735" y="3872645"/>
                      <a:pt x="7769625" y="3863202"/>
                      <a:pt x="7776556" y="3843682"/>
                    </a:cubicBezTo>
                    <a:cubicBezTo>
                      <a:pt x="7805706" y="3850014"/>
                      <a:pt x="7836055" y="3843832"/>
                      <a:pt x="7865692" y="3835064"/>
                    </a:cubicBezTo>
                    <a:cubicBezTo>
                      <a:pt x="7922269" y="3860917"/>
                      <a:pt x="8024968" y="3902469"/>
                      <a:pt x="7984203" y="3982612"/>
                    </a:cubicBezTo>
                    <a:close/>
                    <a:moveTo>
                      <a:pt x="7796264" y="3548510"/>
                    </a:moveTo>
                    <a:cubicBezTo>
                      <a:pt x="7807842" y="3547798"/>
                      <a:pt x="7831559" y="3545288"/>
                      <a:pt x="7840064" y="3549260"/>
                    </a:cubicBezTo>
                    <a:cubicBezTo>
                      <a:pt x="7852316" y="3554955"/>
                      <a:pt x="7858648" y="3582906"/>
                      <a:pt x="7864343" y="3596507"/>
                    </a:cubicBezTo>
                    <a:cubicBezTo>
                      <a:pt x="7873298" y="3618013"/>
                      <a:pt x="7884988" y="3636522"/>
                      <a:pt x="7902298" y="3652259"/>
                    </a:cubicBezTo>
                    <a:cubicBezTo>
                      <a:pt x="7936019" y="3677100"/>
                      <a:pt x="7972213" y="3702278"/>
                      <a:pt x="7916724" y="3730679"/>
                    </a:cubicBezTo>
                    <a:cubicBezTo>
                      <a:pt x="7891957" y="3742893"/>
                      <a:pt x="7863294" y="3749038"/>
                      <a:pt x="7836917" y="3756831"/>
                    </a:cubicBezTo>
                    <a:cubicBezTo>
                      <a:pt x="7818183" y="3762377"/>
                      <a:pt x="7797651" y="3770732"/>
                      <a:pt x="7783413" y="3758180"/>
                    </a:cubicBezTo>
                    <a:cubicBezTo>
                      <a:pt x="7784499" y="3688528"/>
                      <a:pt x="7785586" y="3618837"/>
                      <a:pt x="7786672" y="3549185"/>
                    </a:cubicBezTo>
                    <a:cubicBezTo>
                      <a:pt x="7789857" y="3548922"/>
                      <a:pt x="7793080" y="3548698"/>
                      <a:pt x="7796264" y="3548510"/>
                    </a:cubicBezTo>
                    <a:close/>
                    <a:moveTo>
                      <a:pt x="6197625" y="1834620"/>
                    </a:moveTo>
                    <a:cubicBezTo>
                      <a:pt x="6218382" y="1882953"/>
                      <a:pt x="6240338" y="1926716"/>
                      <a:pt x="6259072" y="1976586"/>
                    </a:cubicBezTo>
                    <a:cubicBezTo>
                      <a:pt x="6184849" y="1976586"/>
                      <a:pt x="6110662" y="1976398"/>
                      <a:pt x="6036439" y="1976061"/>
                    </a:cubicBezTo>
                    <a:cubicBezTo>
                      <a:pt x="6055922" y="1808805"/>
                      <a:pt x="6060305" y="1639188"/>
                      <a:pt x="6044344" y="1471407"/>
                    </a:cubicBezTo>
                    <a:cubicBezTo>
                      <a:pt x="6093127" y="1593627"/>
                      <a:pt x="6144421" y="1714348"/>
                      <a:pt x="6197625" y="1834620"/>
                    </a:cubicBezTo>
                    <a:close/>
                    <a:moveTo>
                      <a:pt x="4434128" y="1478751"/>
                    </a:moveTo>
                    <a:cubicBezTo>
                      <a:pt x="4589806" y="1233899"/>
                      <a:pt x="4660208" y="951541"/>
                      <a:pt x="4726789" y="672481"/>
                    </a:cubicBezTo>
                    <a:cubicBezTo>
                      <a:pt x="4769689" y="727558"/>
                      <a:pt x="4822818" y="773719"/>
                      <a:pt x="4883778" y="809500"/>
                    </a:cubicBezTo>
                    <a:cubicBezTo>
                      <a:pt x="4909332" y="824488"/>
                      <a:pt x="4934960" y="799834"/>
                      <a:pt x="4930314" y="773719"/>
                    </a:cubicBezTo>
                    <a:cubicBezTo>
                      <a:pt x="4918699" y="708300"/>
                      <a:pt x="4904911" y="642132"/>
                      <a:pt x="4887750" y="576750"/>
                    </a:cubicBezTo>
                    <a:cubicBezTo>
                      <a:pt x="5171756" y="835653"/>
                      <a:pt x="5516535" y="1022130"/>
                      <a:pt x="5870081" y="1167993"/>
                    </a:cubicBezTo>
                    <a:cubicBezTo>
                      <a:pt x="5892749" y="1177360"/>
                      <a:pt x="5918003" y="1187963"/>
                      <a:pt x="5931304" y="1209732"/>
                    </a:cubicBezTo>
                    <a:cubicBezTo>
                      <a:pt x="5947565" y="1236371"/>
                      <a:pt x="5949251" y="1273914"/>
                      <a:pt x="5954084" y="1304001"/>
                    </a:cubicBezTo>
                    <a:cubicBezTo>
                      <a:pt x="5965774" y="1376801"/>
                      <a:pt x="5973492" y="1450238"/>
                      <a:pt x="5977801" y="1523862"/>
                    </a:cubicBezTo>
                    <a:cubicBezTo>
                      <a:pt x="5986419" y="1674820"/>
                      <a:pt x="5981885" y="1826227"/>
                      <a:pt x="5958580" y="1975724"/>
                    </a:cubicBezTo>
                    <a:cubicBezTo>
                      <a:pt x="5907512" y="1975424"/>
                      <a:pt x="5856405" y="1974974"/>
                      <a:pt x="5805337" y="1974562"/>
                    </a:cubicBezTo>
                    <a:cubicBezTo>
                      <a:pt x="5794284" y="1887412"/>
                      <a:pt x="5778510" y="1801124"/>
                      <a:pt x="5764947" y="1714386"/>
                    </a:cubicBezTo>
                    <a:cubicBezTo>
                      <a:pt x="5762361" y="1695989"/>
                      <a:pt x="5743215" y="1690893"/>
                      <a:pt x="5728116" y="1696139"/>
                    </a:cubicBezTo>
                    <a:cubicBezTo>
                      <a:pt x="5656777" y="1675419"/>
                      <a:pt x="5578881" y="1676244"/>
                      <a:pt x="5504995" y="1670024"/>
                    </a:cubicBezTo>
                    <a:cubicBezTo>
                      <a:pt x="5257895" y="1655374"/>
                      <a:pt x="5009896" y="1661219"/>
                      <a:pt x="4765230" y="1700373"/>
                    </a:cubicBezTo>
                    <a:cubicBezTo>
                      <a:pt x="4750281" y="1702696"/>
                      <a:pt x="4748183" y="1720568"/>
                      <a:pt x="4755489" y="1730947"/>
                    </a:cubicBezTo>
                    <a:cubicBezTo>
                      <a:pt x="4733570" y="1804346"/>
                      <a:pt x="4744099" y="1882616"/>
                      <a:pt x="4746759" y="1958301"/>
                    </a:cubicBezTo>
                    <a:cubicBezTo>
                      <a:pt x="4564253" y="1954442"/>
                      <a:pt x="4381747" y="1950171"/>
                      <a:pt x="4199242" y="1945487"/>
                    </a:cubicBezTo>
                    <a:cubicBezTo>
                      <a:pt x="4254844" y="1780441"/>
                      <a:pt x="4348026" y="1629034"/>
                      <a:pt x="4434128" y="1478751"/>
                    </a:cubicBezTo>
                    <a:close/>
                    <a:moveTo>
                      <a:pt x="4812028" y="1959650"/>
                    </a:moveTo>
                    <a:cubicBezTo>
                      <a:pt x="4806332" y="1885763"/>
                      <a:pt x="4802361" y="1810603"/>
                      <a:pt x="4797415" y="1737091"/>
                    </a:cubicBezTo>
                    <a:cubicBezTo>
                      <a:pt x="5029604" y="1727050"/>
                      <a:pt x="5262578" y="1722479"/>
                      <a:pt x="5494617" y="1737279"/>
                    </a:cubicBezTo>
                    <a:cubicBezTo>
                      <a:pt x="5566592" y="1740688"/>
                      <a:pt x="5639617" y="1752341"/>
                      <a:pt x="5711330" y="1750954"/>
                    </a:cubicBezTo>
                    <a:cubicBezTo>
                      <a:pt x="5715976" y="1825628"/>
                      <a:pt x="5725793" y="1899701"/>
                      <a:pt x="5734373" y="1973925"/>
                    </a:cubicBezTo>
                    <a:cubicBezTo>
                      <a:pt x="5426875" y="1970965"/>
                      <a:pt x="5119451" y="1966020"/>
                      <a:pt x="4812028" y="1959650"/>
                    </a:cubicBezTo>
                    <a:close/>
                    <a:moveTo>
                      <a:pt x="3282517" y="454043"/>
                    </a:moveTo>
                    <a:cubicBezTo>
                      <a:pt x="3286038" y="298177"/>
                      <a:pt x="3387951" y="252392"/>
                      <a:pt x="3492936" y="168501"/>
                    </a:cubicBezTo>
                    <a:cubicBezTo>
                      <a:pt x="3492524" y="215486"/>
                      <a:pt x="3489564" y="262545"/>
                      <a:pt x="3482969" y="309080"/>
                    </a:cubicBezTo>
                    <a:cubicBezTo>
                      <a:pt x="3478998" y="346323"/>
                      <a:pt x="3450447" y="419123"/>
                      <a:pt x="3505000" y="429127"/>
                    </a:cubicBezTo>
                    <a:cubicBezTo>
                      <a:pt x="3544154" y="479934"/>
                      <a:pt x="3598558" y="518451"/>
                      <a:pt x="3636400" y="570830"/>
                    </a:cubicBezTo>
                    <a:cubicBezTo>
                      <a:pt x="3431076" y="407246"/>
                      <a:pt x="3413017" y="591775"/>
                      <a:pt x="3401102" y="764015"/>
                    </a:cubicBezTo>
                    <a:cubicBezTo>
                      <a:pt x="3313802" y="638198"/>
                      <a:pt x="3277571" y="617103"/>
                      <a:pt x="3282517" y="454043"/>
                    </a:cubicBezTo>
                    <a:close/>
                    <a:moveTo>
                      <a:pt x="2036787" y="1189199"/>
                    </a:moveTo>
                    <a:cubicBezTo>
                      <a:pt x="2036487" y="1090060"/>
                      <a:pt x="2067735" y="1105721"/>
                      <a:pt x="2142296" y="1063870"/>
                    </a:cubicBezTo>
                    <a:cubicBezTo>
                      <a:pt x="2496554" y="885935"/>
                      <a:pt x="2849014" y="703991"/>
                      <a:pt x="3202785" y="525195"/>
                    </a:cubicBezTo>
                    <a:cubicBezTo>
                      <a:pt x="3206644" y="583532"/>
                      <a:pt x="3219608" y="641907"/>
                      <a:pt x="3251643" y="688479"/>
                    </a:cubicBezTo>
                    <a:cubicBezTo>
                      <a:pt x="3307245" y="769335"/>
                      <a:pt x="3371690" y="844346"/>
                      <a:pt x="3429578" y="923590"/>
                    </a:cubicBezTo>
                    <a:cubicBezTo>
                      <a:pt x="3439994" y="937828"/>
                      <a:pt x="3456180" y="945171"/>
                      <a:pt x="3473340" y="937940"/>
                    </a:cubicBezTo>
                    <a:cubicBezTo>
                      <a:pt x="3487952" y="931795"/>
                      <a:pt x="3500130" y="912837"/>
                      <a:pt x="3493648" y="896576"/>
                    </a:cubicBezTo>
                    <a:cubicBezTo>
                      <a:pt x="3455131" y="800021"/>
                      <a:pt x="3475438" y="693987"/>
                      <a:pt x="3495596" y="595409"/>
                    </a:cubicBezTo>
                    <a:cubicBezTo>
                      <a:pt x="3497357" y="586717"/>
                      <a:pt x="3498631" y="576076"/>
                      <a:pt x="3507548" y="573004"/>
                    </a:cubicBezTo>
                    <a:cubicBezTo>
                      <a:pt x="3551273" y="574465"/>
                      <a:pt x="3618078" y="637748"/>
                      <a:pt x="3649476" y="668209"/>
                    </a:cubicBezTo>
                    <a:cubicBezTo>
                      <a:pt x="3673193" y="688854"/>
                      <a:pt x="3689942" y="730631"/>
                      <a:pt x="3724787" y="731155"/>
                    </a:cubicBezTo>
                    <a:cubicBezTo>
                      <a:pt x="3738425" y="768061"/>
                      <a:pt x="3748391" y="806353"/>
                      <a:pt x="3754574" y="845132"/>
                    </a:cubicBezTo>
                    <a:cubicBezTo>
                      <a:pt x="3764278" y="905868"/>
                      <a:pt x="3752738" y="966566"/>
                      <a:pt x="3760119" y="1027001"/>
                    </a:cubicBezTo>
                    <a:cubicBezTo>
                      <a:pt x="3781063" y="1124642"/>
                      <a:pt x="3841536" y="1145737"/>
                      <a:pt x="3804780" y="1261849"/>
                    </a:cubicBezTo>
                    <a:cubicBezTo>
                      <a:pt x="3795900" y="1270580"/>
                      <a:pt x="3793465" y="1282194"/>
                      <a:pt x="3795526" y="1293060"/>
                    </a:cubicBezTo>
                    <a:cubicBezTo>
                      <a:pt x="3733704" y="1472718"/>
                      <a:pt x="3773008" y="1516743"/>
                      <a:pt x="3877168" y="1657959"/>
                    </a:cubicBezTo>
                    <a:cubicBezTo>
                      <a:pt x="3931834" y="1746383"/>
                      <a:pt x="3966641" y="1843612"/>
                      <a:pt x="4004034" y="1940354"/>
                    </a:cubicBezTo>
                    <a:cubicBezTo>
                      <a:pt x="3383792" y="1923569"/>
                      <a:pt x="2763662" y="1902774"/>
                      <a:pt x="2143607" y="1879769"/>
                    </a:cubicBezTo>
                    <a:cubicBezTo>
                      <a:pt x="2063988" y="1659645"/>
                      <a:pt x="2021312" y="1423748"/>
                      <a:pt x="2036787" y="1189199"/>
                    </a:cubicBezTo>
                    <a:close/>
                    <a:moveTo>
                      <a:pt x="1722619" y="1855415"/>
                    </a:moveTo>
                    <a:cubicBezTo>
                      <a:pt x="1783617" y="1674033"/>
                      <a:pt x="1868818" y="1502543"/>
                      <a:pt x="1950611" y="1329891"/>
                    </a:cubicBezTo>
                    <a:cubicBezTo>
                      <a:pt x="1960540" y="1517005"/>
                      <a:pt x="1993174" y="1698312"/>
                      <a:pt x="2052673" y="1876322"/>
                    </a:cubicBezTo>
                    <a:cubicBezTo>
                      <a:pt x="1941843" y="1872163"/>
                      <a:pt x="1830976" y="1867929"/>
                      <a:pt x="1720146" y="1863620"/>
                    </a:cubicBezTo>
                    <a:cubicBezTo>
                      <a:pt x="1720933" y="1860772"/>
                      <a:pt x="1721757" y="1858000"/>
                      <a:pt x="1722619" y="1855415"/>
                    </a:cubicBezTo>
                    <a:close/>
                    <a:moveTo>
                      <a:pt x="187638" y="3758930"/>
                    </a:moveTo>
                    <a:cubicBezTo>
                      <a:pt x="294496" y="3682720"/>
                      <a:pt x="198803" y="3610969"/>
                      <a:pt x="357517" y="3651846"/>
                    </a:cubicBezTo>
                    <a:cubicBezTo>
                      <a:pt x="357217" y="3712395"/>
                      <a:pt x="358303" y="3770170"/>
                      <a:pt x="359577" y="3823262"/>
                    </a:cubicBezTo>
                    <a:cubicBezTo>
                      <a:pt x="320798" y="3824723"/>
                      <a:pt x="337883" y="3869872"/>
                      <a:pt x="283817" y="3851700"/>
                    </a:cubicBezTo>
                    <a:cubicBezTo>
                      <a:pt x="244476" y="3838923"/>
                      <a:pt x="104571" y="3814494"/>
                      <a:pt x="187638" y="3758930"/>
                    </a:cubicBezTo>
                    <a:close/>
                    <a:moveTo>
                      <a:pt x="238931" y="3927610"/>
                    </a:moveTo>
                    <a:cubicBezTo>
                      <a:pt x="240355" y="3926973"/>
                      <a:pt x="241591" y="3926261"/>
                      <a:pt x="242753" y="3925474"/>
                    </a:cubicBezTo>
                    <a:cubicBezTo>
                      <a:pt x="282056" y="3938026"/>
                      <a:pt x="326381" y="3946007"/>
                      <a:pt x="361938" y="3922402"/>
                    </a:cubicBezTo>
                    <a:cubicBezTo>
                      <a:pt x="362537" y="3935590"/>
                      <a:pt x="368607" y="3944770"/>
                      <a:pt x="377000" y="3950090"/>
                    </a:cubicBezTo>
                    <a:cubicBezTo>
                      <a:pt x="376550" y="3963166"/>
                      <a:pt x="383182" y="3976206"/>
                      <a:pt x="399331" y="3980552"/>
                    </a:cubicBezTo>
                    <a:cubicBezTo>
                      <a:pt x="490415" y="4007978"/>
                      <a:pt x="699673" y="4066353"/>
                      <a:pt x="715259" y="4173361"/>
                    </a:cubicBezTo>
                    <a:cubicBezTo>
                      <a:pt x="715259" y="4173474"/>
                      <a:pt x="715259" y="4173623"/>
                      <a:pt x="715259" y="4173736"/>
                    </a:cubicBezTo>
                    <a:cubicBezTo>
                      <a:pt x="593451" y="4162645"/>
                      <a:pt x="469658" y="4158861"/>
                      <a:pt x="347288" y="4151218"/>
                    </a:cubicBezTo>
                    <a:cubicBezTo>
                      <a:pt x="274113" y="4147508"/>
                      <a:pt x="171152" y="4151967"/>
                      <a:pt x="127090" y="4080291"/>
                    </a:cubicBezTo>
                    <a:cubicBezTo>
                      <a:pt x="77557" y="3999773"/>
                      <a:pt x="180181" y="3953800"/>
                      <a:pt x="238931" y="3927610"/>
                    </a:cubicBezTo>
                    <a:close/>
                    <a:moveTo>
                      <a:pt x="62682" y="4241890"/>
                    </a:moveTo>
                    <a:cubicBezTo>
                      <a:pt x="76658" y="4210829"/>
                      <a:pt x="111241" y="4198727"/>
                      <a:pt x="134920" y="4176771"/>
                    </a:cubicBezTo>
                    <a:cubicBezTo>
                      <a:pt x="175835" y="4199027"/>
                      <a:pt x="225180" y="4210117"/>
                      <a:pt x="270516" y="4213714"/>
                    </a:cubicBezTo>
                    <a:cubicBezTo>
                      <a:pt x="421587" y="4224655"/>
                      <a:pt x="573931" y="4226378"/>
                      <a:pt x="725188" y="4229451"/>
                    </a:cubicBezTo>
                    <a:cubicBezTo>
                      <a:pt x="742686" y="4251369"/>
                      <a:pt x="771911" y="4270965"/>
                      <a:pt x="771461" y="4302176"/>
                    </a:cubicBezTo>
                    <a:cubicBezTo>
                      <a:pt x="770262" y="4346500"/>
                      <a:pt x="709264" y="4340618"/>
                      <a:pt x="677904" y="4343727"/>
                    </a:cubicBezTo>
                    <a:cubicBezTo>
                      <a:pt x="580375" y="4353394"/>
                      <a:pt x="482172" y="4354143"/>
                      <a:pt x="384344" y="4349160"/>
                    </a:cubicBezTo>
                    <a:cubicBezTo>
                      <a:pt x="336197" y="4346687"/>
                      <a:pt x="288126" y="4343540"/>
                      <a:pt x="240130" y="4338969"/>
                    </a:cubicBezTo>
                    <a:cubicBezTo>
                      <a:pt x="181942" y="4333161"/>
                      <a:pt x="36380" y="4333124"/>
                      <a:pt x="62682" y="4241890"/>
                    </a:cubicBezTo>
                    <a:close/>
                    <a:moveTo>
                      <a:pt x="102735" y="4459653"/>
                    </a:moveTo>
                    <a:cubicBezTo>
                      <a:pt x="96066" y="4430803"/>
                      <a:pt x="105733" y="4403376"/>
                      <a:pt x="129975" y="4386478"/>
                    </a:cubicBezTo>
                    <a:cubicBezTo>
                      <a:pt x="331739" y="4418700"/>
                      <a:pt x="537437" y="4424770"/>
                      <a:pt x="739801" y="4395770"/>
                    </a:cubicBezTo>
                    <a:cubicBezTo>
                      <a:pt x="735604" y="4408659"/>
                      <a:pt x="740812" y="4419824"/>
                      <a:pt x="741936" y="4433013"/>
                    </a:cubicBezTo>
                    <a:cubicBezTo>
                      <a:pt x="743248" y="4448525"/>
                      <a:pt x="737890" y="4463961"/>
                      <a:pt x="728973" y="4476513"/>
                    </a:cubicBezTo>
                    <a:cubicBezTo>
                      <a:pt x="675356" y="4544142"/>
                      <a:pt x="485881" y="4541557"/>
                      <a:pt x="402703" y="4542382"/>
                    </a:cubicBezTo>
                    <a:cubicBezTo>
                      <a:pt x="336535" y="4538148"/>
                      <a:pt x="114238" y="4539497"/>
                      <a:pt x="102735" y="4459653"/>
                    </a:cubicBezTo>
                    <a:close/>
                    <a:moveTo>
                      <a:pt x="344590" y="4672320"/>
                    </a:moveTo>
                    <a:cubicBezTo>
                      <a:pt x="297793" y="4668386"/>
                      <a:pt x="249085" y="4660555"/>
                      <a:pt x="203861" y="4647591"/>
                    </a:cubicBezTo>
                    <a:cubicBezTo>
                      <a:pt x="160623" y="4637850"/>
                      <a:pt x="156989" y="4608063"/>
                      <a:pt x="169728" y="4570970"/>
                    </a:cubicBezTo>
                    <a:cubicBezTo>
                      <a:pt x="289363" y="4598284"/>
                      <a:pt x="409672" y="4606302"/>
                      <a:pt x="531667" y="4596822"/>
                    </a:cubicBezTo>
                    <a:cubicBezTo>
                      <a:pt x="550251" y="4635677"/>
                      <a:pt x="522375" y="4653849"/>
                      <a:pt x="487343" y="4661229"/>
                    </a:cubicBezTo>
                    <a:cubicBezTo>
                      <a:pt x="440957" y="4674756"/>
                      <a:pt x="392549" y="4676367"/>
                      <a:pt x="344590" y="4672320"/>
                    </a:cubicBezTo>
                    <a:close/>
                    <a:moveTo>
                      <a:pt x="2049526" y="14003492"/>
                    </a:moveTo>
                    <a:cubicBezTo>
                      <a:pt x="2065562" y="13915968"/>
                      <a:pt x="2076765" y="13824696"/>
                      <a:pt x="2074929" y="13735335"/>
                    </a:cubicBezTo>
                    <a:cubicBezTo>
                      <a:pt x="2095124" y="13745339"/>
                      <a:pt x="2116593" y="13751371"/>
                      <a:pt x="2138699" y="13753994"/>
                    </a:cubicBezTo>
                    <a:cubicBezTo>
                      <a:pt x="2150427" y="13863250"/>
                      <a:pt x="2171446" y="13975841"/>
                      <a:pt x="2160018" y="14086034"/>
                    </a:cubicBezTo>
                    <a:cubicBezTo>
                      <a:pt x="2147691" y="14164791"/>
                      <a:pt x="2030080" y="14211888"/>
                      <a:pt x="1969195" y="14253702"/>
                    </a:cubicBezTo>
                    <a:cubicBezTo>
                      <a:pt x="2006588" y="14173858"/>
                      <a:pt x="2033602" y="14090492"/>
                      <a:pt x="2049526" y="14003492"/>
                    </a:cubicBezTo>
                    <a:close/>
                    <a:moveTo>
                      <a:pt x="2767821" y="13830166"/>
                    </a:moveTo>
                    <a:cubicBezTo>
                      <a:pt x="2774453" y="13837210"/>
                      <a:pt x="2783745" y="13842530"/>
                      <a:pt x="2793562" y="13844965"/>
                    </a:cubicBezTo>
                    <a:cubicBezTo>
                      <a:pt x="2859505" y="13949988"/>
                      <a:pt x="2861828" y="14076704"/>
                      <a:pt x="2856807" y="14196789"/>
                    </a:cubicBezTo>
                    <a:cubicBezTo>
                      <a:pt x="2851524" y="14279293"/>
                      <a:pt x="2872694" y="14396717"/>
                      <a:pt x="2826533" y="14467381"/>
                    </a:cubicBezTo>
                    <a:cubicBezTo>
                      <a:pt x="2807987" y="14490911"/>
                      <a:pt x="2780223" y="14504587"/>
                      <a:pt x="2754820" y="14519274"/>
                    </a:cubicBezTo>
                    <a:cubicBezTo>
                      <a:pt x="2752047" y="14402149"/>
                      <a:pt x="2658190" y="14359136"/>
                      <a:pt x="2577335" y="14295853"/>
                    </a:cubicBezTo>
                    <a:cubicBezTo>
                      <a:pt x="2542265" y="14272549"/>
                      <a:pt x="2510117" y="14246808"/>
                      <a:pt x="2491346" y="14208254"/>
                    </a:cubicBezTo>
                    <a:cubicBezTo>
                      <a:pt x="2433946" y="14129122"/>
                      <a:pt x="2419483" y="14058794"/>
                      <a:pt x="2471301" y="13971645"/>
                    </a:cubicBezTo>
                    <a:cubicBezTo>
                      <a:pt x="2491646" y="13933914"/>
                      <a:pt x="2507869" y="13894161"/>
                      <a:pt x="2528589" y="13856580"/>
                    </a:cubicBezTo>
                    <a:cubicBezTo>
                      <a:pt x="2546274" y="13824508"/>
                      <a:pt x="2574825" y="13792698"/>
                      <a:pt x="2583180" y="13756279"/>
                    </a:cubicBezTo>
                    <a:cubicBezTo>
                      <a:pt x="2646875" y="13774863"/>
                      <a:pt x="2707985" y="13801578"/>
                      <a:pt x="2767821" y="13830166"/>
                    </a:cubicBezTo>
                    <a:close/>
                    <a:moveTo>
                      <a:pt x="1858290" y="14448197"/>
                    </a:moveTo>
                    <a:cubicBezTo>
                      <a:pt x="1858964" y="14448573"/>
                      <a:pt x="1859676" y="14448946"/>
                      <a:pt x="1860538" y="14449434"/>
                    </a:cubicBezTo>
                    <a:cubicBezTo>
                      <a:pt x="1862374" y="14446361"/>
                      <a:pt x="1863161" y="14443364"/>
                      <a:pt x="1863161" y="14440591"/>
                    </a:cubicBezTo>
                    <a:cubicBezTo>
                      <a:pt x="1886391" y="14404285"/>
                      <a:pt x="1908946" y="14367604"/>
                      <a:pt x="1929891" y="14329949"/>
                    </a:cubicBezTo>
                    <a:cubicBezTo>
                      <a:pt x="1951697" y="14325752"/>
                      <a:pt x="1973916" y="14310915"/>
                      <a:pt x="1991301" y="14300949"/>
                    </a:cubicBezTo>
                    <a:cubicBezTo>
                      <a:pt x="2049488" y="14266104"/>
                      <a:pt x="2105353" y="14231746"/>
                      <a:pt x="2158145" y="14187422"/>
                    </a:cubicBezTo>
                    <a:cubicBezTo>
                      <a:pt x="2160843" y="14188733"/>
                      <a:pt x="2164140" y="14188733"/>
                      <a:pt x="2167549" y="14186522"/>
                    </a:cubicBezTo>
                    <a:cubicBezTo>
                      <a:pt x="2216407" y="14154787"/>
                      <a:pt x="2265790" y="14124213"/>
                      <a:pt x="2316521" y="14095513"/>
                    </a:cubicBezTo>
                    <a:cubicBezTo>
                      <a:pt x="2350655" y="14122153"/>
                      <a:pt x="2383401" y="14150591"/>
                      <a:pt x="2419146" y="14175095"/>
                    </a:cubicBezTo>
                    <a:cubicBezTo>
                      <a:pt x="2433533" y="14217284"/>
                      <a:pt x="2464182" y="14248831"/>
                      <a:pt x="2495580" y="14278993"/>
                    </a:cubicBezTo>
                    <a:cubicBezTo>
                      <a:pt x="2519972" y="14306869"/>
                      <a:pt x="2541778" y="14336206"/>
                      <a:pt x="2567893" y="14362509"/>
                    </a:cubicBezTo>
                    <a:cubicBezTo>
                      <a:pt x="2495468" y="14462847"/>
                      <a:pt x="2363693" y="14473264"/>
                      <a:pt x="2249979" y="14481544"/>
                    </a:cubicBezTo>
                    <a:cubicBezTo>
                      <a:pt x="2143495" y="14490199"/>
                      <a:pt x="2036262" y="14486378"/>
                      <a:pt x="1930341" y="14472627"/>
                    </a:cubicBezTo>
                    <a:cubicBezTo>
                      <a:pt x="1905200" y="14468918"/>
                      <a:pt x="1874738" y="14470790"/>
                      <a:pt x="1857728" y="14449134"/>
                    </a:cubicBezTo>
                    <a:cubicBezTo>
                      <a:pt x="1857953" y="14448760"/>
                      <a:pt x="1858103" y="14448497"/>
                      <a:pt x="1858290" y="14448197"/>
                    </a:cubicBezTo>
                    <a:close/>
                    <a:moveTo>
                      <a:pt x="2213822" y="13980674"/>
                    </a:moveTo>
                    <a:cubicBezTo>
                      <a:pt x="2211911" y="13979137"/>
                      <a:pt x="2209813" y="13978388"/>
                      <a:pt x="2207790" y="13978239"/>
                    </a:cubicBezTo>
                    <a:cubicBezTo>
                      <a:pt x="2205691" y="13940659"/>
                      <a:pt x="2203256" y="13903116"/>
                      <a:pt x="2199584" y="13865685"/>
                    </a:cubicBezTo>
                    <a:cubicBezTo>
                      <a:pt x="2229671" y="13888953"/>
                      <a:pt x="2259233" y="13912820"/>
                      <a:pt x="2288870" y="13936650"/>
                    </a:cubicBezTo>
                    <a:cubicBezTo>
                      <a:pt x="2262231" y="13948714"/>
                      <a:pt x="2236228" y="13962052"/>
                      <a:pt x="2214347" y="13981049"/>
                    </a:cubicBezTo>
                    <a:cubicBezTo>
                      <a:pt x="2214122" y="13980936"/>
                      <a:pt x="2213972" y="13980786"/>
                      <a:pt x="2213822" y="13980674"/>
                    </a:cubicBezTo>
                    <a:close/>
                    <a:moveTo>
                      <a:pt x="2321280" y="13962914"/>
                    </a:moveTo>
                    <a:cubicBezTo>
                      <a:pt x="2346533" y="13982922"/>
                      <a:pt x="2369988" y="14004391"/>
                      <a:pt x="2395616" y="14024062"/>
                    </a:cubicBezTo>
                    <a:cubicBezTo>
                      <a:pt x="2368976" y="14033804"/>
                      <a:pt x="2342936" y="14048491"/>
                      <a:pt x="2317870" y="14063628"/>
                    </a:cubicBezTo>
                    <a:cubicBezTo>
                      <a:pt x="2291268" y="14042534"/>
                      <a:pt x="2264703" y="14021439"/>
                      <a:pt x="2238214" y="14000195"/>
                    </a:cubicBezTo>
                    <a:cubicBezTo>
                      <a:pt x="2265453" y="13986669"/>
                      <a:pt x="2293404" y="13975017"/>
                      <a:pt x="2321280" y="13962914"/>
                    </a:cubicBezTo>
                    <a:close/>
                    <a:moveTo>
                      <a:pt x="2401948" y="14045119"/>
                    </a:moveTo>
                    <a:cubicBezTo>
                      <a:pt x="2399513" y="14074494"/>
                      <a:pt x="2400262" y="14103756"/>
                      <a:pt x="2406182" y="14132532"/>
                    </a:cubicBezTo>
                    <a:cubicBezTo>
                      <a:pt x="2384226" y="14116046"/>
                      <a:pt x="2362682" y="14098997"/>
                      <a:pt x="2341100" y="14081988"/>
                    </a:cubicBezTo>
                    <a:cubicBezTo>
                      <a:pt x="2362007" y="14070522"/>
                      <a:pt x="2382877" y="14058682"/>
                      <a:pt x="2401948" y="14045119"/>
                    </a:cubicBezTo>
                    <a:close/>
                    <a:moveTo>
                      <a:pt x="2420569" y="13940396"/>
                    </a:moveTo>
                    <a:cubicBezTo>
                      <a:pt x="2416673" y="13956658"/>
                      <a:pt x="2412964" y="13973030"/>
                      <a:pt x="2409854" y="13989442"/>
                    </a:cubicBezTo>
                    <a:cubicBezTo>
                      <a:pt x="2392956" y="13974717"/>
                      <a:pt x="2375421" y="13960517"/>
                      <a:pt x="2357848" y="13946503"/>
                    </a:cubicBezTo>
                    <a:cubicBezTo>
                      <a:pt x="2381228" y="13935638"/>
                      <a:pt x="2407081" y="13923273"/>
                      <a:pt x="2430461" y="13908248"/>
                    </a:cubicBezTo>
                    <a:cubicBezTo>
                      <a:pt x="2426527" y="13918853"/>
                      <a:pt x="2423155" y="13929568"/>
                      <a:pt x="2420569" y="13940396"/>
                    </a:cubicBezTo>
                    <a:close/>
                    <a:moveTo>
                      <a:pt x="2476584" y="13815479"/>
                    </a:moveTo>
                    <a:cubicBezTo>
                      <a:pt x="2467929" y="13830428"/>
                      <a:pt x="2459236" y="13845865"/>
                      <a:pt x="2451218" y="13861639"/>
                    </a:cubicBezTo>
                    <a:cubicBezTo>
                      <a:pt x="2450019" y="13862126"/>
                      <a:pt x="2448858" y="13862538"/>
                      <a:pt x="2447659" y="13863025"/>
                    </a:cubicBezTo>
                    <a:cubicBezTo>
                      <a:pt x="2417984" y="13843242"/>
                      <a:pt x="2389022" y="13822972"/>
                      <a:pt x="2359010" y="13803788"/>
                    </a:cubicBezTo>
                    <a:cubicBezTo>
                      <a:pt x="2404721" y="13797119"/>
                      <a:pt x="2456052" y="13788689"/>
                      <a:pt x="2502212" y="13772016"/>
                    </a:cubicBezTo>
                    <a:cubicBezTo>
                      <a:pt x="2492807" y="13786292"/>
                      <a:pt x="2484639" y="13801503"/>
                      <a:pt x="2476584" y="13815479"/>
                    </a:cubicBezTo>
                    <a:close/>
                    <a:moveTo>
                      <a:pt x="2332221" y="13830765"/>
                    </a:moveTo>
                    <a:cubicBezTo>
                      <a:pt x="2358148" y="13847026"/>
                      <a:pt x="2382090" y="13865348"/>
                      <a:pt x="2407943" y="13881872"/>
                    </a:cubicBezTo>
                    <a:cubicBezTo>
                      <a:pt x="2380254" y="13894948"/>
                      <a:pt x="2352603" y="13908099"/>
                      <a:pt x="2324727" y="13920688"/>
                    </a:cubicBezTo>
                    <a:cubicBezTo>
                      <a:pt x="2287296" y="13891838"/>
                      <a:pt x="2247918" y="13865460"/>
                      <a:pt x="2208239" y="13839795"/>
                    </a:cubicBezTo>
                    <a:cubicBezTo>
                      <a:pt x="2236565" y="13824620"/>
                      <a:pt x="2268001" y="13817277"/>
                      <a:pt x="2299961" y="13812143"/>
                    </a:cubicBezTo>
                    <a:cubicBezTo>
                      <a:pt x="2310864" y="13818026"/>
                      <a:pt x="2321654" y="13824171"/>
                      <a:pt x="2332221" y="13830765"/>
                    </a:cubicBezTo>
                    <a:close/>
                    <a:moveTo>
                      <a:pt x="2205654" y="14114471"/>
                    </a:moveTo>
                    <a:cubicBezTo>
                      <a:pt x="2213522" y="14082287"/>
                      <a:pt x="2210675" y="14048116"/>
                      <a:pt x="2209513" y="14015369"/>
                    </a:cubicBezTo>
                    <a:cubicBezTo>
                      <a:pt x="2212211" y="14014170"/>
                      <a:pt x="2214796" y="14012522"/>
                      <a:pt x="2217419" y="14011173"/>
                    </a:cubicBezTo>
                    <a:cubicBezTo>
                      <a:pt x="2242897" y="14033766"/>
                      <a:pt x="2268637" y="14056021"/>
                      <a:pt x="2294865" y="14077753"/>
                    </a:cubicBezTo>
                    <a:cubicBezTo>
                      <a:pt x="2261032" y="14098136"/>
                      <a:pt x="2227798" y="14119306"/>
                      <a:pt x="2195088" y="14141561"/>
                    </a:cubicBezTo>
                    <a:cubicBezTo>
                      <a:pt x="2199622" y="14133055"/>
                      <a:pt x="2203294" y="14124101"/>
                      <a:pt x="2205654" y="14114471"/>
                    </a:cubicBezTo>
                    <a:close/>
                    <a:moveTo>
                      <a:pt x="2445186" y="13752382"/>
                    </a:moveTo>
                    <a:cubicBezTo>
                      <a:pt x="2402473" y="13762799"/>
                      <a:pt x="2359347" y="13770816"/>
                      <a:pt x="2316147" y="13778910"/>
                    </a:cubicBezTo>
                    <a:cubicBezTo>
                      <a:pt x="2293291" y="13766696"/>
                      <a:pt x="2269574" y="13755718"/>
                      <a:pt x="2245183" y="13747175"/>
                    </a:cubicBezTo>
                    <a:cubicBezTo>
                      <a:pt x="2330647" y="13731626"/>
                      <a:pt x="2416036" y="13721696"/>
                      <a:pt x="2501200" y="13737508"/>
                    </a:cubicBezTo>
                    <a:cubicBezTo>
                      <a:pt x="2482429" y="13742378"/>
                      <a:pt x="2463845" y="13747886"/>
                      <a:pt x="2445186" y="13752382"/>
                    </a:cubicBezTo>
                    <a:close/>
                    <a:moveTo>
                      <a:pt x="2188232" y="13754556"/>
                    </a:moveTo>
                    <a:cubicBezTo>
                      <a:pt x="2208164" y="13771754"/>
                      <a:pt x="2237577" y="13778722"/>
                      <a:pt x="2260619" y="13792099"/>
                    </a:cubicBezTo>
                    <a:cubicBezTo>
                      <a:pt x="2237389" y="13799143"/>
                      <a:pt x="2215209" y="13808547"/>
                      <a:pt x="2194901" y="13822372"/>
                    </a:cubicBezTo>
                    <a:cubicBezTo>
                      <a:pt x="2191679" y="13799630"/>
                      <a:pt x="2190180" y="13777973"/>
                      <a:pt x="2185871" y="13754781"/>
                    </a:cubicBezTo>
                    <a:cubicBezTo>
                      <a:pt x="2186658" y="13754706"/>
                      <a:pt x="2187445" y="13754631"/>
                      <a:pt x="2188232" y="13754556"/>
                    </a:cubicBezTo>
                    <a:close/>
                    <a:moveTo>
                      <a:pt x="1743339" y="14649924"/>
                    </a:moveTo>
                    <a:cubicBezTo>
                      <a:pt x="1760237" y="14597394"/>
                      <a:pt x="1791410" y="14550897"/>
                      <a:pt x="1821384" y="14505074"/>
                    </a:cubicBezTo>
                    <a:cubicBezTo>
                      <a:pt x="1865034" y="14559627"/>
                      <a:pt x="2133903" y="14562024"/>
                      <a:pt x="2209363" y="14559777"/>
                    </a:cubicBezTo>
                    <a:cubicBezTo>
                      <a:pt x="2352041" y="14552133"/>
                      <a:pt x="2540467" y="14545089"/>
                      <a:pt x="2616976" y="14403161"/>
                    </a:cubicBezTo>
                    <a:cubicBezTo>
                      <a:pt x="2684905" y="14449134"/>
                      <a:pt x="2692511" y="14483492"/>
                      <a:pt x="2688539" y="14560601"/>
                    </a:cubicBezTo>
                    <a:cubicBezTo>
                      <a:pt x="2645601" y="14588702"/>
                      <a:pt x="2625856" y="14638234"/>
                      <a:pt x="2599141" y="14680048"/>
                    </a:cubicBezTo>
                    <a:cubicBezTo>
                      <a:pt x="2494081" y="14812273"/>
                      <a:pt x="2297675" y="14789043"/>
                      <a:pt x="2146867" y="14794176"/>
                    </a:cubicBezTo>
                    <a:cubicBezTo>
                      <a:pt x="2009735" y="14795000"/>
                      <a:pt x="1862411" y="14819691"/>
                      <a:pt x="1734346" y="14758843"/>
                    </a:cubicBezTo>
                    <a:cubicBezTo>
                      <a:pt x="1729401" y="14722199"/>
                      <a:pt x="1731237" y="14687580"/>
                      <a:pt x="1743339" y="14649924"/>
                    </a:cubicBezTo>
                    <a:close/>
                    <a:moveTo>
                      <a:pt x="2611431" y="14913361"/>
                    </a:moveTo>
                    <a:cubicBezTo>
                      <a:pt x="2552868" y="14987434"/>
                      <a:pt x="2427913" y="14986685"/>
                      <a:pt x="2343124" y="14993804"/>
                    </a:cubicBezTo>
                    <a:cubicBezTo>
                      <a:pt x="2144582" y="15005869"/>
                      <a:pt x="1934050" y="15035355"/>
                      <a:pt x="1740753" y="14976269"/>
                    </a:cubicBezTo>
                    <a:cubicBezTo>
                      <a:pt x="1741840" y="14934117"/>
                      <a:pt x="1742589" y="14891966"/>
                      <a:pt x="1743114" y="14849777"/>
                    </a:cubicBezTo>
                    <a:cubicBezTo>
                      <a:pt x="1854206" y="14889718"/>
                      <a:pt x="1977513" y="14881587"/>
                      <a:pt x="2094599" y="14878103"/>
                    </a:cubicBezTo>
                    <a:cubicBezTo>
                      <a:pt x="2173619" y="14875743"/>
                      <a:pt x="2252901" y="14874956"/>
                      <a:pt x="2331846" y="14870423"/>
                    </a:cubicBezTo>
                    <a:cubicBezTo>
                      <a:pt x="2444549" y="14864652"/>
                      <a:pt x="2566731" y="14838874"/>
                      <a:pt x="2645376" y="14751949"/>
                    </a:cubicBezTo>
                    <a:cubicBezTo>
                      <a:pt x="2641704" y="14805940"/>
                      <a:pt x="2646088" y="14867987"/>
                      <a:pt x="2611431" y="14913361"/>
                    </a:cubicBezTo>
                    <a:close/>
                    <a:moveTo>
                      <a:pt x="2826458" y="14626545"/>
                    </a:moveTo>
                    <a:cubicBezTo>
                      <a:pt x="2827845" y="14669483"/>
                      <a:pt x="2815593" y="14672817"/>
                      <a:pt x="2780560" y="14689378"/>
                    </a:cubicBezTo>
                    <a:cubicBezTo>
                      <a:pt x="2751148" y="14705414"/>
                      <a:pt x="2722485" y="14721526"/>
                      <a:pt x="2695546" y="14741757"/>
                    </a:cubicBezTo>
                    <a:cubicBezTo>
                      <a:pt x="2696145" y="14721450"/>
                      <a:pt x="2695808" y="14700993"/>
                      <a:pt x="2693897" y="14680872"/>
                    </a:cubicBezTo>
                    <a:cubicBezTo>
                      <a:pt x="2717952" y="14623846"/>
                      <a:pt x="2778050" y="14602003"/>
                      <a:pt x="2827170" y="14571691"/>
                    </a:cubicBezTo>
                    <a:cubicBezTo>
                      <a:pt x="2827657" y="14589938"/>
                      <a:pt x="2827732" y="14608185"/>
                      <a:pt x="2826458" y="14626545"/>
                    </a:cubicBezTo>
                    <a:close/>
                    <a:moveTo>
                      <a:pt x="3892343" y="7784434"/>
                    </a:moveTo>
                    <a:cubicBezTo>
                      <a:pt x="3810326" y="8048957"/>
                      <a:pt x="3723176" y="8311832"/>
                      <a:pt x="3639772" y="8575904"/>
                    </a:cubicBezTo>
                    <a:cubicBezTo>
                      <a:pt x="3487053" y="9092173"/>
                      <a:pt x="3287350" y="9599937"/>
                      <a:pt x="3212002" y="10135314"/>
                    </a:cubicBezTo>
                    <a:cubicBezTo>
                      <a:pt x="3154414" y="10673802"/>
                      <a:pt x="3165992" y="11217161"/>
                      <a:pt x="3142087" y="11757746"/>
                    </a:cubicBezTo>
                    <a:cubicBezTo>
                      <a:pt x="3132383" y="12060486"/>
                      <a:pt x="3144598" y="12427858"/>
                      <a:pt x="2908775" y="12655325"/>
                    </a:cubicBezTo>
                    <a:cubicBezTo>
                      <a:pt x="2895924" y="12667690"/>
                      <a:pt x="2890341" y="12688147"/>
                      <a:pt x="2895586" y="12705269"/>
                    </a:cubicBezTo>
                    <a:cubicBezTo>
                      <a:pt x="2930169" y="12818609"/>
                      <a:pt x="2971272" y="12930039"/>
                      <a:pt x="2989331" y="13047688"/>
                    </a:cubicBezTo>
                    <a:cubicBezTo>
                      <a:pt x="3018893" y="13266575"/>
                      <a:pt x="2957858" y="13571713"/>
                      <a:pt x="2804352" y="13735373"/>
                    </a:cubicBezTo>
                    <a:cubicBezTo>
                      <a:pt x="2645152" y="13650695"/>
                      <a:pt x="2473849" y="13607008"/>
                      <a:pt x="2292879" y="13632448"/>
                    </a:cubicBezTo>
                    <a:cubicBezTo>
                      <a:pt x="2236153" y="13640429"/>
                      <a:pt x="2162978" y="13670628"/>
                      <a:pt x="2111385" y="13632823"/>
                    </a:cubicBezTo>
                    <a:cubicBezTo>
                      <a:pt x="2069571" y="13602175"/>
                      <a:pt x="2051549" y="13528288"/>
                      <a:pt x="2038810" y="13480928"/>
                    </a:cubicBezTo>
                    <a:cubicBezTo>
                      <a:pt x="2022811" y="13421468"/>
                      <a:pt x="2016217" y="13360469"/>
                      <a:pt x="2018240" y="13298947"/>
                    </a:cubicBezTo>
                    <a:cubicBezTo>
                      <a:pt x="2020301" y="13236339"/>
                      <a:pt x="2033864" y="13177476"/>
                      <a:pt x="2052411" y="13117903"/>
                    </a:cubicBezTo>
                    <a:cubicBezTo>
                      <a:pt x="2072044" y="13054769"/>
                      <a:pt x="2084221" y="12989089"/>
                      <a:pt x="2050200" y="12928391"/>
                    </a:cubicBezTo>
                    <a:cubicBezTo>
                      <a:pt x="2037311" y="12905423"/>
                      <a:pt x="2017753" y="12887026"/>
                      <a:pt x="2004677" y="12864170"/>
                    </a:cubicBezTo>
                    <a:cubicBezTo>
                      <a:pt x="1966834" y="12788374"/>
                      <a:pt x="1989839" y="12656374"/>
                      <a:pt x="1986430" y="12569898"/>
                    </a:cubicBezTo>
                    <a:cubicBezTo>
                      <a:pt x="2013856" y="12030886"/>
                      <a:pt x="1947089" y="11475088"/>
                      <a:pt x="2069384" y="10946306"/>
                    </a:cubicBezTo>
                    <a:cubicBezTo>
                      <a:pt x="2086057" y="10888343"/>
                      <a:pt x="2106926" y="10831691"/>
                      <a:pt x="2133753" y="10777663"/>
                    </a:cubicBezTo>
                    <a:cubicBezTo>
                      <a:pt x="2160880" y="10723035"/>
                      <a:pt x="2198872" y="10673914"/>
                      <a:pt x="2222065" y="10617451"/>
                    </a:cubicBezTo>
                    <a:cubicBezTo>
                      <a:pt x="2281489" y="10469566"/>
                      <a:pt x="2153949" y="10406956"/>
                      <a:pt x="2181750" y="10257384"/>
                    </a:cubicBezTo>
                    <a:cubicBezTo>
                      <a:pt x="2195426" y="10119465"/>
                      <a:pt x="2222739" y="9981734"/>
                      <a:pt x="2255786" y="9847262"/>
                    </a:cubicBezTo>
                    <a:cubicBezTo>
                      <a:pt x="2296551" y="9705147"/>
                      <a:pt x="2319706" y="9596864"/>
                      <a:pt x="2241586" y="9460370"/>
                    </a:cubicBezTo>
                    <a:cubicBezTo>
                      <a:pt x="2178040" y="9349165"/>
                      <a:pt x="2142633" y="9225372"/>
                      <a:pt x="2140085" y="9097082"/>
                    </a:cubicBezTo>
                    <a:cubicBezTo>
                      <a:pt x="2151101" y="8312319"/>
                      <a:pt x="2221278" y="7528491"/>
                      <a:pt x="2227161" y="6743278"/>
                    </a:cubicBezTo>
                    <a:cubicBezTo>
                      <a:pt x="2806263" y="6746576"/>
                      <a:pt x="3385366" y="6749873"/>
                      <a:pt x="3964506" y="6753207"/>
                    </a:cubicBezTo>
                    <a:cubicBezTo>
                      <a:pt x="3990096" y="6878800"/>
                      <a:pt x="3999950" y="7007427"/>
                      <a:pt x="4001299" y="7135529"/>
                    </a:cubicBezTo>
                    <a:cubicBezTo>
                      <a:pt x="3996016" y="7143697"/>
                      <a:pt x="3996840" y="7153326"/>
                      <a:pt x="4001449" y="7160333"/>
                    </a:cubicBezTo>
                    <a:cubicBezTo>
                      <a:pt x="4002535" y="7281654"/>
                      <a:pt x="3992794" y="7402263"/>
                      <a:pt x="3987136" y="7523396"/>
                    </a:cubicBezTo>
                    <a:cubicBezTo>
                      <a:pt x="3944535" y="7605900"/>
                      <a:pt x="3921155" y="7696085"/>
                      <a:pt x="3892343" y="7784434"/>
                    </a:cubicBezTo>
                    <a:close/>
                    <a:moveTo>
                      <a:pt x="4049333" y="7098211"/>
                    </a:moveTo>
                    <a:cubicBezTo>
                      <a:pt x="4045211" y="6982099"/>
                      <a:pt x="4032472" y="6866810"/>
                      <a:pt x="4006320" y="6753470"/>
                    </a:cubicBezTo>
                    <a:cubicBezTo>
                      <a:pt x="4086763" y="6753920"/>
                      <a:pt x="4167207" y="6754407"/>
                      <a:pt x="4247650" y="6754856"/>
                    </a:cubicBezTo>
                    <a:cubicBezTo>
                      <a:pt x="4223221" y="6825146"/>
                      <a:pt x="4229216" y="6899369"/>
                      <a:pt x="4210032" y="6970071"/>
                    </a:cubicBezTo>
                    <a:cubicBezTo>
                      <a:pt x="4198755" y="7010087"/>
                      <a:pt x="4156903" y="7027247"/>
                      <a:pt x="4124268" y="7047780"/>
                    </a:cubicBezTo>
                    <a:cubicBezTo>
                      <a:pt x="4098603" y="7063966"/>
                      <a:pt x="4073799" y="7080789"/>
                      <a:pt x="4049333" y="7098211"/>
                    </a:cubicBezTo>
                    <a:close/>
                    <a:moveTo>
                      <a:pt x="5187605" y="14012896"/>
                    </a:moveTo>
                    <a:cubicBezTo>
                      <a:pt x="5195286" y="13954859"/>
                      <a:pt x="5215106" y="13899931"/>
                      <a:pt x="5243807" y="13849349"/>
                    </a:cubicBezTo>
                    <a:cubicBezTo>
                      <a:pt x="5260180" y="13857930"/>
                      <a:pt x="5281649" y="13852084"/>
                      <a:pt x="5295400" y="13839870"/>
                    </a:cubicBezTo>
                    <a:cubicBezTo>
                      <a:pt x="5350478" y="13818214"/>
                      <a:pt x="5403232" y="13787677"/>
                      <a:pt x="5460109" y="13767707"/>
                    </a:cubicBezTo>
                    <a:cubicBezTo>
                      <a:pt x="5470712" y="13798056"/>
                      <a:pt x="5493717" y="13824995"/>
                      <a:pt x="5509079" y="13852534"/>
                    </a:cubicBezTo>
                    <a:cubicBezTo>
                      <a:pt x="5530736" y="13891389"/>
                      <a:pt x="5547558" y="13932528"/>
                      <a:pt x="5568615" y="13971607"/>
                    </a:cubicBezTo>
                    <a:cubicBezTo>
                      <a:pt x="5620508" y="14058906"/>
                      <a:pt x="5605971" y="14128934"/>
                      <a:pt x="5548570" y="14208216"/>
                    </a:cubicBezTo>
                    <a:cubicBezTo>
                      <a:pt x="5529611" y="14246995"/>
                      <a:pt x="5497876" y="14272248"/>
                      <a:pt x="5462582" y="14295816"/>
                    </a:cubicBezTo>
                    <a:cubicBezTo>
                      <a:pt x="5381576" y="14359473"/>
                      <a:pt x="5288131" y="14401588"/>
                      <a:pt x="5284909" y="14519049"/>
                    </a:cubicBezTo>
                    <a:cubicBezTo>
                      <a:pt x="5161340" y="14464571"/>
                      <a:pt x="5185919" y="14358874"/>
                      <a:pt x="5183896" y="14246658"/>
                    </a:cubicBezTo>
                    <a:cubicBezTo>
                      <a:pt x="5182622" y="14169175"/>
                      <a:pt x="5177414" y="14089968"/>
                      <a:pt x="5187605" y="14012896"/>
                    </a:cubicBezTo>
                    <a:close/>
                    <a:moveTo>
                      <a:pt x="5836773" y="13906076"/>
                    </a:moveTo>
                    <a:cubicBezTo>
                      <a:pt x="5834974" y="13930092"/>
                      <a:pt x="5833363" y="13954147"/>
                      <a:pt x="5832089" y="13978239"/>
                    </a:cubicBezTo>
                    <a:cubicBezTo>
                      <a:pt x="5829878" y="13978351"/>
                      <a:pt x="5827518" y="13979363"/>
                      <a:pt x="5825569" y="13981086"/>
                    </a:cubicBezTo>
                    <a:cubicBezTo>
                      <a:pt x="5803688" y="13962090"/>
                      <a:pt x="5777648" y="13948752"/>
                      <a:pt x="5751046" y="13936687"/>
                    </a:cubicBezTo>
                    <a:cubicBezTo>
                      <a:pt x="5780683" y="13912858"/>
                      <a:pt x="5810245" y="13888953"/>
                      <a:pt x="5840332" y="13865723"/>
                    </a:cubicBezTo>
                    <a:cubicBezTo>
                      <a:pt x="5839021" y="13879137"/>
                      <a:pt x="5837784" y="13892587"/>
                      <a:pt x="5836773" y="13906076"/>
                    </a:cubicBezTo>
                    <a:close/>
                    <a:moveTo>
                      <a:pt x="5715152" y="13920725"/>
                    </a:moveTo>
                    <a:cubicBezTo>
                      <a:pt x="5687201" y="13908062"/>
                      <a:pt x="5659400" y="13895022"/>
                      <a:pt x="5631749" y="13881796"/>
                    </a:cubicBezTo>
                    <a:cubicBezTo>
                      <a:pt x="5667942" y="13858754"/>
                      <a:pt x="5701701" y="13831927"/>
                      <a:pt x="5739918" y="13812181"/>
                    </a:cubicBezTo>
                    <a:cubicBezTo>
                      <a:pt x="5771916" y="13817314"/>
                      <a:pt x="5803314" y="13824658"/>
                      <a:pt x="5831677" y="13839833"/>
                    </a:cubicBezTo>
                    <a:cubicBezTo>
                      <a:pt x="5791961" y="13865498"/>
                      <a:pt x="5752582" y="13891876"/>
                      <a:pt x="5715152" y="13920725"/>
                    </a:cubicBezTo>
                    <a:close/>
                    <a:moveTo>
                      <a:pt x="5627964" y="13839120"/>
                    </a:moveTo>
                    <a:cubicBezTo>
                      <a:pt x="5616537" y="13847026"/>
                      <a:pt x="5603423" y="13854183"/>
                      <a:pt x="5592070" y="13862950"/>
                    </a:cubicBezTo>
                    <a:cubicBezTo>
                      <a:pt x="5590946" y="13862501"/>
                      <a:pt x="5589785" y="13862051"/>
                      <a:pt x="5588661" y="13861601"/>
                    </a:cubicBezTo>
                    <a:cubicBezTo>
                      <a:pt x="5572324" y="13830653"/>
                      <a:pt x="5556288" y="13801915"/>
                      <a:pt x="5537704" y="13772090"/>
                    </a:cubicBezTo>
                    <a:cubicBezTo>
                      <a:pt x="5583827" y="13788726"/>
                      <a:pt x="5635121" y="13797156"/>
                      <a:pt x="5680869" y="13803826"/>
                    </a:cubicBezTo>
                    <a:cubicBezTo>
                      <a:pt x="5662884" y="13815066"/>
                      <a:pt x="5645387" y="13827056"/>
                      <a:pt x="5627964" y="13839120"/>
                    </a:cubicBezTo>
                    <a:close/>
                    <a:moveTo>
                      <a:pt x="5682105" y="13946578"/>
                    </a:moveTo>
                    <a:cubicBezTo>
                      <a:pt x="5664570" y="13960704"/>
                      <a:pt x="5646998" y="13974567"/>
                      <a:pt x="5630025" y="13989404"/>
                    </a:cubicBezTo>
                    <a:cubicBezTo>
                      <a:pt x="5624442" y="13962052"/>
                      <a:pt x="5619272" y="13934588"/>
                      <a:pt x="5609456" y="13908286"/>
                    </a:cubicBezTo>
                    <a:cubicBezTo>
                      <a:pt x="5632835" y="13923311"/>
                      <a:pt x="5658725" y="13935712"/>
                      <a:pt x="5682105" y="13946578"/>
                    </a:cubicBezTo>
                    <a:close/>
                    <a:moveTo>
                      <a:pt x="5637931" y="14045119"/>
                    </a:moveTo>
                    <a:cubicBezTo>
                      <a:pt x="5657002" y="14058682"/>
                      <a:pt x="5677871" y="14070522"/>
                      <a:pt x="5698778" y="14082024"/>
                    </a:cubicBezTo>
                    <a:cubicBezTo>
                      <a:pt x="5677197" y="14099035"/>
                      <a:pt x="5655653" y="14116046"/>
                      <a:pt x="5633697" y="14132532"/>
                    </a:cubicBezTo>
                    <a:cubicBezTo>
                      <a:pt x="5639617" y="14103718"/>
                      <a:pt x="5640404" y="14074456"/>
                      <a:pt x="5637931" y="14045119"/>
                    </a:cubicBezTo>
                    <a:close/>
                    <a:moveTo>
                      <a:pt x="5644225" y="14024062"/>
                    </a:moveTo>
                    <a:cubicBezTo>
                      <a:pt x="5669854" y="14004391"/>
                      <a:pt x="5693346" y="13982922"/>
                      <a:pt x="5718561" y="13962914"/>
                    </a:cubicBezTo>
                    <a:cubicBezTo>
                      <a:pt x="5746437" y="13975017"/>
                      <a:pt x="5774426" y="13986631"/>
                      <a:pt x="5801628" y="14000195"/>
                    </a:cubicBezTo>
                    <a:cubicBezTo>
                      <a:pt x="5775138" y="14021402"/>
                      <a:pt x="5748573" y="14042534"/>
                      <a:pt x="5721971" y="14063628"/>
                    </a:cubicBezTo>
                    <a:cubicBezTo>
                      <a:pt x="5696943" y="14048491"/>
                      <a:pt x="5670903" y="14033804"/>
                      <a:pt x="5644225" y="14024062"/>
                    </a:cubicBezTo>
                    <a:close/>
                    <a:moveTo>
                      <a:pt x="5822460" y="14011173"/>
                    </a:moveTo>
                    <a:cubicBezTo>
                      <a:pt x="5825082" y="14012522"/>
                      <a:pt x="5827631" y="14014133"/>
                      <a:pt x="5830328" y="14015369"/>
                    </a:cubicBezTo>
                    <a:cubicBezTo>
                      <a:pt x="5828867" y="14057295"/>
                      <a:pt x="5824071" y="14103343"/>
                      <a:pt x="5844753" y="14141561"/>
                    </a:cubicBezTo>
                    <a:cubicBezTo>
                      <a:pt x="5812081" y="14119306"/>
                      <a:pt x="5778847" y="14098136"/>
                      <a:pt x="5744976" y="14077753"/>
                    </a:cubicBezTo>
                    <a:cubicBezTo>
                      <a:pt x="5771241" y="14056021"/>
                      <a:pt x="5796982" y="14033766"/>
                      <a:pt x="5822460" y="14011173"/>
                    </a:cubicBezTo>
                    <a:close/>
                    <a:moveTo>
                      <a:pt x="5848687" y="13793185"/>
                    </a:moveTo>
                    <a:cubicBezTo>
                      <a:pt x="5847376" y="13802890"/>
                      <a:pt x="5846140" y="13812630"/>
                      <a:pt x="5844978" y="13822372"/>
                    </a:cubicBezTo>
                    <a:cubicBezTo>
                      <a:pt x="5824670" y="13808584"/>
                      <a:pt x="5802489" y="13799143"/>
                      <a:pt x="5779260" y="13792099"/>
                    </a:cubicBezTo>
                    <a:cubicBezTo>
                      <a:pt x="5802377" y="13779660"/>
                      <a:pt x="5828642" y="13771116"/>
                      <a:pt x="5850373" y="13756579"/>
                    </a:cubicBezTo>
                    <a:cubicBezTo>
                      <a:pt x="5851422" y="13756766"/>
                      <a:pt x="5852509" y="13756879"/>
                      <a:pt x="5853558" y="13757029"/>
                    </a:cubicBezTo>
                    <a:cubicBezTo>
                      <a:pt x="5851123" y="13769205"/>
                      <a:pt x="5850223" y="13781982"/>
                      <a:pt x="5848687" y="13793185"/>
                    </a:cubicBezTo>
                    <a:close/>
                    <a:moveTo>
                      <a:pt x="5723770" y="13778910"/>
                    </a:moveTo>
                    <a:cubicBezTo>
                      <a:pt x="5664121" y="13767969"/>
                      <a:pt x="5604734" y="13756392"/>
                      <a:pt x="5546434" y="13739531"/>
                    </a:cubicBezTo>
                    <a:cubicBezTo>
                      <a:pt x="5630549" y="13717537"/>
                      <a:pt x="5730214" y="13705585"/>
                      <a:pt x="5810283" y="13742154"/>
                    </a:cubicBezTo>
                    <a:cubicBezTo>
                      <a:pt x="5780346" y="13751184"/>
                      <a:pt x="5751421" y="13764110"/>
                      <a:pt x="5723770" y="13778910"/>
                    </a:cubicBezTo>
                    <a:close/>
                    <a:moveTo>
                      <a:pt x="5316382" y="14738873"/>
                    </a:moveTo>
                    <a:cubicBezTo>
                      <a:pt x="5207164" y="14662401"/>
                      <a:pt x="5196560" y="14716505"/>
                      <a:pt x="5201843" y="14565023"/>
                    </a:cubicBezTo>
                    <a:cubicBezTo>
                      <a:pt x="5253099" y="14597993"/>
                      <a:pt x="5318443" y="14619163"/>
                      <a:pt x="5345419" y="14678362"/>
                    </a:cubicBezTo>
                    <a:cubicBezTo>
                      <a:pt x="5342647" y="14705489"/>
                      <a:pt x="5344333" y="14732766"/>
                      <a:pt x="5344782" y="14759930"/>
                    </a:cubicBezTo>
                    <a:cubicBezTo>
                      <a:pt x="5335641" y="14752061"/>
                      <a:pt x="5325375" y="14745205"/>
                      <a:pt x="5316382" y="14738873"/>
                    </a:cubicBezTo>
                    <a:close/>
                    <a:moveTo>
                      <a:pt x="5944380" y="15008941"/>
                    </a:moveTo>
                    <a:cubicBezTo>
                      <a:pt x="5875027" y="15007292"/>
                      <a:pt x="5805861" y="15002497"/>
                      <a:pt x="5736733" y="14997026"/>
                    </a:cubicBezTo>
                    <a:cubicBezTo>
                      <a:pt x="5645949" y="14989907"/>
                      <a:pt x="5532047" y="14992867"/>
                      <a:pt x="5454526" y="14937677"/>
                    </a:cubicBezTo>
                    <a:cubicBezTo>
                      <a:pt x="5394839" y="14895038"/>
                      <a:pt x="5398474" y="14817781"/>
                      <a:pt x="5394240" y="14751911"/>
                    </a:cubicBezTo>
                    <a:cubicBezTo>
                      <a:pt x="5516610" y="14884960"/>
                      <a:pt x="5717025" y="14872146"/>
                      <a:pt x="5882521" y="14876192"/>
                    </a:cubicBezTo>
                    <a:cubicBezTo>
                      <a:pt x="6018079" y="14880239"/>
                      <a:pt x="6166714" y="14896913"/>
                      <a:pt x="6296765" y="14849777"/>
                    </a:cubicBezTo>
                    <a:cubicBezTo>
                      <a:pt x="6297290" y="14891892"/>
                      <a:pt x="6298039" y="14934043"/>
                      <a:pt x="6299125" y="14976157"/>
                    </a:cubicBezTo>
                    <a:cubicBezTo>
                      <a:pt x="6186422" y="15015461"/>
                      <a:pt x="6062142" y="15009166"/>
                      <a:pt x="5944380" y="15008941"/>
                    </a:cubicBezTo>
                    <a:close/>
                    <a:moveTo>
                      <a:pt x="6291220" y="14765588"/>
                    </a:moveTo>
                    <a:cubicBezTo>
                      <a:pt x="6184511" y="14812572"/>
                      <a:pt x="6058844" y="14799083"/>
                      <a:pt x="5945317" y="14795749"/>
                    </a:cubicBezTo>
                    <a:cubicBezTo>
                      <a:pt x="5809833" y="14786831"/>
                      <a:pt x="5666631" y="14805116"/>
                      <a:pt x="5537854" y="14754272"/>
                    </a:cubicBezTo>
                    <a:cubicBezTo>
                      <a:pt x="5431371" y="14711821"/>
                      <a:pt x="5428823" y="14623397"/>
                      <a:pt x="5351302" y="14561388"/>
                    </a:cubicBezTo>
                    <a:cubicBezTo>
                      <a:pt x="5347480" y="14483979"/>
                      <a:pt x="5354562" y="14449321"/>
                      <a:pt x="5422903" y="14403273"/>
                    </a:cubicBezTo>
                    <a:cubicBezTo>
                      <a:pt x="5499525" y="14545089"/>
                      <a:pt x="5687800" y="14552133"/>
                      <a:pt x="5830515" y="14559814"/>
                    </a:cubicBezTo>
                    <a:cubicBezTo>
                      <a:pt x="5916055" y="14562100"/>
                      <a:pt x="6143109" y="14558690"/>
                      <a:pt x="6209353" y="14514066"/>
                    </a:cubicBezTo>
                    <a:cubicBezTo>
                      <a:pt x="6260009" y="14587203"/>
                      <a:pt x="6309728" y="14674390"/>
                      <a:pt x="6291220" y="14765588"/>
                    </a:cubicBezTo>
                    <a:close/>
                    <a:moveTo>
                      <a:pt x="6173159" y="14458277"/>
                    </a:moveTo>
                    <a:cubicBezTo>
                      <a:pt x="6154799" y="14470303"/>
                      <a:pt x="6130557" y="14469479"/>
                      <a:pt x="6109501" y="14472589"/>
                    </a:cubicBezTo>
                    <a:cubicBezTo>
                      <a:pt x="6003617" y="14486378"/>
                      <a:pt x="5896346" y="14490161"/>
                      <a:pt x="5789863" y="14481507"/>
                    </a:cubicBezTo>
                    <a:cubicBezTo>
                      <a:pt x="5676185" y="14472926"/>
                      <a:pt x="5544374" y="14462810"/>
                      <a:pt x="5471911" y="14362434"/>
                    </a:cubicBezTo>
                    <a:cubicBezTo>
                      <a:pt x="5497989" y="14336094"/>
                      <a:pt x="5519870" y="14306831"/>
                      <a:pt x="5544261" y="14278955"/>
                    </a:cubicBezTo>
                    <a:cubicBezTo>
                      <a:pt x="5575734" y="14248831"/>
                      <a:pt x="5606196" y="14217171"/>
                      <a:pt x="5620695" y="14175020"/>
                    </a:cubicBezTo>
                    <a:cubicBezTo>
                      <a:pt x="5656440" y="14150553"/>
                      <a:pt x="5689187" y="14122115"/>
                      <a:pt x="5723320" y="14095438"/>
                    </a:cubicBezTo>
                    <a:cubicBezTo>
                      <a:pt x="5774051" y="14124139"/>
                      <a:pt x="5823434" y="14154750"/>
                      <a:pt x="5872292" y="14186448"/>
                    </a:cubicBezTo>
                    <a:cubicBezTo>
                      <a:pt x="5875701" y="14188696"/>
                      <a:pt x="5878999" y="14188658"/>
                      <a:pt x="5881696" y="14187346"/>
                    </a:cubicBezTo>
                    <a:cubicBezTo>
                      <a:pt x="5948689" y="14241562"/>
                      <a:pt x="6017068" y="14285811"/>
                      <a:pt x="6093390" y="14324928"/>
                    </a:cubicBezTo>
                    <a:cubicBezTo>
                      <a:pt x="6118081" y="14370527"/>
                      <a:pt x="6145170" y="14414664"/>
                      <a:pt x="6173159" y="14458277"/>
                    </a:cubicBezTo>
                    <a:close/>
                    <a:moveTo>
                      <a:pt x="6052850" y="14243286"/>
                    </a:moveTo>
                    <a:cubicBezTo>
                      <a:pt x="5992826" y="14200572"/>
                      <a:pt x="5895297" y="14166215"/>
                      <a:pt x="5879861" y="14086034"/>
                    </a:cubicBezTo>
                    <a:cubicBezTo>
                      <a:pt x="5868583" y="13975765"/>
                      <a:pt x="5889452" y="13863362"/>
                      <a:pt x="5901180" y="13753994"/>
                    </a:cubicBezTo>
                    <a:cubicBezTo>
                      <a:pt x="5919989" y="13748748"/>
                      <a:pt x="5938198" y="13739120"/>
                      <a:pt x="5956070" y="13726755"/>
                    </a:cubicBezTo>
                    <a:cubicBezTo>
                      <a:pt x="5949101" y="13902253"/>
                      <a:pt x="5982710" y="14082587"/>
                      <a:pt x="6052850" y="14243286"/>
                    </a:cubicBezTo>
                    <a:close/>
                    <a:moveTo>
                      <a:pt x="5852434" y="8419514"/>
                    </a:moveTo>
                    <a:cubicBezTo>
                      <a:pt x="5858804" y="8560205"/>
                      <a:pt x="5865210" y="8700934"/>
                      <a:pt x="5871580" y="8841626"/>
                    </a:cubicBezTo>
                    <a:cubicBezTo>
                      <a:pt x="5880497" y="9029040"/>
                      <a:pt x="5891401" y="9229193"/>
                      <a:pt x="5804700" y="9401620"/>
                    </a:cubicBezTo>
                    <a:cubicBezTo>
                      <a:pt x="5777723" y="9454899"/>
                      <a:pt x="5745875" y="9507017"/>
                      <a:pt x="5730701" y="9565317"/>
                    </a:cubicBezTo>
                    <a:cubicBezTo>
                      <a:pt x="5713691" y="9630623"/>
                      <a:pt x="5722421" y="9696904"/>
                      <a:pt x="5737933" y="9761536"/>
                    </a:cubicBezTo>
                    <a:cubicBezTo>
                      <a:pt x="5771728" y="9894509"/>
                      <a:pt x="5802677" y="10028307"/>
                      <a:pt x="5821710" y="10164315"/>
                    </a:cubicBezTo>
                    <a:cubicBezTo>
                      <a:pt x="5830890" y="10226923"/>
                      <a:pt x="5846926" y="10298337"/>
                      <a:pt x="5831040" y="10360946"/>
                    </a:cubicBezTo>
                    <a:cubicBezTo>
                      <a:pt x="5816578" y="10418010"/>
                      <a:pt x="5780458" y="10466605"/>
                      <a:pt x="5776711" y="10526853"/>
                    </a:cubicBezTo>
                    <a:cubicBezTo>
                      <a:pt x="5772965" y="10587214"/>
                      <a:pt x="5801703" y="10640756"/>
                      <a:pt x="5832276" y="10690588"/>
                    </a:cubicBezTo>
                    <a:cubicBezTo>
                      <a:pt x="5959142" y="10897298"/>
                      <a:pt x="5997322" y="11135368"/>
                      <a:pt x="6009199" y="11374188"/>
                    </a:cubicBezTo>
                    <a:cubicBezTo>
                      <a:pt x="6024674" y="11849730"/>
                      <a:pt x="6028608" y="12326994"/>
                      <a:pt x="6029095" y="12802536"/>
                    </a:cubicBezTo>
                    <a:cubicBezTo>
                      <a:pt x="6022613" y="12861361"/>
                      <a:pt x="5981211" y="12891560"/>
                      <a:pt x="5958206" y="12942292"/>
                    </a:cubicBezTo>
                    <a:cubicBezTo>
                      <a:pt x="5898332" y="13087516"/>
                      <a:pt x="6055809" y="13198496"/>
                      <a:pt x="5975179" y="13486773"/>
                    </a:cubicBezTo>
                    <a:cubicBezTo>
                      <a:pt x="5959517" y="13544362"/>
                      <a:pt x="5933926" y="13638443"/>
                      <a:pt x="5868133" y="13651707"/>
                    </a:cubicBezTo>
                    <a:cubicBezTo>
                      <a:pt x="5851385" y="13648259"/>
                      <a:pt x="5834524" y="13636383"/>
                      <a:pt x="5817889" y="13630987"/>
                    </a:cubicBezTo>
                    <a:cubicBezTo>
                      <a:pt x="5628826" y="13576846"/>
                      <a:pt x="5429835" y="13654891"/>
                      <a:pt x="5264939" y="13745751"/>
                    </a:cubicBezTo>
                    <a:cubicBezTo>
                      <a:pt x="5148751" y="13633684"/>
                      <a:pt x="5080822" y="13479317"/>
                      <a:pt x="5039382" y="13325624"/>
                    </a:cubicBezTo>
                    <a:cubicBezTo>
                      <a:pt x="4980895" y="13115730"/>
                      <a:pt x="5054969" y="12904411"/>
                      <a:pt x="5119451" y="12705120"/>
                    </a:cubicBezTo>
                    <a:cubicBezTo>
                      <a:pt x="5124734" y="12688184"/>
                      <a:pt x="5119039" y="12667839"/>
                      <a:pt x="5106375" y="12655625"/>
                    </a:cubicBezTo>
                    <a:cubicBezTo>
                      <a:pt x="4902775" y="12459219"/>
                      <a:pt x="4886701" y="12154043"/>
                      <a:pt x="4877597" y="11888284"/>
                    </a:cubicBezTo>
                    <a:cubicBezTo>
                      <a:pt x="4855153" y="11348335"/>
                      <a:pt x="4857476" y="10807000"/>
                      <a:pt x="4817948" y="10267951"/>
                    </a:cubicBezTo>
                    <a:cubicBezTo>
                      <a:pt x="4770963" y="9726953"/>
                      <a:pt x="4565040" y="9218552"/>
                      <a:pt x="4414457" y="8701122"/>
                    </a:cubicBezTo>
                    <a:cubicBezTo>
                      <a:pt x="4323260" y="8406775"/>
                      <a:pt x="4225619" y="8114451"/>
                      <a:pt x="4134422" y="7820104"/>
                    </a:cubicBezTo>
                    <a:cubicBezTo>
                      <a:pt x="4104373" y="7724561"/>
                      <a:pt x="4077209" y="7628306"/>
                      <a:pt x="4035994" y="7537109"/>
                    </a:cubicBezTo>
                    <a:cubicBezTo>
                      <a:pt x="4049220" y="7410992"/>
                      <a:pt x="4050532" y="7283715"/>
                      <a:pt x="4050719" y="7156961"/>
                    </a:cubicBezTo>
                    <a:cubicBezTo>
                      <a:pt x="4090960" y="7136953"/>
                      <a:pt x="4129964" y="7115709"/>
                      <a:pt x="4168855" y="7092816"/>
                    </a:cubicBezTo>
                    <a:cubicBezTo>
                      <a:pt x="4208121" y="7069698"/>
                      <a:pt x="4246938" y="7049653"/>
                      <a:pt x="4265410" y="7005629"/>
                    </a:cubicBezTo>
                    <a:cubicBezTo>
                      <a:pt x="4282645" y="6964601"/>
                      <a:pt x="4284181" y="6916605"/>
                      <a:pt x="4290288" y="6873030"/>
                    </a:cubicBezTo>
                    <a:cubicBezTo>
                      <a:pt x="4295459" y="6836049"/>
                      <a:pt x="4303140" y="6793710"/>
                      <a:pt x="4298569" y="6755044"/>
                    </a:cubicBezTo>
                    <a:cubicBezTo>
                      <a:pt x="4795242" y="6757891"/>
                      <a:pt x="5291953" y="6760701"/>
                      <a:pt x="5788627" y="6763549"/>
                    </a:cubicBezTo>
                    <a:cubicBezTo>
                      <a:pt x="5794209" y="7315937"/>
                      <a:pt x="5827368" y="7867800"/>
                      <a:pt x="5852434" y="8419514"/>
                    </a:cubicBezTo>
                    <a:close/>
                    <a:moveTo>
                      <a:pt x="7603605" y="5441497"/>
                    </a:moveTo>
                    <a:cubicBezTo>
                      <a:pt x="7583971" y="5852968"/>
                      <a:pt x="7566249" y="6264515"/>
                      <a:pt x="7553285" y="6676249"/>
                    </a:cubicBezTo>
                    <a:cubicBezTo>
                      <a:pt x="5180299" y="6666357"/>
                      <a:pt x="2807200" y="6652794"/>
                      <a:pt x="434363" y="6636533"/>
                    </a:cubicBezTo>
                    <a:cubicBezTo>
                      <a:pt x="463176" y="6003289"/>
                      <a:pt x="480561" y="5367648"/>
                      <a:pt x="443730" y="4734479"/>
                    </a:cubicBezTo>
                    <a:cubicBezTo>
                      <a:pt x="525785" y="4730133"/>
                      <a:pt x="622901" y="4685808"/>
                      <a:pt x="595774" y="4591202"/>
                    </a:cubicBezTo>
                    <a:cubicBezTo>
                      <a:pt x="676930" y="4580973"/>
                      <a:pt x="771873" y="4555645"/>
                      <a:pt x="796752" y="4469282"/>
                    </a:cubicBezTo>
                    <a:cubicBezTo>
                      <a:pt x="803384" y="4445227"/>
                      <a:pt x="804095" y="4401128"/>
                      <a:pt x="780491" y="4385354"/>
                    </a:cubicBezTo>
                    <a:cubicBezTo>
                      <a:pt x="855014" y="4347699"/>
                      <a:pt x="832159" y="4235483"/>
                      <a:pt x="767377" y="4199888"/>
                    </a:cubicBezTo>
                    <a:cubicBezTo>
                      <a:pt x="796190" y="4043985"/>
                      <a:pt x="547478" y="3964366"/>
                      <a:pt x="432827" y="3924650"/>
                    </a:cubicBezTo>
                    <a:cubicBezTo>
                      <a:pt x="482135" y="3263118"/>
                      <a:pt x="480523" y="2585625"/>
                      <a:pt x="504840" y="1920384"/>
                    </a:cubicBezTo>
                    <a:cubicBezTo>
                      <a:pt x="1875937" y="1979433"/>
                      <a:pt x="3247409" y="2031776"/>
                      <a:pt x="4619406" y="2063811"/>
                    </a:cubicBezTo>
                    <a:cubicBezTo>
                      <a:pt x="5645237" y="2079922"/>
                      <a:pt x="6674141" y="2118289"/>
                      <a:pt x="7698511" y="2045826"/>
                    </a:cubicBezTo>
                    <a:cubicBezTo>
                      <a:pt x="7689294" y="2639129"/>
                      <a:pt x="7678128" y="3232469"/>
                      <a:pt x="7669848" y="3825772"/>
                    </a:cubicBezTo>
                    <a:cubicBezTo>
                      <a:pt x="7559992" y="3873956"/>
                      <a:pt x="7310906" y="3957659"/>
                      <a:pt x="7339344" y="4109254"/>
                    </a:cubicBezTo>
                    <a:cubicBezTo>
                      <a:pt x="7276024" y="4145148"/>
                      <a:pt x="7252344" y="4257851"/>
                      <a:pt x="7327655" y="4294007"/>
                    </a:cubicBezTo>
                    <a:cubicBezTo>
                      <a:pt x="7307347" y="4307421"/>
                      <a:pt x="7304724" y="4342079"/>
                      <a:pt x="7307984" y="4364035"/>
                    </a:cubicBezTo>
                    <a:cubicBezTo>
                      <a:pt x="7322858" y="4459578"/>
                      <a:pt x="7426794" y="4490414"/>
                      <a:pt x="7512146" y="4499106"/>
                    </a:cubicBezTo>
                    <a:cubicBezTo>
                      <a:pt x="7486593" y="4594500"/>
                      <a:pt x="7569809" y="4630581"/>
                      <a:pt x="7649091" y="4640098"/>
                    </a:cubicBezTo>
                    <a:cubicBezTo>
                      <a:pt x="7626273" y="4906532"/>
                      <a:pt x="7616232" y="5174389"/>
                      <a:pt x="7603605" y="5441497"/>
                    </a:cubicBezTo>
                    <a:close/>
                    <a:moveTo>
                      <a:pt x="7944412" y="4513045"/>
                    </a:moveTo>
                    <a:cubicBezTo>
                      <a:pt x="7945086" y="4539909"/>
                      <a:pt x="7926727" y="4549950"/>
                      <a:pt x="7903572" y="4556582"/>
                    </a:cubicBezTo>
                    <a:cubicBezTo>
                      <a:pt x="7850818" y="4571494"/>
                      <a:pt x="7794803" y="4579962"/>
                      <a:pt x="7740175" y="4582697"/>
                    </a:cubicBezTo>
                    <a:cubicBezTo>
                      <a:pt x="7722940" y="4569771"/>
                      <a:pt x="7696787" y="4569396"/>
                      <a:pt x="7677079" y="4581086"/>
                    </a:cubicBezTo>
                    <a:cubicBezTo>
                      <a:pt x="7636164" y="4574529"/>
                      <a:pt x="7545268" y="4567822"/>
                      <a:pt x="7576029" y="4505251"/>
                    </a:cubicBezTo>
                    <a:cubicBezTo>
                      <a:pt x="7699223" y="4515817"/>
                      <a:pt x="7815598" y="4507050"/>
                      <a:pt x="7938118" y="4481571"/>
                    </a:cubicBezTo>
                    <a:cubicBezTo>
                      <a:pt x="7940478" y="4491688"/>
                      <a:pt x="7944112" y="4501467"/>
                      <a:pt x="7944412" y="4513045"/>
                    </a:cubicBezTo>
                    <a:close/>
                    <a:moveTo>
                      <a:pt x="8005484" y="4365608"/>
                    </a:moveTo>
                    <a:cubicBezTo>
                      <a:pt x="7999302" y="4397719"/>
                      <a:pt x="7975847" y="4413005"/>
                      <a:pt x="7945686" y="4421698"/>
                    </a:cubicBezTo>
                    <a:cubicBezTo>
                      <a:pt x="7790794" y="4460514"/>
                      <a:pt x="7623612" y="4461376"/>
                      <a:pt x="7467110" y="4431177"/>
                    </a:cubicBezTo>
                    <a:cubicBezTo>
                      <a:pt x="7422410" y="4423122"/>
                      <a:pt x="7364785" y="4398955"/>
                      <a:pt x="7365422" y="4345489"/>
                    </a:cubicBezTo>
                    <a:cubicBezTo>
                      <a:pt x="7365684" y="4331438"/>
                      <a:pt x="7371979" y="4319036"/>
                      <a:pt x="7367783" y="4305285"/>
                    </a:cubicBezTo>
                    <a:cubicBezTo>
                      <a:pt x="7571532" y="4333311"/>
                      <a:pt x="7775582" y="4326942"/>
                      <a:pt x="7979144" y="4296556"/>
                    </a:cubicBezTo>
                    <a:cubicBezTo>
                      <a:pt x="8001176" y="4312779"/>
                      <a:pt x="8010693" y="4338370"/>
                      <a:pt x="8005484" y="4365608"/>
                    </a:cubicBezTo>
                    <a:close/>
                    <a:moveTo>
                      <a:pt x="8002787" y="4226341"/>
                    </a:moveTo>
                    <a:cubicBezTo>
                      <a:pt x="7963071" y="4242939"/>
                      <a:pt x="7914663" y="4243351"/>
                      <a:pt x="7872474" y="4247435"/>
                    </a:cubicBezTo>
                    <a:cubicBezTo>
                      <a:pt x="7727024" y="4260849"/>
                      <a:pt x="7580300" y="4267293"/>
                      <a:pt x="7434700" y="4253168"/>
                    </a:cubicBezTo>
                    <a:cubicBezTo>
                      <a:pt x="7404164" y="4250245"/>
                      <a:pt x="7340281" y="4256165"/>
                      <a:pt x="7336272" y="4214239"/>
                    </a:cubicBezTo>
                    <a:cubicBezTo>
                      <a:pt x="7333537" y="4182391"/>
                      <a:pt x="7362986" y="4161559"/>
                      <a:pt x="7381046" y="4139752"/>
                    </a:cubicBezTo>
                    <a:cubicBezTo>
                      <a:pt x="7500943" y="4136980"/>
                      <a:pt x="7619566" y="4133046"/>
                      <a:pt x="7739313" y="4127500"/>
                    </a:cubicBezTo>
                    <a:cubicBezTo>
                      <a:pt x="7815598" y="4124241"/>
                      <a:pt x="7906082" y="4125028"/>
                      <a:pt x="7973787" y="4086885"/>
                    </a:cubicBezTo>
                    <a:cubicBezTo>
                      <a:pt x="7996754" y="4107605"/>
                      <a:pt x="8028452" y="4119445"/>
                      <a:pt x="8043402" y="4148070"/>
                    </a:cubicBezTo>
                    <a:cubicBezTo>
                      <a:pt x="8061349" y="4182503"/>
                      <a:pt x="8033810" y="4213377"/>
                      <a:pt x="8002787" y="42263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74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426" name="그래픽 38" descr="간판을 들고 있는 소년">
                <a:extLst>
                  <a:ext uri="{FF2B5EF4-FFF2-40B4-BE49-F238E27FC236}">
                    <a16:creationId xmlns:a16="http://schemas.microsoft.com/office/drawing/2014/main" id="{ECEB86AF-C266-E353-EEF6-ECC969669F6A}"/>
                  </a:ext>
                </a:extLst>
              </p:cNvPr>
              <p:cNvGrpSpPr/>
              <p:nvPr/>
            </p:nvGrpSpPr>
            <p:grpSpPr>
              <a:xfrm>
                <a:off x="4279699" y="9829524"/>
                <a:ext cx="3526454" cy="3073571"/>
                <a:chOff x="4279699" y="9829524"/>
                <a:chExt cx="3526454" cy="3073571"/>
              </a:xfrm>
              <a:solidFill>
                <a:srgbClr val="000000"/>
              </a:solidFill>
            </p:grpSpPr>
            <p:sp>
              <p:nvSpPr>
                <p:cNvPr id="427" name="자유형: 도형 426">
                  <a:extLst>
                    <a:ext uri="{FF2B5EF4-FFF2-40B4-BE49-F238E27FC236}">
                      <a16:creationId xmlns:a16="http://schemas.microsoft.com/office/drawing/2014/main" id="{4BC4CC97-5712-586E-5BB2-B0201247FD06}"/>
                    </a:ext>
                  </a:extLst>
                </p:cNvPr>
                <p:cNvSpPr/>
                <p:nvPr/>
              </p:nvSpPr>
              <p:spPr>
                <a:xfrm>
                  <a:off x="4279699" y="12660210"/>
                  <a:ext cx="548213" cy="242885"/>
                </a:xfrm>
                <a:custGeom>
                  <a:avLst/>
                  <a:gdLst>
                    <a:gd name="connsiteX0" fmla="*/ 519914 w 548213"/>
                    <a:gd name="connsiteY0" fmla="*/ 120178 h 242885"/>
                    <a:gd name="connsiteX1" fmla="*/ 18295 w 548213"/>
                    <a:gd name="connsiteY1" fmla="*/ 55 h 242885"/>
                    <a:gd name="connsiteX2" fmla="*/ 18295 w 548213"/>
                    <a:gd name="connsiteY2" fmla="*/ 38236 h 242885"/>
                    <a:gd name="connsiteX3" fmla="*/ 370642 w 548213"/>
                    <a:gd name="connsiteY3" fmla="*/ 103130 h 242885"/>
                    <a:gd name="connsiteX4" fmla="*/ 499606 w 548213"/>
                    <a:gd name="connsiteY4" fmla="*/ 160231 h 242885"/>
                    <a:gd name="connsiteX5" fmla="*/ 245837 w 548213"/>
                    <a:gd name="connsiteY5" fmla="*/ 184022 h 242885"/>
                    <a:gd name="connsiteX6" fmla="*/ 135719 w 548213"/>
                    <a:gd name="connsiteY6" fmla="*/ 217481 h 242885"/>
                    <a:gd name="connsiteX7" fmla="*/ 142613 w 548213"/>
                    <a:gd name="connsiteY7" fmla="*/ 242885 h 242885"/>
                    <a:gd name="connsiteX8" fmla="*/ 423022 w 548213"/>
                    <a:gd name="connsiteY8" fmla="*/ 206579 h 242885"/>
                    <a:gd name="connsiteX9" fmla="*/ 494061 w 548213"/>
                    <a:gd name="connsiteY9" fmla="*/ 203357 h 242885"/>
                    <a:gd name="connsiteX10" fmla="*/ 536774 w 548213"/>
                    <a:gd name="connsiteY10" fmla="*/ 192978 h 242885"/>
                    <a:gd name="connsiteX11" fmla="*/ 519914 w 548213"/>
                    <a:gd name="connsiteY11" fmla="*/ 120178 h 242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48213" h="242885">
                      <a:moveTo>
                        <a:pt x="519914" y="120178"/>
                      </a:moveTo>
                      <a:cubicBezTo>
                        <a:pt x="429879" y="43294"/>
                        <a:pt x="141339" y="9348"/>
                        <a:pt x="18295" y="55"/>
                      </a:cubicBezTo>
                      <a:cubicBezTo>
                        <a:pt x="-6472" y="-1630"/>
                        <a:pt x="-5722" y="35726"/>
                        <a:pt x="18295" y="38236"/>
                      </a:cubicBezTo>
                      <a:cubicBezTo>
                        <a:pt x="137105" y="50937"/>
                        <a:pt x="255091" y="72593"/>
                        <a:pt x="370642" y="103130"/>
                      </a:cubicBezTo>
                      <a:cubicBezTo>
                        <a:pt x="415041" y="116169"/>
                        <a:pt x="468995" y="121939"/>
                        <a:pt x="499606" y="160231"/>
                      </a:cubicBezTo>
                      <a:cubicBezTo>
                        <a:pt x="414030" y="162667"/>
                        <a:pt x="329952" y="167912"/>
                        <a:pt x="245837" y="184022"/>
                      </a:cubicBezTo>
                      <a:cubicBezTo>
                        <a:pt x="210168" y="190580"/>
                        <a:pt x="167679" y="199985"/>
                        <a:pt x="135719" y="217481"/>
                      </a:cubicBezTo>
                      <a:cubicBezTo>
                        <a:pt x="123804" y="224001"/>
                        <a:pt x="129274" y="242997"/>
                        <a:pt x="142613" y="242885"/>
                      </a:cubicBezTo>
                      <a:cubicBezTo>
                        <a:pt x="236132" y="232955"/>
                        <a:pt x="328566" y="209801"/>
                        <a:pt x="423022" y="206579"/>
                      </a:cubicBezTo>
                      <a:cubicBezTo>
                        <a:pt x="446702" y="205192"/>
                        <a:pt x="470381" y="204218"/>
                        <a:pt x="494061" y="203357"/>
                      </a:cubicBezTo>
                      <a:cubicBezTo>
                        <a:pt x="509048" y="202794"/>
                        <a:pt x="524485" y="202906"/>
                        <a:pt x="536774" y="192978"/>
                      </a:cubicBezTo>
                      <a:cubicBezTo>
                        <a:pt x="563189" y="171547"/>
                        <a:pt x="538011" y="137151"/>
                        <a:pt x="519914" y="120178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4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8" name="자유형: 도형 427">
                  <a:extLst>
                    <a:ext uri="{FF2B5EF4-FFF2-40B4-BE49-F238E27FC236}">
                      <a16:creationId xmlns:a16="http://schemas.microsoft.com/office/drawing/2014/main" id="{CF6AB9A3-6AA9-E267-B2B7-DAC407E8E3CE}"/>
                    </a:ext>
                  </a:extLst>
                </p:cNvPr>
                <p:cNvSpPr/>
                <p:nvPr/>
              </p:nvSpPr>
              <p:spPr>
                <a:xfrm>
                  <a:off x="7362756" y="12638606"/>
                  <a:ext cx="443397" cy="214662"/>
                </a:xfrm>
                <a:custGeom>
                  <a:avLst/>
                  <a:gdLst>
                    <a:gd name="connsiteX0" fmla="*/ 2840 w 443397"/>
                    <a:gd name="connsiteY0" fmla="*/ 141482 h 214662"/>
                    <a:gd name="connsiteX1" fmla="*/ 183884 w 443397"/>
                    <a:gd name="connsiteY1" fmla="*/ 213681 h 214662"/>
                    <a:gd name="connsiteX2" fmla="*/ 432596 w 443397"/>
                    <a:gd name="connsiteY2" fmla="*/ 160252 h 214662"/>
                    <a:gd name="connsiteX3" fmla="*/ 56456 w 443397"/>
                    <a:gd name="connsiteY3" fmla="*/ 133538 h 214662"/>
                    <a:gd name="connsiteX4" fmla="*/ 421018 w 443397"/>
                    <a:gd name="connsiteY4" fmla="*/ 35036 h 214662"/>
                    <a:gd name="connsiteX5" fmla="*/ 416297 w 443397"/>
                    <a:gd name="connsiteY5" fmla="*/ 3 h 214662"/>
                    <a:gd name="connsiteX6" fmla="*/ 162753 w 443397"/>
                    <a:gd name="connsiteY6" fmla="*/ 32187 h 214662"/>
                    <a:gd name="connsiteX7" fmla="*/ 2840 w 443397"/>
                    <a:gd name="connsiteY7" fmla="*/ 141482 h 2146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3397" h="214662">
                      <a:moveTo>
                        <a:pt x="2840" y="141482"/>
                      </a:moveTo>
                      <a:cubicBezTo>
                        <a:pt x="24983" y="210834"/>
                        <a:pt x="125959" y="212258"/>
                        <a:pt x="183884" y="213681"/>
                      </a:cubicBezTo>
                      <a:cubicBezTo>
                        <a:pt x="206777" y="217316"/>
                        <a:pt x="503035" y="213194"/>
                        <a:pt x="432596" y="160252"/>
                      </a:cubicBezTo>
                      <a:cubicBezTo>
                        <a:pt x="350167" y="141031"/>
                        <a:pt x="107188" y="193487"/>
                        <a:pt x="56456" y="133538"/>
                      </a:cubicBezTo>
                      <a:cubicBezTo>
                        <a:pt x="47426" y="83556"/>
                        <a:pt x="371710" y="46988"/>
                        <a:pt x="421018" y="35036"/>
                      </a:cubicBezTo>
                      <a:cubicBezTo>
                        <a:pt x="441063" y="31700"/>
                        <a:pt x="436043" y="-372"/>
                        <a:pt x="416297" y="3"/>
                      </a:cubicBezTo>
                      <a:cubicBezTo>
                        <a:pt x="330758" y="1577"/>
                        <a:pt x="246306" y="14016"/>
                        <a:pt x="162753" y="32187"/>
                      </a:cubicBezTo>
                      <a:cubicBezTo>
                        <a:pt x="116217" y="42267"/>
                        <a:pt x="-21402" y="65646"/>
                        <a:pt x="2840" y="14148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4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29" name="자유형: 도형 428">
                  <a:extLst>
                    <a:ext uri="{FF2B5EF4-FFF2-40B4-BE49-F238E27FC236}">
                      <a16:creationId xmlns:a16="http://schemas.microsoft.com/office/drawing/2014/main" id="{00D5BA9D-FBD5-3481-79B8-7F7EED5B594F}"/>
                    </a:ext>
                  </a:extLst>
                </p:cNvPr>
                <p:cNvSpPr/>
                <p:nvPr/>
              </p:nvSpPr>
              <p:spPr>
                <a:xfrm>
                  <a:off x="4557226" y="9829524"/>
                  <a:ext cx="577405" cy="674510"/>
                </a:xfrm>
                <a:custGeom>
                  <a:avLst/>
                  <a:gdLst>
                    <a:gd name="connsiteX0" fmla="*/ 551309 w 577405"/>
                    <a:gd name="connsiteY0" fmla="*/ 2746 h 674510"/>
                    <a:gd name="connsiteX1" fmla="*/ 488625 w 577405"/>
                    <a:gd name="connsiteY1" fmla="*/ 72961 h 674510"/>
                    <a:gd name="connsiteX2" fmla="*/ 294917 w 577405"/>
                    <a:gd name="connsiteY2" fmla="*/ 335648 h 674510"/>
                    <a:gd name="connsiteX3" fmla="*/ 174270 w 577405"/>
                    <a:gd name="connsiteY3" fmla="*/ 507662 h 674510"/>
                    <a:gd name="connsiteX4" fmla="*/ 29232 w 577405"/>
                    <a:gd name="connsiteY4" fmla="*/ 624600 h 674510"/>
                    <a:gd name="connsiteX5" fmla="*/ 16718 w 577405"/>
                    <a:gd name="connsiteY5" fmla="*/ 670011 h 674510"/>
                    <a:gd name="connsiteX6" fmla="*/ 314812 w 577405"/>
                    <a:gd name="connsiteY6" fmla="*/ 414031 h 674510"/>
                    <a:gd name="connsiteX7" fmla="*/ 516164 w 577405"/>
                    <a:gd name="connsiteY7" fmla="*/ 125528 h 674510"/>
                    <a:gd name="connsiteX8" fmla="*/ 576787 w 577405"/>
                    <a:gd name="connsiteY8" fmla="*/ 22417 h 674510"/>
                    <a:gd name="connsiteX9" fmla="*/ 551309 w 577405"/>
                    <a:gd name="connsiteY9" fmla="*/ 2746 h 674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77405" h="674510">
                      <a:moveTo>
                        <a:pt x="551309" y="2746"/>
                      </a:moveTo>
                      <a:cubicBezTo>
                        <a:pt x="526318" y="20731"/>
                        <a:pt x="507059" y="48456"/>
                        <a:pt x="488625" y="72961"/>
                      </a:cubicBezTo>
                      <a:cubicBezTo>
                        <a:pt x="421258" y="158424"/>
                        <a:pt x="356813" y="246100"/>
                        <a:pt x="294917" y="335648"/>
                      </a:cubicBezTo>
                      <a:cubicBezTo>
                        <a:pt x="254601" y="392899"/>
                        <a:pt x="213499" y="449662"/>
                        <a:pt x="174270" y="507662"/>
                      </a:cubicBezTo>
                      <a:cubicBezTo>
                        <a:pt x="142423" y="554759"/>
                        <a:pt x="99035" y="640673"/>
                        <a:pt x="29232" y="624600"/>
                      </a:cubicBezTo>
                      <a:cubicBezTo>
                        <a:pt x="-217" y="617818"/>
                        <a:pt x="-12544" y="661692"/>
                        <a:pt x="16718" y="670011"/>
                      </a:cubicBezTo>
                      <a:cubicBezTo>
                        <a:pt x="150178" y="707628"/>
                        <a:pt x="241937" y="499495"/>
                        <a:pt x="314812" y="414031"/>
                      </a:cubicBezTo>
                      <a:cubicBezTo>
                        <a:pt x="383303" y="318824"/>
                        <a:pt x="453293" y="224593"/>
                        <a:pt x="516164" y="125528"/>
                      </a:cubicBezTo>
                      <a:cubicBezTo>
                        <a:pt x="537296" y="93306"/>
                        <a:pt x="565622" y="59660"/>
                        <a:pt x="576787" y="22417"/>
                      </a:cubicBezTo>
                      <a:cubicBezTo>
                        <a:pt x="580871" y="8703"/>
                        <a:pt x="563861" y="-6284"/>
                        <a:pt x="551309" y="2746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4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30" name="자유형: 도형 429">
                  <a:extLst>
                    <a:ext uri="{FF2B5EF4-FFF2-40B4-BE49-F238E27FC236}">
                      <a16:creationId xmlns:a16="http://schemas.microsoft.com/office/drawing/2014/main" id="{98754ECB-6B08-C04F-BACA-C11864EA1061}"/>
                    </a:ext>
                  </a:extLst>
                </p:cNvPr>
                <p:cNvSpPr/>
                <p:nvPr/>
              </p:nvSpPr>
              <p:spPr>
                <a:xfrm>
                  <a:off x="7070939" y="9848122"/>
                  <a:ext cx="538232" cy="547200"/>
                </a:xfrm>
                <a:custGeom>
                  <a:avLst/>
                  <a:gdLst>
                    <a:gd name="connsiteX0" fmla="*/ 198852 w 538232"/>
                    <a:gd name="connsiteY0" fmla="*/ 351407 h 547200"/>
                    <a:gd name="connsiteX1" fmla="*/ 521562 w 538232"/>
                    <a:gd name="connsiteY1" fmla="*/ 546952 h 547200"/>
                    <a:gd name="connsiteX2" fmla="*/ 531679 w 538232"/>
                    <a:gd name="connsiteY2" fmla="*/ 522935 h 547200"/>
                    <a:gd name="connsiteX3" fmla="*/ 43811 w 538232"/>
                    <a:gd name="connsiteY3" fmla="*/ 15134 h 547200"/>
                    <a:gd name="connsiteX4" fmla="*/ 1284 w 538232"/>
                    <a:gd name="connsiteY4" fmla="*/ 26861 h 547200"/>
                    <a:gd name="connsiteX5" fmla="*/ 198852 w 538232"/>
                    <a:gd name="connsiteY5" fmla="*/ 351407 h 547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38232" h="547200">
                      <a:moveTo>
                        <a:pt x="198852" y="351407"/>
                      </a:moveTo>
                      <a:cubicBezTo>
                        <a:pt x="284991" y="440543"/>
                        <a:pt x="397469" y="523685"/>
                        <a:pt x="521562" y="546952"/>
                      </a:cubicBezTo>
                      <a:cubicBezTo>
                        <a:pt x="535576" y="549574"/>
                        <a:pt x="545317" y="530766"/>
                        <a:pt x="531679" y="522935"/>
                      </a:cubicBezTo>
                      <a:cubicBezTo>
                        <a:pt x="317476" y="413529"/>
                        <a:pt x="120807" y="250956"/>
                        <a:pt x="43811" y="15134"/>
                      </a:cubicBezTo>
                      <a:cubicBezTo>
                        <a:pt x="34481" y="-11393"/>
                        <a:pt x="-7857" y="-228"/>
                        <a:pt x="1284" y="26861"/>
                      </a:cubicBezTo>
                      <a:cubicBezTo>
                        <a:pt x="42125" y="148294"/>
                        <a:pt x="109829" y="259312"/>
                        <a:pt x="198852" y="35140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374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166" name="Google Shape;166;p26"/>
          <p:cNvSpPr txBox="1">
            <a:spLocks noGrp="1"/>
          </p:cNvSpPr>
          <p:nvPr>
            <p:ph type="ctrTitle"/>
          </p:nvPr>
        </p:nvSpPr>
        <p:spPr>
          <a:xfrm>
            <a:off x="2192277" y="2459051"/>
            <a:ext cx="7204208" cy="17673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9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sz="9000" dirty="0">
              <a:solidFill>
                <a:schemeClr val="tx1">
                  <a:lumMod val="75000"/>
                  <a:lumOff val="2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8550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84;p32">
            <a:extLst>
              <a:ext uri="{FF2B5EF4-FFF2-40B4-BE49-F238E27FC236}">
                <a16:creationId xmlns:a16="http://schemas.microsoft.com/office/drawing/2014/main" id="{C91C9970-967F-F3EF-D02D-E985A97B3677}"/>
              </a:ext>
            </a:extLst>
          </p:cNvPr>
          <p:cNvSpPr/>
          <p:nvPr/>
        </p:nvSpPr>
        <p:spPr>
          <a:xfrm>
            <a:off x="7773777" y="2622475"/>
            <a:ext cx="648000" cy="54562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5" name="Google Shape;784;p32">
            <a:extLst>
              <a:ext uri="{FF2B5EF4-FFF2-40B4-BE49-F238E27FC236}">
                <a16:creationId xmlns:a16="http://schemas.microsoft.com/office/drawing/2014/main" id="{F4C6E84A-BA55-B72E-2DB1-1B00ADC451A5}"/>
              </a:ext>
            </a:extLst>
          </p:cNvPr>
          <p:cNvSpPr/>
          <p:nvPr/>
        </p:nvSpPr>
        <p:spPr>
          <a:xfrm>
            <a:off x="5500705" y="3333643"/>
            <a:ext cx="648000" cy="54562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4" name="Google Shape;784;p32">
            <a:extLst>
              <a:ext uri="{FF2B5EF4-FFF2-40B4-BE49-F238E27FC236}">
                <a16:creationId xmlns:a16="http://schemas.microsoft.com/office/drawing/2014/main" id="{3A661CFE-079E-9BD0-8714-6F559BFBF4D4}"/>
              </a:ext>
            </a:extLst>
          </p:cNvPr>
          <p:cNvSpPr/>
          <p:nvPr/>
        </p:nvSpPr>
        <p:spPr>
          <a:xfrm>
            <a:off x="5496530" y="2555753"/>
            <a:ext cx="648000" cy="54562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3" name="Google Shape;784;p32">
            <a:extLst>
              <a:ext uri="{FF2B5EF4-FFF2-40B4-BE49-F238E27FC236}">
                <a16:creationId xmlns:a16="http://schemas.microsoft.com/office/drawing/2014/main" id="{E32CC065-B154-3232-1611-1C6BA38DF3C5}"/>
              </a:ext>
            </a:extLst>
          </p:cNvPr>
          <p:cNvSpPr/>
          <p:nvPr/>
        </p:nvSpPr>
        <p:spPr>
          <a:xfrm>
            <a:off x="3308125" y="4840170"/>
            <a:ext cx="648000" cy="54562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2" name="Google Shape;784;p32">
            <a:extLst>
              <a:ext uri="{FF2B5EF4-FFF2-40B4-BE49-F238E27FC236}">
                <a16:creationId xmlns:a16="http://schemas.microsoft.com/office/drawing/2014/main" id="{1BB14335-8011-0737-B2D6-1F887CCF0C07}"/>
              </a:ext>
            </a:extLst>
          </p:cNvPr>
          <p:cNvSpPr/>
          <p:nvPr/>
        </p:nvSpPr>
        <p:spPr>
          <a:xfrm>
            <a:off x="3306050" y="4066969"/>
            <a:ext cx="648000" cy="54562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1" name="Google Shape;784;p32">
            <a:extLst>
              <a:ext uri="{FF2B5EF4-FFF2-40B4-BE49-F238E27FC236}">
                <a16:creationId xmlns:a16="http://schemas.microsoft.com/office/drawing/2014/main" id="{3DF8F0E3-9E4A-A6B4-3174-51498EC437DC}"/>
              </a:ext>
            </a:extLst>
          </p:cNvPr>
          <p:cNvSpPr/>
          <p:nvPr/>
        </p:nvSpPr>
        <p:spPr>
          <a:xfrm>
            <a:off x="3306050" y="3322017"/>
            <a:ext cx="648000" cy="54562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0" name="Google Shape;784;p32">
            <a:extLst>
              <a:ext uri="{FF2B5EF4-FFF2-40B4-BE49-F238E27FC236}">
                <a16:creationId xmlns:a16="http://schemas.microsoft.com/office/drawing/2014/main" id="{E0A05129-08D3-0FA7-DDF7-7198C9FC824A}"/>
              </a:ext>
            </a:extLst>
          </p:cNvPr>
          <p:cNvSpPr/>
          <p:nvPr/>
        </p:nvSpPr>
        <p:spPr>
          <a:xfrm>
            <a:off x="3311131" y="2555753"/>
            <a:ext cx="648000" cy="54562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9" name="Google Shape;784;p32">
            <a:extLst>
              <a:ext uri="{FF2B5EF4-FFF2-40B4-BE49-F238E27FC236}">
                <a16:creationId xmlns:a16="http://schemas.microsoft.com/office/drawing/2014/main" id="{00E14FF4-B8B9-AB15-300C-961C34FCCE12}"/>
              </a:ext>
            </a:extLst>
          </p:cNvPr>
          <p:cNvSpPr/>
          <p:nvPr/>
        </p:nvSpPr>
        <p:spPr>
          <a:xfrm>
            <a:off x="1257217" y="4840170"/>
            <a:ext cx="648000" cy="54562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8" name="Google Shape;784;p32">
            <a:extLst>
              <a:ext uri="{FF2B5EF4-FFF2-40B4-BE49-F238E27FC236}">
                <a16:creationId xmlns:a16="http://schemas.microsoft.com/office/drawing/2014/main" id="{FBCB306C-7066-77BC-9089-9608E9BCCB5B}"/>
              </a:ext>
            </a:extLst>
          </p:cNvPr>
          <p:cNvSpPr/>
          <p:nvPr/>
        </p:nvSpPr>
        <p:spPr>
          <a:xfrm>
            <a:off x="1257217" y="4066362"/>
            <a:ext cx="648000" cy="54562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3" name="Google Shape;784;p32">
            <a:extLst>
              <a:ext uri="{FF2B5EF4-FFF2-40B4-BE49-F238E27FC236}">
                <a16:creationId xmlns:a16="http://schemas.microsoft.com/office/drawing/2014/main" id="{F27C02F1-A5CB-D646-5450-00FD4C4A5013}"/>
              </a:ext>
            </a:extLst>
          </p:cNvPr>
          <p:cNvSpPr/>
          <p:nvPr/>
        </p:nvSpPr>
        <p:spPr>
          <a:xfrm>
            <a:off x="1264581" y="3334360"/>
            <a:ext cx="648000" cy="54562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4" name="Google Shape;784;p32"/>
          <p:cNvSpPr/>
          <p:nvPr/>
        </p:nvSpPr>
        <p:spPr>
          <a:xfrm>
            <a:off x="1262158" y="2539776"/>
            <a:ext cx="648000" cy="545628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5" name="Google Shape;805;p32"/>
          <p:cNvSpPr txBox="1">
            <a:spLocks noGrp="1"/>
          </p:cNvSpPr>
          <p:nvPr>
            <p:ph type="ctrTitle" idx="4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설명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8892635-288B-6FE3-B78D-3EA02D177DEB}"/>
              </a:ext>
            </a:extLst>
          </p:cNvPr>
          <p:cNvGrpSpPr/>
          <p:nvPr/>
        </p:nvGrpSpPr>
        <p:grpSpPr>
          <a:xfrm>
            <a:off x="1247657" y="1719915"/>
            <a:ext cx="2643912" cy="369332"/>
            <a:chOff x="2092219" y="2203043"/>
            <a:chExt cx="2142518" cy="36933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231C9EB-B6D7-F589-43C2-8C26140044FA}"/>
                </a:ext>
              </a:extLst>
            </p:cNvPr>
            <p:cNvSpPr/>
            <p:nvPr/>
          </p:nvSpPr>
          <p:spPr>
            <a:xfrm rot="5400000" flipV="1">
              <a:off x="1969922" y="2364079"/>
              <a:ext cx="304571" cy="599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D3A45C-1A08-B71F-5C01-824D980CA0CB}"/>
                </a:ext>
              </a:extLst>
            </p:cNvPr>
            <p:cNvSpPr txBox="1"/>
            <p:nvPr/>
          </p:nvSpPr>
          <p:spPr>
            <a:xfrm>
              <a:off x="2256647" y="2203043"/>
              <a:ext cx="1978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서울시 구 별 인프라</a:t>
              </a:r>
            </a:p>
          </p:txBody>
        </p:sp>
      </p:grpSp>
      <p:sp>
        <p:nvSpPr>
          <p:cNvPr id="14" name="모서리가 둥근 직사각형 34">
            <a:extLst>
              <a:ext uri="{FF2B5EF4-FFF2-40B4-BE49-F238E27FC236}">
                <a16:creationId xmlns:a16="http://schemas.microsoft.com/office/drawing/2014/main" id="{E7332233-B908-E230-AE76-8B99FB385F89}"/>
              </a:ext>
            </a:extLst>
          </p:cNvPr>
          <p:cNvSpPr/>
          <p:nvPr/>
        </p:nvSpPr>
        <p:spPr>
          <a:xfrm>
            <a:off x="1307635" y="2498776"/>
            <a:ext cx="648000" cy="5456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BE05B75-6C25-0FF0-9A67-96BCBABCDA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871" y="2528090"/>
            <a:ext cx="497526" cy="462071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B1F498-8433-2FBF-7F78-28C07E80E091}"/>
              </a:ext>
            </a:extLst>
          </p:cNvPr>
          <p:cNvSpPr txBox="1"/>
          <p:nvPr/>
        </p:nvSpPr>
        <p:spPr>
          <a:xfrm>
            <a:off x="2106999" y="2590105"/>
            <a:ext cx="1026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 병원</a:t>
            </a:r>
          </a:p>
        </p:txBody>
      </p:sp>
      <p:sp>
        <p:nvSpPr>
          <p:cNvPr id="18" name="모서리가 둥근 직사각형 34">
            <a:extLst>
              <a:ext uri="{FF2B5EF4-FFF2-40B4-BE49-F238E27FC236}">
                <a16:creationId xmlns:a16="http://schemas.microsoft.com/office/drawing/2014/main" id="{5B1A1423-750F-38BE-7B5D-FA53D9D330B0}"/>
              </a:ext>
            </a:extLst>
          </p:cNvPr>
          <p:cNvSpPr/>
          <p:nvPr/>
        </p:nvSpPr>
        <p:spPr>
          <a:xfrm>
            <a:off x="1303075" y="3282569"/>
            <a:ext cx="648000" cy="5456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7375C50-6BF4-6798-3A2F-0ADDC08006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69" y="3348105"/>
            <a:ext cx="460412" cy="427602"/>
          </a:xfrm>
          <a:prstGeom prst="rect">
            <a:avLst/>
          </a:pr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918D5F-E052-9DE1-86C1-4F0A3561693B}"/>
              </a:ext>
            </a:extLst>
          </p:cNvPr>
          <p:cNvSpPr txBox="1"/>
          <p:nvPr/>
        </p:nvSpPr>
        <p:spPr>
          <a:xfrm>
            <a:off x="2075957" y="3357524"/>
            <a:ext cx="119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 도서관</a:t>
            </a:r>
          </a:p>
        </p:txBody>
      </p:sp>
      <p:sp>
        <p:nvSpPr>
          <p:cNvPr id="22" name="모서리가 둥근 직사각형 34">
            <a:extLst>
              <a:ext uri="{FF2B5EF4-FFF2-40B4-BE49-F238E27FC236}">
                <a16:creationId xmlns:a16="http://schemas.microsoft.com/office/drawing/2014/main" id="{718423F7-FDA5-B201-BA34-4F894D381AE0}"/>
              </a:ext>
            </a:extLst>
          </p:cNvPr>
          <p:cNvSpPr/>
          <p:nvPr/>
        </p:nvSpPr>
        <p:spPr>
          <a:xfrm>
            <a:off x="1303075" y="4017967"/>
            <a:ext cx="648000" cy="5456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89EE5F5-E505-C274-236C-66CA3FCB2D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869" y="4076980"/>
            <a:ext cx="460412" cy="427602"/>
          </a:xfrm>
          <a:prstGeom prst="rect">
            <a:avLst/>
          </a:prstGeom>
          <a:noFill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719C45-12E9-EFEA-64A6-4AE00F6BDEA0}"/>
              </a:ext>
            </a:extLst>
          </p:cNvPr>
          <p:cNvSpPr txBox="1"/>
          <p:nvPr/>
        </p:nvSpPr>
        <p:spPr>
          <a:xfrm>
            <a:off x="2101915" y="4090944"/>
            <a:ext cx="1194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 공원</a:t>
            </a: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3942781B-0E7A-71EF-6744-A0921EB9BD90}"/>
              </a:ext>
            </a:extLst>
          </p:cNvPr>
          <p:cNvSpPr/>
          <p:nvPr/>
        </p:nvSpPr>
        <p:spPr>
          <a:xfrm>
            <a:off x="3362745" y="2514094"/>
            <a:ext cx="648000" cy="5456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EAF43592-555A-2CBB-DE42-114EE68D37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563" y="2574189"/>
            <a:ext cx="460412" cy="427602"/>
          </a:xfrm>
          <a:prstGeom prst="rect">
            <a:avLst/>
          </a:prstGeom>
          <a:noFill/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459CB0B-FEA8-D655-2B03-F8CA14AA3F60}"/>
              </a:ext>
            </a:extLst>
          </p:cNvPr>
          <p:cNvSpPr txBox="1"/>
          <p:nvPr/>
        </p:nvSpPr>
        <p:spPr>
          <a:xfrm>
            <a:off x="4177554" y="2612601"/>
            <a:ext cx="119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 경찰서</a:t>
            </a:r>
          </a:p>
        </p:txBody>
      </p:sp>
      <p:sp>
        <p:nvSpPr>
          <p:cNvPr id="27" name="모서리가 둥근 직사각형 34">
            <a:extLst>
              <a:ext uri="{FF2B5EF4-FFF2-40B4-BE49-F238E27FC236}">
                <a16:creationId xmlns:a16="http://schemas.microsoft.com/office/drawing/2014/main" id="{3FB9E5EB-A748-2959-516B-482647AA8464}"/>
              </a:ext>
            </a:extLst>
          </p:cNvPr>
          <p:cNvSpPr/>
          <p:nvPr/>
        </p:nvSpPr>
        <p:spPr>
          <a:xfrm>
            <a:off x="3362745" y="3282569"/>
            <a:ext cx="648000" cy="5456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모서리가 둥근 직사각형 34">
            <a:extLst>
              <a:ext uri="{FF2B5EF4-FFF2-40B4-BE49-F238E27FC236}">
                <a16:creationId xmlns:a16="http://schemas.microsoft.com/office/drawing/2014/main" id="{E18954DC-47C2-BC5D-2AEB-0CD8CEABECE8}"/>
              </a:ext>
            </a:extLst>
          </p:cNvPr>
          <p:cNvSpPr/>
          <p:nvPr/>
        </p:nvSpPr>
        <p:spPr>
          <a:xfrm>
            <a:off x="3362745" y="4017967"/>
            <a:ext cx="648000" cy="5456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621D5E9-F1EC-00FC-A91C-80B63D8C71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539" y="4090184"/>
            <a:ext cx="460412" cy="427602"/>
          </a:xfrm>
          <a:prstGeom prst="rect">
            <a:avLst/>
          </a:prstGeom>
          <a:noFill/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6B2AB04-81A6-15F2-A341-C43AF9DDDF51}"/>
              </a:ext>
            </a:extLst>
          </p:cNvPr>
          <p:cNvSpPr txBox="1"/>
          <p:nvPr/>
        </p:nvSpPr>
        <p:spPr>
          <a:xfrm>
            <a:off x="4177554" y="3345781"/>
            <a:ext cx="119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 마트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52C2F7-84FC-37AB-814C-B9D378063EA5}"/>
              </a:ext>
            </a:extLst>
          </p:cNvPr>
          <p:cNvSpPr txBox="1"/>
          <p:nvPr/>
        </p:nvSpPr>
        <p:spPr>
          <a:xfrm>
            <a:off x="4177554" y="4090944"/>
            <a:ext cx="119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 지하철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C8E6DA2-F42F-7099-1511-54C9EC8F5663}"/>
              </a:ext>
            </a:extLst>
          </p:cNvPr>
          <p:cNvGrpSpPr/>
          <p:nvPr/>
        </p:nvGrpSpPr>
        <p:grpSpPr>
          <a:xfrm>
            <a:off x="7743719" y="1758654"/>
            <a:ext cx="2153918" cy="369332"/>
            <a:chOff x="6778519" y="2203043"/>
            <a:chExt cx="2153918" cy="36933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A689757-4B91-0168-7375-B550F9CB6C3A}"/>
                </a:ext>
              </a:extLst>
            </p:cNvPr>
            <p:cNvSpPr/>
            <p:nvPr/>
          </p:nvSpPr>
          <p:spPr>
            <a:xfrm rot="5400000" flipV="1">
              <a:off x="6656222" y="2364079"/>
              <a:ext cx="304571" cy="5997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black">
                    <a:lumMod val="75000"/>
                    <a:lumOff val="2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FB5E86F-FF50-8C85-5F6D-221FBDE45171}"/>
                </a:ext>
              </a:extLst>
            </p:cNvPr>
            <p:cNvSpPr txBox="1"/>
            <p:nvPr/>
          </p:nvSpPr>
          <p:spPr>
            <a:xfrm>
              <a:off x="6954347" y="2203043"/>
              <a:ext cx="1978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서울시 집 가격</a:t>
              </a:r>
            </a:p>
          </p:txBody>
        </p:sp>
      </p:grpSp>
      <p:sp>
        <p:nvSpPr>
          <p:cNvPr id="41" name="모서리가 둥근 직사각형 34">
            <a:extLst>
              <a:ext uri="{FF2B5EF4-FFF2-40B4-BE49-F238E27FC236}">
                <a16:creationId xmlns:a16="http://schemas.microsoft.com/office/drawing/2014/main" id="{2CC76D7F-9E33-6AD7-B8B5-0B7B5DE06757}"/>
              </a:ext>
            </a:extLst>
          </p:cNvPr>
          <p:cNvSpPr/>
          <p:nvPr/>
        </p:nvSpPr>
        <p:spPr>
          <a:xfrm>
            <a:off x="7854215" y="2560378"/>
            <a:ext cx="648000" cy="545628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509CAA70-4E70-36A6-FF40-54C535C24B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009" y="2633036"/>
            <a:ext cx="460412" cy="427602"/>
          </a:xfrm>
          <a:prstGeom prst="rect">
            <a:avLst/>
          </a:prstGeom>
          <a:noFill/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39827C-D7FC-F8F3-687F-F9230E31B237}"/>
              </a:ext>
            </a:extLst>
          </p:cNvPr>
          <p:cNvSpPr txBox="1"/>
          <p:nvPr/>
        </p:nvSpPr>
        <p:spPr>
          <a:xfrm>
            <a:off x="8658572" y="2628844"/>
            <a:ext cx="197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 별 집 가격</a:t>
            </a:r>
          </a:p>
        </p:txBody>
      </p:sp>
      <p:sp>
        <p:nvSpPr>
          <p:cNvPr id="47" name="모서리가 둥근 직사각형 34">
            <a:extLst>
              <a:ext uri="{FF2B5EF4-FFF2-40B4-BE49-F238E27FC236}">
                <a16:creationId xmlns:a16="http://schemas.microsoft.com/office/drawing/2014/main" id="{45B629C9-0C73-0E43-50AB-7D7DC37612E3}"/>
              </a:ext>
            </a:extLst>
          </p:cNvPr>
          <p:cNvSpPr/>
          <p:nvPr/>
        </p:nvSpPr>
        <p:spPr>
          <a:xfrm>
            <a:off x="5558936" y="2507576"/>
            <a:ext cx="648000" cy="5456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2EAAC0A-D7DE-E4DC-1A5B-E69DF671DE01}"/>
              </a:ext>
            </a:extLst>
          </p:cNvPr>
          <p:cNvSpPr txBox="1"/>
          <p:nvPr/>
        </p:nvSpPr>
        <p:spPr>
          <a:xfrm>
            <a:off x="6373745" y="2606083"/>
            <a:ext cx="119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 편의점</a:t>
            </a:r>
          </a:p>
        </p:txBody>
      </p:sp>
      <p:sp>
        <p:nvSpPr>
          <p:cNvPr id="49" name="모서리가 둥근 직사각형 34">
            <a:extLst>
              <a:ext uri="{FF2B5EF4-FFF2-40B4-BE49-F238E27FC236}">
                <a16:creationId xmlns:a16="http://schemas.microsoft.com/office/drawing/2014/main" id="{BC082FD9-7156-F6A0-038D-356F0D660BC9}"/>
              </a:ext>
            </a:extLst>
          </p:cNvPr>
          <p:cNvSpPr/>
          <p:nvPr/>
        </p:nvSpPr>
        <p:spPr>
          <a:xfrm>
            <a:off x="5558936" y="3276051"/>
            <a:ext cx="648000" cy="5456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38AD8D6-3148-8BC9-6B93-0F4C7273A081}"/>
              </a:ext>
            </a:extLst>
          </p:cNvPr>
          <p:cNvSpPr txBox="1"/>
          <p:nvPr/>
        </p:nvSpPr>
        <p:spPr>
          <a:xfrm>
            <a:off x="6373745" y="3339263"/>
            <a:ext cx="119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 보건소</a:t>
            </a:r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E6A4F10-EE46-F82C-7C86-ACAD1F4F91F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158" y="3345781"/>
            <a:ext cx="432000" cy="432000"/>
          </a:xfrm>
          <a:prstGeom prst="rect">
            <a:avLst/>
          </a:prstGeom>
          <a:noFill/>
        </p:spPr>
      </p:pic>
      <p:sp>
        <p:nvSpPr>
          <p:cNvPr id="53" name="모서리가 둥근 직사각형 34">
            <a:extLst>
              <a:ext uri="{FF2B5EF4-FFF2-40B4-BE49-F238E27FC236}">
                <a16:creationId xmlns:a16="http://schemas.microsoft.com/office/drawing/2014/main" id="{4C3A8A0E-08B9-CFBE-6BED-7C78752402D9}"/>
              </a:ext>
            </a:extLst>
          </p:cNvPr>
          <p:cNvSpPr/>
          <p:nvPr/>
        </p:nvSpPr>
        <p:spPr>
          <a:xfrm>
            <a:off x="1313478" y="4791775"/>
            <a:ext cx="648000" cy="5456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3935B9C-125C-FAA8-67BE-B4541A98665C}"/>
              </a:ext>
            </a:extLst>
          </p:cNvPr>
          <p:cNvSpPr txBox="1"/>
          <p:nvPr/>
        </p:nvSpPr>
        <p:spPr>
          <a:xfrm>
            <a:off x="2128287" y="4864752"/>
            <a:ext cx="119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CCTV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A680B9D5-E7D0-8D27-16EE-26DFBE1C8BC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00" y="4819750"/>
            <a:ext cx="540000" cy="540000"/>
          </a:xfrm>
          <a:prstGeom prst="rect">
            <a:avLst/>
          </a:prstGeom>
          <a:noFill/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3A2CC9B-2EE7-9FD5-6C08-5F6A245E9431}"/>
              </a:ext>
            </a:extLst>
          </p:cNvPr>
          <p:cNvSpPr txBox="1"/>
          <p:nvPr/>
        </p:nvSpPr>
        <p:spPr>
          <a:xfrm>
            <a:off x="4134077" y="4878811"/>
            <a:ext cx="195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 범죄발생건수</a:t>
            </a:r>
          </a:p>
        </p:txBody>
      </p:sp>
      <p:sp>
        <p:nvSpPr>
          <p:cNvPr id="59" name="모서리가 둥근 직사각형 34">
            <a:extLst>
              <a:ext uri="{FF2B5EF4-FFF2-40B4-BE49-F238E27FC236}">
                <a16:creationId xmlns:a16="http://schemas.microsoft.com/office/drawing/2014/main" id="{AB82B1C7-2EDD-753E-EE8C-7C09BCBAF7A1}"/>
              </a:ext>
            </a:extLst>
          </p:cNvPr>
          <p:cNvSpPr/>
          <p:nvPr/>
        </p:nvSpPr>
        <p:spPr>
          <a:xfrm>
            <a:off x="3357869" y="4790481"/>
            <a:ext cx="648000" cy="5456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7DB69E4C-D3E3-2443-8BA8-0A8AE6A5D8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36" y="4847477"/>
            <a:ext cx="432000" cy="432000"/>
          </a:xfrm>
          <a:prstGeom prst="rect">
            <a:avLst/>
          </a:prstGeom>
          <a:noFill/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18CB446C-6ED1-A8C3-1934-F04B97BFF6D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46" y="3337420"/>
            <a:ext cx="468000" cy="468000"/>
          </a:xfrm>
          <a:prstGeom prst="rect">
            <a:avLst/>
          </a:prstGeom>
          <a:noFill/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8AD2D06C-247C-01A5-0AF9-2DF4EE87948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994" y="2560378"/>
            <a:ext cx="548328" cy="504000"/>
          </a:xfrm>
          <a:prstGeom prst="rect">
            <a:avLst/>
          </a:prstGeom>
          <a:noFill/>
        </p:spPr>
      </p:pic>
      <p:grpSp>
        <p:nvGrpSpPr>
          <p:cNvPr id="777" name="Google Shape;3485;p48">
            <a:extLst>
              <a:ext uri="{FF2B5EF4-FFF2-40B4-BE49-F238E27FC236}">
                <a16:creationId xmlns:a16="http://schemas.microsoft.com/office/drawing/2014/main" id="{ED57391D-4A96-F7A2-0340-F85D428C9D33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778" name="Google Shape;3486;p48">
              <a:extLst>
                <a:ext uri="{FF2B5EF4-FFF2-40B4-BE49-F238E27FC236}">
                  <a16:creationId xmlns:a16="http://schemas.microsoft.com/office/drawing/2014/main" id="{3EA50D9D-A530-580B-CF31-0E3D9D8C7233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98" name="Google Shape;3487;p48">
                <a:extLst>
                  <a:ext uri="{FF2B5EF4-FFF2-40B4-BE49-F238E27FC236}">
                    <a16:creationId xmlns:a16="http://schemas.microsoft.com/office/drawing/2014/main" id="{58AA7FA9-C945-B153-64F3-6AB502AF25D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9" name="Google Shape;3488;p48">
                <a:extLst>
                  <a:ext uri="{FF2B5EF4-FFF2-40B4-BE49-F238E27FC236}">
                    <a16:creationId xmlns:a16="http://schemas.microsoft.com/office/drawing/2014/main" id="{6A051973-AB1B-05FA-FFD2-4D4AB6C71698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0" name="Google Shape;3489;p48">
                <a:extLst>
                  <a:ext uri="{FF2B5EF4-FFF2-40B4-BE49-F238E27FC236}">
                    <a16:creationId xmlns:a16="http://schemas.microsoft.com/office/drawing/2014/main" id="{F932C4CF-56BF-7E0B-AFD7-1BE551EFE4BB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1" name="Google Shape;3490;p48">
                <a:extLst>
                  <a:ext uri="{FF2B5EF4-FFF2-40B4-BE49-F238E27FC236}">
                    <a16:creationId xmlns:a16="http://schemas.microsoft.com/office/drawing/2014/main" id="{E511DF0B-E65C-EF44-4F91-AF7E744E9A8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2" name="Google Shape;3491;p48">
                <a:extLst>
                  <a:ext uri="{FF2B5EF4-FFF2-40B4-BE49-F238E27FC236}">
                    <a16:creationId xmlns:a16="http://schemas.microsoft.com/office/drawing/2014/main" id="{49E7C9B9-240E-6B74-4C80-61A4ECBED837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3" name="Google Shape;3492;p48">
                <a:extLst>
                  <a:ext uri="{FF2B5EF4-FFF2-40B4-BE49-F238E27FC236}">
                    <a16:creationId xmlns:a16="http://schemas.microsoft.com/office/drawing/2014/main" id="{A1F27FD6-2761-3105-66B6-C6567EB0B287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4" name="Google Shape;3493;p48">
                <a:extLst>
                  <a:ext uri="{FF2B5EF4-FFF2-40B4-BE49-F238E27FC236}">
                    <a16:creationId xmlns:a16="http://schemas.microsoft.com/office/drawing/2014/main" id="{1815532C-3AD7-F577-1C2B-1B6945A7395F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5" name="Google Shape;3494;p48">
                <a:extLst>
                  <a:ext uri="{FF2B5EF4-FFF2-40B4-BE49-F238E27FC236}">
                    <a16:creationId xmlns:a16="http://schemas.microsoft.com/office/drawing/2014/main" id="{FD9AD2C8-0565-84D8-286C-A622510EB1A9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6" name="Google Shape;3495;p48">
                <a:extLst>
                  <a:ext uri="{FF2B5EF4-FFF2-40B4-BE49-F238E27FC236}">
                    <a16:creationId xmlns:a16="http://schemas.microsoft.com/office/drawing/2014/main" id="{96EE21A7-64E6-081F-F363-0880C15C3891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7" name="Google Shape;3496;p48">
                <a:extLst>
                  <a:ext uri="{FF2B5EF4-FFF2-40B4-BE49-F238E27FC236}">
                    <a16:creationId xmlns:a16="http://schemas.microsoft.com/office/drawing/2014/main" id="{39040B1C-7040-0D1B-B231-5C93C1FEB40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8" name="Google Shape;3497;p48">
                <a:extLst>
                  <a:ext uri="{FF2B5EF4-FFF2-40B4-BE49-F238E27FC236}">
                    <a16:creationId xmlns:a16="http://schemas.microsoft.com/office/drawing/2014/main" id="{0FB3F81C-E7EF-A947-CAFD-2730313E1FDC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9" name="Google Shape;3498;p48">
                <a:extLst>
                  <a:ext uri="{FF2B5EF4-FFF2-40B4-BE49-F238E27FC236}">
                    <a16:creationId xmlns:a16="http://schemas.microsoft.com/office/drawing/2014/main" id="{6C0EA91C-17EB-28E5-D073-53CFC3253813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0" name="Google Shape;3499;p48">
                <a:extLst>
                  <a:ext uri="{FF2B5EF4-FFF2-40B4-BE49-F238E27FC236}">
                    <a16:creationId xmlns:a16="http://schemas.microsoft.com/office/drawing/2014/main" id="{BE498A43-630F-73DB-828E-9EE65845F9F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1" name="Google Shape;3500;p48">
                <a:extLst>
                  <a:ext uri="{FF2B5EF4-FFF2-40B4-BE49-F238E27FC236}">
                    <a16:creationId xmlns:a16="http://schemas.microsoft.com/office/drawing/2014/main" id="{126603D5-7FE1-469E-1C56-6BC03A85041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2" name="Google Shape;3501;p48">
                <a:extLst>
                  <a:ext uri="{FF2B5EF4-FFF2-40B4-BE49-F238E27FC236}">
                    <a16:creationId xmlns:a16="http://schemas.microsoft.com/office/drawing/2014/main" id="{B18132E4-7FBF-4E43-E2B2-3FAFF4F5EA93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3" name="Google Shape;3502;p48">
                <a:extLst>
                  <a:ext uri="{FF2B5EF4-FFF2-40B4-BE49-F238E27FC236}">
                    <a16:creationId xmlns:a16="http://schemas.microsoft.com/office/drawing/2014/main" id="{D9D4941F-85C6-F2BE-5E89-97A8C204D73C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79" name="Google Shape;3503;p48">
              <a:extLst>
                <a:ext uri="{FF2B5EF4-FFF2-40B4-BE49-F238E27FC236}">
                  <a16:creationId xmlns:a16="http://schemas.microsoft.com/office/drawing/2014/main" id="{EC312023-85C1-5484-68F8-5C2246D76103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880" name="Google Shape;3504;p48">
                <a:extLst>
                  <a:ext uri="{FF2B5EF4-FFF2-40B4-BE49-F238E27FC236}">
                    <a16:creationId xmlns:a16="http://schemas.microsoft.com/office/drawing/2014/main" id="{3905ED05-89FA-35F1-51A4-004CB60D6C6E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1" name="Google Shape;3505;p48">
                <a:extLst>
                  <a:ext uri="{FF2B5EF4-FFF2-40B4-BE49-F238E27FC236}">
                    <a16:creationId xmlns:a16="http://schemas.microsoft.com/office/drawing/2014/main" id="{5D62F28F-BF82-C9AB-1151-DFF5295AAB1E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2" name="Google Shape;3506;p48">
                <a:extLst>
                  <a:ext uri="{FF2B5EF4-FFF2-40B4-BE49-F238E27FC236}">
                    <a16:creationId xmlns:a16="http://schemas.microsoft.com/office/drawing/2014/main" id="{9A262669-1EBD-AEA6-6584-CFCF171A255C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3" name="Google Shape;3507;p48">
                <a:extLst>
                  <a:ext uri="{FF2B5EF4-FFF2-40B4-BE49-F238E27FC236}">
                    <a16:creationId xmlns:a16="http://schemas.microsoft.com/office/drawing/2014/main" id="{961FACDA-24E4-4D47-CE25-DF0FF3327AB8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4" name="Google Shape;3508;p48">
                <a:extLst>
                  <a:ext uri="{FF2B5EF4-FFF2-40B4-BE49-F238E27FC236}">
                    <a16:creationId xmlns:a16="http://schemas.microsoft.com/office/drawing/2014/main" id="{0E2BF96B-CF9E-F78A-F211-40E18C1FD77C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5" name="Google Shape;3509;p48">
                <a:extLst>
                  <a:ext uri="{FF2B5EF4-FFF2-40B4-BE49-F238E27FC236}">
                    <a16:creationId xmlns:a16="http://schemas.microsoft.com/office/drawing/2014/main" id="{AD96AADE-8AD0-B17B-DFBB-F17F8D8C97A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6" name="Google Shape;3510;p48">
                <a:extLst>
                  <a:ext uri="{FF2B5EF4-FFF2-40B4-BE49-F238E27FC236}">
                    <a16:creationId xmlns:a16="http://schemas.microsoft.com/office/drawing/2014/main" id="{7FD2A3C3-A544-D579-4B25-BC9CF3D1C3DA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7" name="Google Shape;3511;p48">
                <a:extLst>
                  <a:ext uri="{FF2B5EF4-FFF2-40B4-BE49-F238E27FC236}">
                    <a16:creationId xmlns:a16="http://schemas.microsoft.com/office/drawing/2014/main" id="{A061F9E1-90F9-78D4-A542-8E2E594552EB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8" name="Google Shape;3512;p48">
                <a:extLst>
                  <a:ext uri="{FF2B5EF4-FFF2-40B4-BE49-F238E27FC236}">
                    <a16:creationId xmlns:a16="http://schemas.microsoft.com/office/drawing/2014/main" id="{ADECE25F-3566-BB9C-E00A-5C2D0BF44142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9" name="Google Shape;3513;p48">
                <a:extLst>
                  <a:ext uri="{FF2B5EF4-FFF2-40B4-BE49-F238E27FC236}">
                    <a16:creationId xmlns:a16="http://schemas.microsoft.com/office/drawing/2014/main" id="{412335C7-E39D-FDD0-7382-D99336FE508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0" name="Google Shape;3514;p48">
                <a:extLst>
                  <a:ext uri="{FF2B5EF4-FFF2-40B4-BE49-F238E27FC236}">
                    <a16:creationId xmlns:a16="http://schemas.microsoft.com/office/drawing/2014/main" id="{06F51730-9DE7-E14C-DB0A-37ABEA9D49C7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1" name="Google Shape;3515;p48">
                <a:extLst>
                  <a:ext uri="{FF2B5EF4-FFF2-40B4-BE49-F238E27FC236}">
                    <a16:creationId xmlns:a16="http://schemas.microsoft.com/office/drawing/2014/main" id="{63B4D861-7DF2-1AED-1A6E-C98562A8EC56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2" name="Google Shape;3516;p48">
                <a:extLst>
                  <a:ext uri="{FF2B5EF4-FFF2-40B4-BE49-F238E27FC236}">
                    <a16:creationId xmlns:a16="http://schemas.microsoft.com/office/drawing/2014/main" id="{8EC79340-EE56-3C7B-900B-2B6896B43B03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3" name="Google Shape;3517;p48">
                <a:extLst>
                  <a:ext uri="{FF2B5EF4-FFF2-40B4-BE49-F238E27FC236}">
                    <a16:creationId xmlns:a16="http://schemas.microsoft.com/office/drawing/2014/main" id="{9B11842A-B9B2-E0DD-8218-2582103CB3B0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4" name="Google Shape;3518;p48">
                <a:extLst>
                  <a:ext uri="{FF2B5EF4-FFF2-40B4-BE49-F238E27FC236}">
                    <a16:creationId xmlns:a16="http://schemas.microsoft.com/office/drawing/2014/main" id="{C397D62D-04AE-DE7B-394B-2360C4C4ED8A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5" name="Google Shape;3519;p48">
                <a:extLst>
                  <a:ext uri="{FF2B5EF4-FFF2-40B4-BE49-F238E27FC236}">
                    <a16:creationId xmlns:a16="http://schemas.microsoft.com/office/drawing/2014/main" id="{F4BC7C5A-34BC-9DE4-3643-CDD7EE271B1E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6" name="Google Shape;3520;p48">
                <a:extLst>
                  <a:ext uri="{FF2B5EF4-FFF2-40B4-BE49-F238E27FC236}">
                    <a16:creationId xmlns:a16="http://schemas.microsoft.com/office/drawing/2014/main" id="{1260955A-AB9F-81DB-BF76-39C1AC0CF478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7" name="Google Shape;3521;p48">
                <a:extLst>
                  <a:ext uri="{FF2B5EF4-FFF2-40B4-BE49-F238E27FC236}">
                    <a16:creationId xmlns:a16="http://schemas.microsoft.com/office/drawing/2014/main" id="{178BFF3F-3944-A12C-165B-2F613128AA63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80" name="Google Shape;3522;p48">
              <a:extLst>
                <a:ext uri="{FF2B5EF4-FFF2-40B4-BE49-F238E27FC236}">
                  <a16:creationId xmlns:a16="http://schemas.microsoft.com/office/drawing/2014/main" id="{4C484876-DEDF-B276-A3F3-80E70956A688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860" name="Google Shape;3523;p48">
                <a:extLst>
                  <a:ext uri="{FF2B5EF4-FFF2-40B4-BE49-F238E27FC236}">
                    <a16:creationId xmlns:a16="http://schemas.microsoft.com/office/drawing/2014/main" id="{C9F75E90-4A40-B1BA-7E76-2D3B8A2AE2EE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1" name="Google Shape;3524;p48">
                <a:extLst>
                  <a:ext uri="{FF2B5EF4-FFF2-40B4-BE49-F238E27FC236}">
                    <a16:creationId xmlns:a16="http://schemas.microsoft.com/office/drawing/2014/main" id="{6C666353-7ACA-B31F-3D7E-F7D3C639ACD5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2" name="Google Shape;3525;p48">
                <a:extLst>
                  <a:ext uri="{FF2B5EF4-FFF2-40B4-BE49-F238E27FC236}">
                    <a16:creationId xmlns:a16="http://schemas.microsoft.com/office/drawing/2014/main" id="{B2675C10-0C84-BD67-7CD1-98DD1EA1B420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3" name="Google Shape;3526;p48">
                <a:extLst>
                  <a:ext uri="{FF2B5EF4-FFF2-40B4-BE49-F238E27FC236}">
                    <a16:creationId xmlns:a16="http://schemas.microsoft.com/office/drawing/2014/main" id="{0BD2F3A7-A184-64BB-6741-91E00ED78E53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4" name="Google Shape;3527;p48">
                <a:extLst>
                  <a:ext uri="{FF2B5EF4-FFF2-40B4-BE49-F238E27FC236}">
                    <a16:creationId xmlns:a16="http://schemas.microsoft.com/office/drawing/2014/main" id="{970AE133-C26C-C4C7-7260-F7D28D969D41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5" name="Google Shape;3528;p48">
                <a:extLst>
                  <a:ext uri="{FF2B5EF4-FFF2-40B4-BE49-F238E27FC236}">
                    <a16:creationId xmlns:a16="http://schemas.microsoft.com/office/drawing/2014/main" id="{40805E4F-7BCA-2AFB-B5BF-BFD3A4946F31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6" name="Google Shape;3529;p48">
                <a:extLst>
                  <a:ext uri="{FF2B5EF4-FFF2-40B4-BE49-F238E27FC236}">
                    <a16:creationId xmlns:a16="http://schemas.microsoft.com/office/drawing/2014/main" id="{A1974342-DBE1-15F2-BAED-E80119D61D67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7" name="Google Shape;3530;p48">
                <a:extLst>
                  <a:ext uri="{FF2B5EF4-FFF2-40B4-BE49-F238E27FC236}">
                    <a16:creationId xmlns:a16="http://schemas.microsoft.com/office/drawing/2014/main" id="{2A0C3F70-EC45-0E3A-2B0F-C54051DDD165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8" name="Google Shape;3531;p48">
                <a:extLst>
                  <a:ext uri="{FF2B5EF4-FFF2-40B4-BE49-F238E27FC236}">
                    <a16:creationId xmlns:a16="http://schemas.microsoft.com/office/drawing/2014/main" id="{CCA026C8-74A3-9424-CCF2-8FC2F348739C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9" name="Google Shape;3532;p48">
                <a:extLst>
                  <a:ext uri="{FF2B5EF4-FFF2-40B4-BE49-F238E27FC236}">
                    <a16:creationId xmlns:a16="http://schemas.microsoft.com/office/drawing/2014/main" id="{89A25306-44E5-3E0B-2DE3-9A1756355CF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0" name="Google Shape;3533;p48">
                <a:extLst>
                  <a:ext uri="{FF2B5EF4-FFF2-40B4-BE49-F238E27FC236}">
                    <a16:creationId xmlns:a16="http://schemas.microsoft.com/office/drawing/2014/main" id="{CE889602-D232-0CF9-40AC-E5113AAD856D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1" name="Google Shape;3534;p48">
                <a:extLst>
                  <a:ext uri="{FF2B5EF4-FFF2-40B4-BE49-F238E27FC236}">
                    <a16:creationId xmlns:a16="http://schemas.microsoft.com/office/drawing/2014/main" id="{0E964C92-936F-211B-A030-B5E7A34F5D3F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2" name="Google Shape;3535;p48">
                <a:extLst>
                  <a:ext uri="{FF2B5EF4-FFF2-40B4-BE49-F238E27FC236}">
                    <a16:creationId xmlns:a16="http://schemas.microsoft.com/office/drawing/2014/main" id="{AFCA583E-0898-05C1-2957-0EBD151AFD14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3" name="Google Shape;3536;p48">
                <a:extLst>
                  <a:ext uri="{FF2B5EF4-FFF2-40B4-BE49-F238E27FC236}">
                    <a16:creationId xmlns:a16="http://schemas.microsoft.com/office/drawing/2014/main" id="{BE747D61-F027-802A-5D8D-96876297A548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4" name="Google Shape;3537;p48">
                <a:extLst>
                  <a:ext uri="{FF2B5EF4-FFF2-40B4-BE49-F238E27FC236}">
                    <a16:creationId xmlns:a16="http://schemas.microsoft.com/office/drawing/2014/main" id="{8EDA8F35-6478-B8D3-EEBE-7FCE650F9DF7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5" name="Google Shape;3538;p48">
                <a:extLst>
                  <a:ext uri="{FF2B5EF4-FFF2-40B4-BE49-F238E27FC236}">
                    <a16:creationId xmlns:a16="http://schemas.microsoft.com/office/drawing/2014/main" id="{7E31A553-5500-799E-D706-6A66790DB422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6" name="Google Shape;3539;p48">
                <a:extLst>
                  <a:ext uri="{FF2B5EF4-FFF2-40B4-BE49-F238E27FC236}">
                    <a16:creationId xmlns:a16="http://schemas.microsoft.com/office/drawing/2014/main" id="{E6B01F35-FAE2-0E68-1A75-E0636DCDA8B9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7" name="Google Shape;3540;p48">
                <a:extLst>
                  <a:ext uri="{FF2B5EF4-FFF2-40B4-BE49-F238E27FC236}">
                    <a16:creationId xmlns:a16="http://schemas.microsoft.com/office/drawing/2014/main" id="{064AB024-C3DA-E2FB-8AA5-BBB2609BBC18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8" name="Google Shape;3541;p48">
                <a:extLst>
                  <a:ext uri="{FF2B5EF4-FFF2-40B4-BE49-F238E27FC236}">
                    <a16:creationId xmlns:a16="http://schemas.microsoft.com/office/drawing/2014/main" id="{FBC35D04-67CD-D3CC-E909-987CD8D42775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9" name="Google Shape;3542;p48">
                <a:extLst>
                  <a:ext uri="{FF2B5EF4-FFF2-40B4-BE49-F238E27FC236}">
                    <a16:creationId xmlns:a16="http://schemas.microsoft.com/office/drawing/2014/main" id="{F8E2D020-D883-729E-0A74-C7B4C08EB05C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781" name="Google Shape;3543;p48">
              <a:extLst>
                <a:ext uri="{FF2B5EF4-FFF2-40B4-BE49-F238E27FC236}">
                  <a16:creationId xmlns:a16="http://schemas.microsoft.com/office/drawing/2014/main" id="{95A6E6D2-335F-23E1-CF23-11F6ED0CF843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849" name="Google Shape;3544;p48">
                <a:extLst>
                  <a:ext uri="{FF2B5EF4-FFF2-40B4-BE49-F238E27FC236}">
                    <a16:creationId xmlns:a16="http://schemas.microsoft.com/office/drawing/2014/main" id="{2703A777-540D-9389-6CE4-74A1F31D81C7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0" name="Google Shape;3545;p48">
                <a:extLst>
                  <a:ext uri="{FF2B5EF4-FFF2-40B4-BE49-F238E27FC236}">
                    <a16:creationId xmlns:a16="http://schemas.microsoft.com/office/drawing/2014/main" id="{AC12697F-24BA-B784-C2AC-FF2D1332CB31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1" name="Google Shape;3546;p48">
                <a:extLst>
                  <a:ext uri="{FF2B5EF4-FFF2-40B4-BE49-F238E27FC236}">
                    <a16:creationId xmlns:a16="http://schemas.microsoft.com/office/drawing/2014/main" id="{F82399CE-E22D-CC2B-57F4-3C7AE1426E29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2" name="Google Shape;3547;p48">
                <a:extLst>
                  <a:ext uri="{FF2B5EF4-FFF2-40B4-BE49-F238E27FC236}">
                    <a16:creationId xmlns:a16="http://schemas.microsoft.com/office/drawing/2014/main" id="{F312C67D-7BCF-2A10-C8CE-647E0F00AFED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3" name="Google Shape;3548;p48">
                <a:extLst>
                  <a:ext uri="{FF2B5EF4-FFF2-40B4-BE49-F238E27FC236}">
                    <a16:creationId xmlns:a16="http://schemas.microsoft.com/office/drawing/2014/main" id="{9CDC5DB8-DA57-C386-6E0B-64E493F8ABAF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4" name="Google Shape;3549;p48">
                <a:extLst>
                  <a:ext uri="{FF2B5EF4-FFF2-40B4-BE49-F238E27FC236}">
                    <a16:creationId xmlns:a16="http://schemas.microsoft.com/office/drawing/2014/main" id="{83B07160-FE2C-84DB-36F1-F301FE4617F3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5" name="Google Shape;3550;p48">
                <a:extLst>
                  <a:ext uri="{FF2B5EF4-FFF2-40B4-BE49-F238E27FC236}">
                    <a16:creationId xmlns:a16="http://schemas.microsoft.com/office/drawing/2014/main" id="{3E30C48D-B5BE-AA33-11B3-032D59877D2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6" name="Google Shape;3551;p48">
                <a:extLst>
                  <a:ext uri="{FF2B5EF4-FFF2-40B4-BE49-F238E27FC236}">
                    <a16:creationId xmlns:a16="http://schemas.microsoft.com/office/drawing/2014/main" id="{3B4C09A1-7C1F-5594-2A30-43AE0664DB91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7" name="Google Shape;3552;p48">
                <a:extLst>
                  <a:ext uri="{FF2B5EF4-FFF2-40B4-BE49-F238E27FC236}">
                    <a16:creationId xmlns:a16="http://schemas.microsoft.com/office/drawing/2014/main" id="{4331C777-1955-C567-D5CE-A17544B0C03E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8" name="Google Shape;3553;p48">
                <a:extLst>
                  <a:ext uri="{FF2B5EF4-FFF2-40B4-BE49-F238E27FC236}">
                    <a16:creationId xmlns:a16="http://schemas.microsoft.com/office/drawing/2014/main" id="{CD548A3B-789D-4AA0-BCDA-E3008D19F9D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9" name="Google Shape;3554;p48">
                <a:extLst>
                  <a:ext uri="{FF2B5EF4-FFF2-40B4-BE49-F238E27FC236}">
                    <a16:creationId xmlns:a16="http://schemas.microsoft.com/office/drawing/2014/main" id="{22C7268C-1FC7-EB45-110F-474FCAF3E51B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82" name="Google Shape;3555;p48">
              <a:extLst>
                <a:ext uri="{FF2B5EF4-FFF2-40B4-BE49-F238E27FC236}">
                  <a16:creationId xmlns:a16="http://schemas.microsoft.com/office/drawing/2014/main" id="{7F4C5A87-A201-E11B-D563-CB9E4D3836C0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3556;p48">
              <a:extLst>
                <a:ext uri="{FF2B5EF4-FFF2-40B4-BE49-F238E27FC236}">
                  <a16:creationId xmlns:a16="http://schemas.microsoft.com/office/drawing/2014/main" id="{D67E44D2-CD10-5F04-4D21-0A99FCEBD59A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06" name="Google Shape;3557;p48">
              <a:extLst>
                <a:ext uri="{FF2B5EF4-FFF2-40B4-BE49-F238E27FC236}">
                  <a16:creationId xmlns:a16="http://schemas.microsoft.com/office/drawing/2014/main" id="{7DE2F7A4-0EB5-6FB4-32C8-99A8890C5711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828" name="Google Shape;3558;p48">
                <a:extLst>
                  <a:ext uri="{FF2B5EF4-FFF2-40B4-BE49-F238E27FC236}">
                    <a16:creationId xmlns:a16="http://schemas.microsoft.com/office/drawing/2014/main" id="{9D357EC3-D3FB-D342-96D4-417576B10A07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9" name="Google Shape;3559;p48">
                <a:extLst>
                  <a:ext uri="{FF2B5EF4-FFF2-40B4-BE49-F238E27FC236}">
                    <a16:creationId xmlns:a16="http://schemas.microsoft.com/office/drawing/2014/main" id="{45E85DAD-22F1-84BA-051F-9FCF83719C71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0" name="Google Shape;3560;p48">
                <a:extLst>
                  <a:ext uri="{FF2B5EF4-FFF2-40B4-BE49-F238E27FC236}">
                    <a16:creationId xmlns:a16="http://schemas.microsoft.com/office/drawing/2014/main" id="{27F98AA5-2924-8D42-370E-3A6C448BF22C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1" name="Google Shape;3561;p48">
                <a:extLst>
                  <a:ext uri="{FF2B5EF4-FFF2-40B4-BE49-F238E27FC236}">
                    <a16:creationId xmlns:a16="http://schemas.microsoft.com/office/drawing/2014/main" id="{A7F47881-BBBD-1193-EDEC-6E19570C358B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2" name="Google Shape;3562;p48">
                <a:extLst>
                  <a:ext uri="{FF2B5EF4-FFF2-40B4-BE49-F238E27FC236}">
                    <a16:creationId xmlns:a16="http://schemas.microsoft.com/office/drawing/2014/main" id="{6EB01405-61FF-AAE8-8CDF-7F724672AAEC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3" name="Google Shape;3563;p48">
                <a:extLst>
                  <a:ext uri="{FF2B5EF4-FFF2-40B4-BE49-F238E27FC236}">
                    <a16:creationId xmlns:a16="http://schemas.microsoft.com/office/drawing/2014/main" id="{0B3D7BD3-895D-BC41-3537-4D9259E128AC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4" name="Google Shape;3564;p48">
                <a:extLst>
                  <a:ext uri="{FF2B5EF4-FFF2-40B4-BE49-F238E27FC236}">
                    <a16:creationId xmlns:a16="http://schemas.microsoft.com/office/drawing/2014/main" id="{6E1CD3E5-D8EB-B109-A4E2-272EC1B4DE4D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5" name="Google Shape;3565;p48">
                <a:extLst>
                  <a:ext uri="{FF2B5EF4-FFF2-40B4-BE49-F238E27FC236}">
                    <a16:creationId xmlns:a16="http://schemas.microsoft.com/office/drawing/2014/main" id="{0F7EEE42-7BB1-5DAE-AEA1-6EC88E61BC07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6" name="Google Shape;3566;p48">
                <a:extLst>
                  <a:ext uri="{FF2B5EF4-FFF2-40B4-BE49-F238E27FC236}">
                    <a16:creationId xmlns:a16="http://schemas.microsoft.com/office/drawing/2014/main" id="{998E48CF-9407-B9B2-1D89-21576E93BE64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7" name="Google Shape;3567;p48">
                <a:extLst>
                  <a:ext uri="{FF2B5EF4-FFF2-40B4-BE49-F238E27FC236}">
                    <a16:creationId xmlns:a16="http://schemas.microsoft.com/office/drawing/2014/main" id="{BFEB96F5-8551-24EC-4EEA-B863DB8ABB4C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8" name="Google Shape;3568;p48">
                <a:extLst>
                  <a:ext uri="{FF2B5EF4-FFF2-40B4-BE49-F238E27FC236}">
                    <a16:creationId xmlns:a16="http://schemas.microsoft.com/office/drawing/2014/main" id="{9855D36C-4400-8CF2-ACED-5E818CDFC6FF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9" name="Google Shape;3569;p48">
                <a:extLst>
                  <a:ext uri="{FF2B5EF4-FFF2-40B4-BE49-F238E27FC236}">
                    <a16:creationId xmlns:a16="http://schemas.microsoft.com/office/drawing/2014/main" id="{DCC2A395-6512-F4BA-108D-B5163AF08A7C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0" name="Google Shape;3570;p48">
                <a:extLst>
                  <a:ext uri="{FF2B5EF4-FFF2-40B4-BE49-F238E27FC236}">
                    <a16:creationId xmlns:a16="http://schemas.microsoft.com/office/drawing/2014/main" id="{DD05B148-4C9A-5C40-64CF-4747C864012C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1" name="Google Shape;3571;p48">
                <a:extLst>
                  <a:ext uri="{FF2B5EF4-FFF2-40B4-BE49-F238E27FC236}">
                    <a16:creationId xmlns:a16="http://schemas.microsoft.com/office/drawing/2014/main" id="{4723A4AE-2AE9-F8DE-1975-E990A2E1F709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2" name="Google Shape;3572;p48">
                <a:extLst>
                  <a:ext uri="{FF2B5EF4-FFF2-40B4-BE49-F238E27FC236}">
                    <a16:creationId xmlns:a16="http://schemas.microsoft.com/office/drawing/2014/main" id="{E7BAFEF5-E196-B64E-E5FF-C85EE4A2168C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3" name="Google Shape;3573;p48">
                <a:extLst>
                  <a:ext uri="{FF2B5EF4-FFF2-40B4-BE49-F238E27FC236}">
                    <a16:creationId xmlns:a16="http://schemas.microsoft.com/office/drawing/2014/main" id="{37E47CC4-1A7C-79C9-F17F-635803D35EC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4" name="Google Shape;3574;p48">
                <a:extLst>
                  <a:ext uri="{FF2B5EF4-FFF2-40B4-BE49-F238E27FC236}">
                    <a16:creationId xmlns:a16="http://schemas.microsoft.com/office/drawing/2014/main" id="{A51BA96F-DA9C-7A70-29D2-9958257BCB50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5" name="Google Shape;3575;p48">
                <a:extLst>
                  <a:ext uri="{FF2B5EF4-FFF2-40B4-BE49-F238E27FC236}">
                    <a16:creationId xmlns:a16="http://schemas.microsoft.com/office/drawing/2014/main" id="{427ED5DA-1B9B-A63D-5E33-354F1F4335CB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6" name="Google Shape;3576;p48">
                <a:extLst>
                  <a:ext uri="{FF2B5EF4-FFF2-40B4-BE49-F238E27FC236}">
                    <a16:creationId xmlns:a16="http://schemas.microsoft.com/office/drawing/2014/main" id="{5F9B2190-24FD-99D4-BDFA-DCBACF17C386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7" name="Google Shape;3577;p48">
                <a:extLst>
                  <a:ext uri="{FF2B5EF4-FFF2-40B4-BE49-F238E27FC236}">
                    <a16:creationId xmlns:a16="http://schemas.microsoft.com/office/drawing/2014/main" id="{3713ACCD-A20F-F956-5E65-C48CBD1D6E9A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8" name="Google Shape;3578;p48">
                <a:extLst>
                  <a:ext uri="{FF2B5EF4-FFF2-40B4-BE49-F238E27FC236}">
                    <a16:creationId xmlns:a16="http://schemas.microsoft.com/office/drawing/2014/main" id="{E24F1BC6-FA46-EF29-21D7-EFE58C5DD1E9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07" name="Google Shape;3579;p48">
              <a:extLst>
                <a:ext uri="{FF2B5EF4-FFF2-40B4-BE49-F238E27FC236}">
                  <a16:creationId xmlns:a16="http://schemas.microsoft.com/office/drawing/2014/main" id="{DA3C4A0F-EAD9-C868-469F-CBE53AB431AC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824" name="Google Shape;3580;p48">
                <a:extLst>
                  <a:ext uri="{FF2B5EF4-FFF2-40B4-BE49-F238E27FC236}">
                    <a16:creationId xmlns:a16="http://schemas.microsoft.com/office/drawing/2014/main" id="{87B421AE-824F-56CB-5A23-83F689F43114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5" name="Google Shape;3581;p48">
                <a:extLst>
                  <a:ext uri="{FF2B5EF4-FFF2-40B4-BE49-F238E27FC236}">
                    <a16:creationId xmlns:a16="http://schemas.microsoft.com/office/drawing/2014/main" id="{BD300CBD-C6C4-0AFC-61F7-06BE309BFCA5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82;p48">
                <a:extLst>
                  <a:ext uri="{FF2B5EF4-FFF2-40B4-BE49-F238E27FC236}">
                    <a16:creationId xmlns:a16="http://schemas.microsoft.com/office/drawing/2014/main" id="{F957B073-BC98-F604-D7BD-B41919BDC1B4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7" name="Google Shape;3583;p48">
                <a:extLst>
                  <a:ext uri="{FF2B5EF4-FFF2-40B4-BE49-F238E27FC236}">
                    <a16:creationId xmlns:a16="http://schemas.microsoft.com/office/drawing/2014/main" id="{BA28F947-C3CF-73C6-AE41-F44C02BE880B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08" name="Google Shape;3584;p48">
              <a:extLst>
                <a:ext uri="{FF2B5EF4-FFF2-40B4-BE49-F238E27FC236}">
                  <a16:creationId xmlns:a16="http://schemas.microsoft.com/office/drawing/2014/main" id="{2F9F82F6-192D-8DBD-B782-F8396B7AA095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814" name="Google Shape;3585;p48">
                <a:extLst>
                  <a:ext uri="{FF2B5EF4-FFF2-40B4-BE49-F238E27FC236}">
                    <a16:creationId xmlns:a16="http://schemas.microsoft.com/office/drawing/2014/main" id="{82CF1E89-41A9-685F-702D-579CF1BE9617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586;p48">
                <a:extLst>
                  <a:ext uri="{FF2B5EF4-FFF2-40B4-BE49-F238E27FC236}">
                    <a16:creationId xmlns:a16="http://schemas.microsoft.com/office/drawing/2014/main" id="{049891BD-140F-9977-473E-5FFC8B680E2D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587;p48">
                <a:extLst>
                  <a:ext uri="{FF2B5EF4-FFF2-40B4-BE49-F238E27FC236}">
                    <a16:creationId xmlns:a16="http://schemas.microsoft.com/office/drawing/2014/main" id="{E5F03D2D-0560-D18A-78AB-4C04FDE5F517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588;p48">
                <a:extLst>
                  <a:ext uri="{FF2B5EF4-FFF2-40B4-BE49-F238E27FC236}">
                    <a16:creationId xmlns:a16="http://schemas.microsoft.com/office/drawing/2014/main" id="{4ABDCB3B-2C22-9C16-EBF6-BA95BFC416EE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589;p48">
                <a:extLst>
                  <a:ext uri="{FF2B5EF4-FFF2-40B4-BE49-F238E27FC236}">
                    <a16:creationId xmlns:a16="http://schemas.microsoft.com/office/drawing/2014/main" id="{77279552-509E-8825-B919-04C45A4D3A46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590;p48">
                <a:extLst>
                  <a:ext uri="{FF2B5EF4-FFF2-40B4-BE49-F238E27FC236}">
                    <a16:creationId xmlns:a16="http://schemas.microsoft.com/office/drawing/2014/main" id="{66D0EAD5-EF68-E89D-56E2-63FB0995D7F2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0" name="Google Shape;3591;p48">
                <a:extLst>
                  <a:ext uri="{FF2B5EF4-FFF2-40B4-BE49-F238E27FC236}">
                    <a16:creationId xmlns:a16="http://schemas.microsoft.com/office/drawing/2014/main" id="{26EAAF69-9944-7E19-59BC-718A9B94491E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1" name="Google Shape;3592;p48">
                <a:extLst>
                  <a:ext uri="{FF2B5EF4-FFF2-40B4-BE49-F238E27FC236}">
                    <a16:creationId xmlns:a16="http://schemas.microsoft.com/office/drawing/2014/main" id="{73DCD6D5-CAEA-9AE4-389F-0DA4901BC762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2" name="Google Shape;3593;p48">
                <a:extLst>
                  <a:ext uri="{FF2B5EF4-FFF2-40B4-BE49-F238E27FC236}">
                    <a16:creationId xmlns:a16="http://schemas.microsoft.com/office/drawing/2014/main" id="{9690273F-52E0-3061-D1BF-1203B30F8696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94;p48">
                <a:extLst>
                  <a:ext uri="{FF2B5EF4-FFF2-40B4-BE49-F238E27FC236}">
                    <a16:creationId xmlns:a16="http://schemas.microsoft.com/office/drawing/2014/main" id="{C38DF9F3-0416-E6D3-CE08-2E908CC8B68B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809" name="Google Shape;3595;p48">
              <a:extLst>
                <a:ext uri="{FF2B5EF4-FFF2-40B4-BE49-F238E27FC236}">
                  <a16:creationId xmlns:a16="http://schemas.microsoft.com/office/drawing/2014/main" id="{B504B16E-CEC1-4FE9-DF57-E36039380E51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810" name="Google Shape;3596;p48">
                <a:extLst>
                  <a:ext uri="{FF2B5EF4-FFF2-40B4-BE49-F238E27FC236}">
                    <a16:creationId xmlns:a16="http://schemas.microsoft.com/office/drawing/2014/main" id="{23FAD2E6-DF28-70D4-FBE1-FD93B591B0C4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597;p48">
                <a:extLst>
                  <a:ext uri="{FF2B5EF4-FFF2-40B4-BE49-F238E27FC236}">
                    <a16:creationId xmlns:a16="http://schemas.microsoft.com/office/drawing/2014/main" id="{F35E8884-939C-CF9F-BEC4-56DE665106C0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598;p48">
                <a:extLst>
                  <a:ext uri="{FF2B5EF4-FFF2-40B4-BE49-F238E27FC236}">
                    <a16:creationId xmlns:a16="http://schemas.microsoft.com/office/drawing/2014/main" id="{188CC88A-7229-8CF0-6F6C-98C85F7244AD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599;p48">
                <a:extLst>
                  <a:ext uri="{FF2B5EF4-FFF2-40B4-BE49-F238E27FC236}">
                    <a16:creationId xmlns:a16="http://schemas.microsoft.com/office/drawing/2014/main" id="{CD52EDD5-1D34-E6F1-7F14-4A771B8D7EF0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상관분석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812244" y="5684921"/>
            <a:ext cx="4657717" cy="1525504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987828" y="5646728"/>
            <a:ext cx="4401800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 개수와 편의점 수가 상관성을 나타냄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Google Shape;3485;p48">
            <a:extLst>
              <a:ext uri="{FF2B5EF4-FFF2-40B4-BE49-F238E27FC236}">
                <a16:creationId xmlns:a16="http://schemas.microsoft.com/office/drawing/2014/main" id="{309E1A7F-8A11-B9C4-7316-C71B03E486FF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21" name="Google Shape;3486;p48">
              <a:extLst>
                <a:ext uri="{FF2B5EF4-FFF2-40B4-BE49-F238E27FC236}">
                  <a16:creationId xmlns:a16="http://schemas.microsoft.com/office/drawing/2014/main" id="{0F10A820-4145-0C28-4582-65ECE7E23BA5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44" name="Google Shape;3487;p48">
                <a:extLst>
                  <a:ext uri="{FF2B5EF4-FFF2-40B4-BE49-F238E27FC236}">
                    <a16:creationId xmlns:a16="http://schemas.microsoft.com/office/drawing/2014/main" id="{5CA9B958-B370-8D37-3654-C5F2B5B727A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5" name="Google Shape;3488;p48">
                <a:extLst>
                  <a:ext uri="{FF2B5EF4-FFF2-40B4-BE49-F238E27FC236}">
                    <a16:creationId xmlns:a16="http://schemas.microsoft.com/office/drawing/2014/main" id="{6D0C3423-7587-0638-BB9D-6AEBC52E0936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6" name="Google Shape;3489;p48">
                <a:extLst>
                  <a:ext uri="{FF2B5EF4-FFF2-40B4-BE49-F238E27FC236}">
                    <a16:creationId xmlns:a16="http://schemas.microsoft.com/office/drawing/2014/main" id="{4AC2B54D-8389-3896-B842-D80B31204DF2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7" name="Google Shape;3490;p48">
                <a:extLst>
                  <a:ext uri="{FF2B5EF4-FFF2-40B4-BE49-F238E27FC236}">
                    <a16:creationId xmlns:a16="http://schemas.microsoft.com/office/drawing/2014/main" id="{A5B16F88-8601-D9BA-857E-EE9AD5D3C6C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8" name="Google Shape;3491;p48">
                <a:extLst>
                  <a:ext uri="{FF2B5EF4-FFF2-40B4-BE49-F238E27FC236}">
                    <a16:creationId xmlns:a16="http://schemas.microsoft.com/office/drawing/2014/main" id="{3AE8BC58-BE61-0410-8759-839C6C08EBC5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9" name="Google Shape;3492;p48">
                <a:extLst>
                  <a:ext uri="{FF2B5EF4-FFF2-40B4-BE49-F238E27FC236}">
                    <a16:creationId xmlns:a16="http://schemas.microsoft.com/office/drawing/2014/main" id="{E6B37981-73E8-8240-2213-06617B5953F0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0" name="Google Shape;3493;p48">
                <a:extLst>
                  <a:ext uri="{FF2B5EF4-FFF2-40B4-BE49-F238E27FC236}">
                    <a16:creationId xmlns:a16="http://schemas.microsoft.com/office/drawing/2014/main" id="{CC1F5E89-3151-65A9-195E-3008569937AD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1" name="Google Shape;3494;p48">
                <a:extLst>
                  <a:ext uri="{FF2B5EF4-FFF2-40B4-BE49-F238E27FC236}">
                    <a16:creationId xmlns:a16="http://schemas.microsoft.com/office/drawing/2014/main" id="{3CDDBC5E-9D16-D619-8A2B-A0CD1460CC39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2" name="Google Shape;3495;p48">
                <a:extLst>
                  <a:ext uri="{FF2B5EF4-FFF2-40B4-BE49-F238E27FC236}">
                    <a16:creationId xmlns:a16="http://schemas.microsoft.com/office/drawing/2014/main" id="{BFF421C3-87BF-898C-C36B-79A6772DC64F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3" name="Google Shape;3496;p48">
                <a:extLst>
                  <a:ext uri="{FF2B5EF4-FFF2-40B4-BE49-F238E27FC236}">
                    <a16:creationId xmlns:a16="http://schemas.microsoft.com/office/drawing/2014/main" id="{E5277187-6C34-63D2-F3BF-688445845DE4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4" name="Google Shape;3497;p48">
                <a:extLst>
                  <a:ext uri="{FF2B5EF4-FFF2-40B4-BE49-F238E27FC236}">
                    <a16:creationId xmlns:a16="http://schemas.microsoft.com/office/drawing/2014/main" id="{BB434080-1447-AF0E-1207-F96F5C54FC21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5" name="Google Shape;3498;p48">
                <a:extLst>
                  <a:ext uri="{FF2B5EF4-FFF2-40B4-BE49-F238E27FC236}">
                    <a16:creationId xmlns:a16="http://schemas.microsoft.com/office/drawing/2014/main" id="{67014E14-EC7E-0684-CCA1-3A14D6CDB5AC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6" name="Google Shape;3499;p48">
                <a:extLst>
                  <a:ext uri="{FF2B5EF4-FFF2-40B4-BE49-F238E27FC236}">
                    <a16:creationId xmlns:a16="http://schemas.microsoft.com/office/drawing/2014/main" id="{4E008844-5C2D-4E16-553F-85CD5A8F950A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7" name="Google Shape;3500;p48">
                <a:extLst>
                  <a:ext uri="{FF2B5EF4-FFF2-40B4-BE49-F238E27FC236}">
                    <a16:creationId xmlns:a16="http://schemas.microsoft.com/office/drawing/2014/main" id="{8E8B0A92-4CBF-DBA2-979D-29ED9240A856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8" name="Google Shape;3501;p48">
                <a:extLst>
                  <a:ext uri="{FF2B5EF4-FFF2-40B4-BE49-F238E27FC236}">
                    <a16:creationId xmlns:a16="http://schemas.microsoft.com/office/drawing/2014/main" id="{A70838D7-6C9C-28F6-9898-C0CB1D7B8EE5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9" name="Google Shape;3502;p48">
                <a:extLst>
                  <a:ext uri="{FF2B5EF4-FFF2-40B4-BE49-F238E27FC236}">
                    <a16:creationId xmlns:a16="http://schemas.microsoft.com/office/drawing/2014/main" id="{2274B177-0BF5-450F-AF7C-B01D519C4C07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" name="Google Shape;3503;p48">
              <a:extLst>
                <a:ext uri="{FF2B5EF4-FFF2-40B4-BE49-F238E27FC236}">
                  <a16:creationId xmlns:a16="http://schemas.microsoft.com/office/drawing/2014/main" id="{2FD47A87-9E68-D158-83AB-577EAEE16F62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805" name="Google Shape;3504;p48">
                <a:extLst>
                  <a:ext uri="{FF2B5EF4-FFF2-40B4-BE49-F238E27FC236}">
                    <a16:creationId xmlns:a16="http://schemas.microsoft.com/office/drawing/2014/main" id="{9FA55D49-D8E3-26A3-FE0A-865A8D4227CF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6" name="Google Shape;3505;p48">
                <a:extLst>
                  <a:ext uri="{FF2B5EF4-FFF2-40B4-BE49-F238E27FC236}">
                    <a16:creationId xmlns:a16="http://schemas.microsoft.com/office/drawing/2014/main" id="{CD244E68-2195-AC7A-8BC8-2A50A6725FDF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506;p48">
                <a:extLst>
                  <a:ext uri="{FF2B5EF4-FFF2-40B4-BE49-F238E27FC236}">
                    <a16:creationId xmlns:a16="http://schemas.microsoft.com/office/drawing/2014/main" id="{1EE8B4AA-701A-7071-FFDD-9BA90F767F05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507;p48">
                <a:extLst>
                  <a:ext uri="{FF2B5EF4-FFF2-40B4-BE49-F238E27FC236}">
                    <a16:creationId xmlns:a16="http://schemas.microsoft.com/office/drawing/2014/main" id="{4BCD930B-0A75-787A-F6DF-B7994CB30589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508;p48">
                <a:extLst>
                  <a:ext uri="{FF2B5EF4-FFF2-40B4-BE49-F238E27FC236}">
                    <a16:creationId xmlns:a16="http://schemas.microsoft.com/office/drawing/2014/main" id="{A378260E-3145-1597-C5B1-C0A519E7038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1" name="Google Shape;3509;p48">
                <a:extLst>
                  <a:ext uri="{FF2B5EF4-FFF2-40B4-BE49-F238E27FC236}">
                    <a16:creationId xmlns:a16="http://schemas.microsoft.com/office/drawing/2014/main" id="{8BE33075-B9BE-45B2-7ADC-6EFF17258888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2" name="Google Shape;3510;p48">
                <a:extLst>
                  <a:ext uri="{FF2B5EF4-FFF2-40B4-BE49-F238E27FC236}">
                    <a16:creationId xmlns:a16="http://schemas.microsoft.com/office/drawing/2014/main" id="{38E873FB-4017-C17C-D81B-0C9DF16B66D1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3" name="Google Shape;3511;p48">
                <a:extLst>
                  <a:ext uri="{FF2B5EF4-FFF2-40B4-BE49-F238E27FC236}">
                    <a16:creationId xmlns:a16="http://schemas.microsoft.com/office/drawing/2014/main" id="{2857BAB1-0DC9-1E25-2334-1867BA96A27F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4" name="Google Shape;3512;p48">
                <a:extLst>
                  <a:ext uri="{FF2B5EF4-FFF2-40B4-BE49-F238E27FC236}">
                    <a16:creationId xmlns:a16="http://schemas.microsoft.com/office/drawing/2014/main" id="{30E75A61-C20F-EF50-F9FB-FDBF11EE034E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5" name="Google Shape;3513;p48">
                <a:extLst>
                  <a:ext uri="{FF2B5EF4-FFF2-40B4-BE49-F238E27FC236}">
                    <a16:creationId xmlns:a16="http://schemas.microsoft.com/office/drawing/2014/main" id="{A14A24AE-B383-10BA-C2C4-A082A55DB8E9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6" name="Google Shape;3514;p48">
                <a:extLst>
                  <a:ext uri="{FF2B5EF4-FFF2-40B4-BE49-F238E27FC236}">
                    <a16:creationId xmlns:a16="http://schemas.microsoft.com/office/drawing/2014/main" id="{6237BF86-4DF3-D259-5ABA-2A4FE6671981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7" name="Google Shape;3515;p48">
                <a:extLst>
                  <a:ext uri="{FF2B5EF4-FFF2-40B4-BE49-F238E27FC236}">
                    <a16:creationId xmlns:a16="http://schemas.microsoft.com/office/drawing/2014/main" id="{E97E88E6-5BB6-02B8-C851-F2BA0510D1DA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8" name="Google Shape;3516;p48">
                <a:extLst>
                  <a:ext uri="{FF2B5EF4-FFF2-40B4-BE49-F238E27FC236}">
                    <a16:creationId xmlns:a16="http://schemas.microsoft.com/office/drawing/2014/main" id="{A319A033-16AA-B4A4-B2CB-E6F83C7A742F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9" name="Google Shape;3517;p48">
                <a:extLst>
                  <a:ext uri="{FF2B5EF4-FFF2-40B4-BE49-F238E27FC236}">
                    <a16:creationId xmlns:a16="http://schemas.microsoft.com/office/drawing/2014/main" id="{61B19256-4E7A-BF52-9FB3-7531B8E4AF1F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0" name="Google Shape;3518;p48">
                <a:extLst>
                  <a:ext uri="{FF2B5EF4-FFF2-40B4-BE49-F238E27FC236}">
                    <a16:creationId xmlns:a16="http://schemas.microsoft.com/office/drawing/2014/main" id="{CA9DAF76-3088-7D41-CF85-526FA3DB8160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1" name="Google Shape;3519;p48">
                <a:extLst>
                  <a:ext uri="{FF2B5EF4-FFF2-40B4-BE49-F238E27FC236}">
                    <a16:creationId xmlns:a16="http://schemas.microsoft.com/office/drawing/2014/main" id="{847FA9DE-A700-BAA8-433D-5E911C148888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2" name="Google Shape;3520;p48">
                <a:extLst>
                  <a:ext uri="{FF2B5EF4-FFF2-40B4-BE49-F238E27FC236}">
                    <a16:creationId xmlns:a16="http://schemas.microsoft.com/office/drawing/2014/main" id="{B462DD83-F5B5-2ED4-CF7C-7183564E161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3" name="Google Shape;3521;p48">
                <a:extLst>
                  <a:ext uri="{FF2B5EF4-FFF2-40B4-BE49-F238E27FC236}">
                    <a16:creationId xmlns:a16="http://schemas.microsoft.com/office/drawing/2014/main" id="{9E69AE08-53E5-BECB-8316-D56DE928BB64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" name="Google Shape;3522;p48">
              <a:extLst>
                <a:ext uri="{FF2B5EF4-FFF2-40B4-BE49-F238E27FC236}">
                  <a16:creationId xmlns:a16="http://schemas.microsoft.com/office/drawing/2014/main" id="{B4DB5D5A-54E6-2BE4-E03F-46DCAD97D206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85" name="Google Shape;3523;p48">
                <a:extLst>
                  <a:ext uri="{FF2B5EF4-FFF2-40B4-BE49-F238E27FC236}">
                    <a16:creationId xmlns:a16="http://schemas.microsoft.com/office/drawing/2014/main" id="{683F39B8-0950-4C7D-67B5-348642C8246C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24;p48">
                <a:extLst>
                  <a:ext uri="{FF2B5EF4-FFF2-40B4-BE49-F238E27FC236}">
                    <a16:creationId xmlns:a16="http://schemas.microsoft.com/office/drawing/2014/main" id="{539FAB34-87FF-58C1-D0D5-F0824F599095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25;p48">
                <a:extLst>
                  <a:ext uri="{FF2B5EF4-FFF2-40B4-BE49-F238E27FC236}">
                    <a16:creationId xmlns:a16="http://schemas.microsoft.com/office/drawing/2014/main" id="{461936DA-60FE-EC75-0BFE-F7A6D1D2A01A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8" name="Google Shape;3526;p48">
                <a:extLst>
                  <a:ext uri="{FF2B5EF4-FFF2-40B4-BE49-F238E27FC236}">
                    <a16:creationId xmlns:a16="http://schemas.microsoft.com/office/drawing/2014/main" id="{8EE43EBC-809A-C3C5-A38A-40CFD6EEF604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27;p48">
                <a:extLst>
                  <a:ext uri="{FF2B5EF4-FFF2-40B4-BE49-F238E27FC236}">
                    <a16:creationId xmlns:a16="http://schemas.microsoft.com/office/drawing/2014/main" id="{FE832D97-F0E8-DC46-5FC7-328846459E14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28;p48">
                <a:extLst>
                  <a:ext uri="{FF2B5EF4-FFF2-40B4-BE49-F238E27FC236}">
                    <a16:creationId xmlns:a16="http://schemas.microsoft.com/office/drawing/2014/main" id="{B7BC9A32-319E-AB71-7136-439F91E6929A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29;p48">
                <a:extLst>
                  <a:ext uri="{FF2B5EF4-FFF2-40B4-BE49-F238E27FC236}">
                    <a16:creationId xmlns:a16="http://schemas.microsoft.com/office/drawing/2014/main" id="{C1064373-95B3-8B85-8C69-C49A48BD05A7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30;p48">
                <a:extLst>
                  <a:ext uri="{FF2B5EF4-FFF2-40B4-BE49-F238E27FC236}">
                    <a16:creationId xmlns:a16="http://schemas.microsoft.com/office/drawing/2014/main" id="{BF24DC92-F0E2-A46B-61A6-3631BEFA8AAB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31;p48">
                <a:extLst>
                  <a:ext uri="{FF2B5EF4-FFF2-40B4-BE49-F238E27FC236}">
                    <a16:creationId xmlns:a16="http://schemas.microsoft.com/office/drawing/2014/main" id="{B4F119A2-DE87-724B-7F4D-4F95349B0C49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32;p48">
                <a:extLst>
                  <a:ext uri="{FF2B5EF4-FFF2-40B4-BE49-F238E27FC236}">
                    <a16:creationId xmlns:a16="http://schemas.microsoft.com/office/drawing/2014/main" id="{23882C63-B7D0-29BC-60B0-7D9875F38846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33;p48">
                <a:extLst>
                  <a:ext uri="{FF2B5EF4-FFF2-40B4-BE49-F238E27FC236}">
                    <a16:creationId xmlns:a16="http://schemas.microsoft.com/office/drawing/2014/main" id="{06F5A391-672F-D723-F356-F4422DC06848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34;p48">
                <a:extLst>
                  <a:ext uri="{FF2B5EF4-FFF2-40B4-BE49-F238E27FC236}">
                    <a16:creationId xmlns:a16="http://schemas.microsoft.com/office/drawing/2014/main" id="{FBAE911C-16F3-F1D4-595D-CD394E27486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35;p48">
                <a:extLst>
                  <a:ext uri="{FF2B5EF4-FFF2-40B4-BE49-F238E27FC236}">
                    <a16:creationId xmlns:a16="http://schemas.microsoft.com/office/drawing/2014/main" id="{E8DB76A4-63EE-D692-B310-1C5F48EC6E32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36;p48">
                <a:extLst>
                  <a:ext uri="{FF2B5EF4-FFF2-40B4-BE49-F238E27FC236}">
                    <a16:creationId xmlns:a16="http://schemas.microsoft.com/office/drawing/2014/main" id="{AE5ACF17-72A3-F5B5-9F0E-86B63B6D95E0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37;p48">
                <a:extLst>
                  <a:ext uri="{FF2B5EF4-FFF2-40B4-BE49-F238E27FC236}">
                    <a16:creationId xmlns:a16="http://schemas.microsoft.com/office/drawing/2014/main" id="{D41C657A-BE69-0050-54CD-3DBBEBBD7432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38;p48">
                <a:extLst>
                  <a:ext uri="{FF2B5EF4-FFF2-40B4-BE49-F238E27FC236}">
                    <a16:creationId xmlns:a16="http://schemas.microsoft.com/office/drawing/2014/main" id="{04A9A7E0-36CF-2A57-4E9D-8F44B1099AB5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39;p48">
                <a:extLst>
                  <a:ext uri="{FF2B5EF4-FFF2-40B4-BE49-F238E27FC236}">
                    <a16:creationId xmlns:a16="http://schemas.microsoft.com/office/drawing/2014/main" id="{2F899F6B-1079-0415-1C86-1B991B1950E3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40;p48">
                <a:extLst>
                  <a:ext uri="{FF2B5EF4-FFF2-40B4-BE49-F238E27FC236}">
                    <a16:creationId xmlns:a16="http://schemas.microsoft.com/office/drawing/2014/main" id="{7A5F7103-824B-9511-42B1-9CA58CF403E8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41;p48">
                <a:extLst>
                  <a:ext uri="{FF2B5EF4-FFF2-40B4-BE49-F238E27FC236}">
                    <a16:creationId xmlns:a16="http://schemas.microsoft.com/office/drawing/2014/main" id="{3A0B9D31-68E9-AFFB-CDD7-E3BBA763B12B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42;p48">
                <a:extLst>
                  <a:ext uri="{FF2B5EF4-FFF2-40B4-BE49-F238E27FC236}">
                    <a16:creationId xmlns:a16="http://schemas.microsoft.com/office/drawing/2014/main" id="{970F5BE0-77B1-EBE3-4E23-BC08CF6350EB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" name="Google Shape;3543;p48">
              <a:extLst>
                <a:ext uri="{FF2B5EF4-FFF2-40B4-BE49-F238E27FC236}">
                  <a16:creationId xmlns:a16="http://schemas.microsoft.com/office/drawing/2014/main" id="{66855A60-9E85-7111-AB4E-B255F00307F4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774" name="Google Shape;3544;p48">
                <a:extLst>
                  <a:ext uri="{FF2B5EF4-FFF2-40B4-BE49-F238E27FC236}">
                    <a16:creationId xmlns:a16="http://schemas.microsoft.com/office/drawing/2014/main" id="{D4FA8408-7436-D80E-0609-F08B8C4CE112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45;p48">
                <a:extLst>
                  <a:ext uri="{FF2B5EF4-FFF2-40B4-BE49-F238E27FC236}">
                    <a16:creationId xmlns:a16="http://schemas.microsoft.com/office/drawing/2014/main" id="{3B3E4037-FE0E-7063-E963-F79B78A2D1E0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46;p48">
                <a:extLst>
                  <a:ext uri="{FF2B5EF4-FFF2-40B4-BE49-F238E27FC236}">
                    <a16:creationId xmlns:a16="http://schemas.microsoft.com/office/drawing/2014/main" id="{ADBA4191-D998-AEF3-784A-C4E24D39D41D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47;p48">
                <a:extLst>
                  <a:ext uri="{FF2B5EF4-FFF2-40B4-BE49-F238E27FC236}">
                    <a16:creationId xmlns:a16="http://schemas.microsoft.com/office/drawing/2014/main" id="{025CB3BF-06E0-22EA-FA8A-BB16E7DB75D6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48;p48">
                <a:extLst>
                  <a:ext uri="{FF2B5EF4-FFF2-40B4-BE49-F238E27FC236}">
                    <a16:creationId xmlns:a16="http://schemas.microsoft.com/office/drawing/2014/main" id="{434585EA-39A5-F2B8-5CFD-D5B0ADBD5A37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49;p48">
                <a:extLst>
                  <a:ext uri="{FF2B5EF4-FFF2-40B4-BE49-F238E27FC236}">
                    <a16:creationId xmlns:a16="http://schemas.microsoft.com/office/drawing/2014/main" id="{C2802373-DA05-239C-59B8-71F54D92ED2B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50;p48">
                <a:extLst>
                  <a:ext uri="{FF2B5EF4-FFF2-40B4-BE49-F238E27FC236}">
                    <a16:creationId xmlns:a16="http://schemas.microsoft.com/office/drawing/2014/main" id="{87E3EC93-7DD6-4761-961D-58C5AC6C5C45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51;p48">
                <a:extLst>
                  <a:ext uri="{FF2B5EF4-FFF2-40B4-BE49-F238E27FC236}">
                    <a16:creationId xmlns:a16="http://schemas.microsoft.com/office/drawing/2014/main" id="{D7C80FB6-B6A3-07AB-511D-4864F798600C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52;p48">
                <a:extLst>
                  <a:ext uri="{FF2B5EF4-FFF2-40B4-BE49-F238E27FC236}">
                    <a16:creationId xmlns:a16="http://schemas.microsoft.com/office/drawing/2014/main" id="{81267D5F-2D5F-D0FB-B932-F5337AF5807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53;p48">
                <a:extLst>
                  <a:ext uri="{FF2B5EF4-FFF2-40B4-BE49-F238E27FC236}">
                    <a16:creationId xmlns:a16="http://schemas.microsoft.com/office/drawing/2014/main" id="{B2C5EE2E-F695-A36A-5779-A381EAD74C21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54;p48">
                <a:extLst>
                  <a:ext uri="{FF2B5EF4-FFF2-40B4-BE49-F238E27FC236}">
                    <a16:creationId xmlns:a16="http://schemas.microsoft.com/office/drawing/2014/main" id="{698A8F61-85E2-7B81-3AA9-7A9DAE0E9B2F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5" name="Google Shape;3555;p48">
              <a:extLst>
                <a:ext uri="{FF2B5EF4-FFF2-40B4-BE49-F238E27FC236}">
                  <a16:creationId xmlns:a16="http://schemas.microsoft.com/office/drawing/2014/main" id="{279A6268-23E6-CDED-1779-C78426023537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3556;p48">
              <a:extLst>
                <a:ext uri="{FF2B5EF4-FFF2-40B4-BE49-F238E27FC236}">
                  <a16:creationId xmlns:a16="http://schemas.microsoft.com/office/drawing/2014/main" id="{E62E4419-D753-C6DF-06FE-CDF9CE07ED3E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7" name="Google Shape;3557;p48">
              <a:extLst>
                <a:ext uri="{FF2B5EF4-FFF2-40B4-BE49-F238E27FC236}">
                  <a16:creationId xmlns:a16="http://schemas.microsoft.com/office/drawing/2014/main" id="{E6325258-B402-CDEA-0828-CE8B2A19BC01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49" name="Google Shape;3558;p48">
                <a:extLst>
                  <a:ext uri="{FF2B5EF4-FFF2-40B4-BE49-F238E27FC236}">
                    <a16:creationId xmlns:a16="http://schemas.microsoft.com/office/drawing/2014/main" id="{96D3F556-6DD4-5461-FA55-5E3DCC5D3AD0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59;p48">
                <a:extLst>
                  <a:ext uri="{FF2B5EF4-FFF2-40B4-BE49-F238E27FC236}">
                    <a16:creationId xmlns:a16="http://schemas.microsoft.com/office/drawing/2014/main" id="{F8505E7D-11CA-A9A4-E610-673342FC6C85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60;p48">
                <a:extLst>
                  <a:ext uri="{FF2B5EF4-FFF2-40B4-BE49-F238E27FC236}">
                    <a16:creationId xmlns:a16="http://schemas.microsoft.com/office/drawing/2014/main" id="{4440BFE0-A998-F196-AEE1-7DEE2695218A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61;p48">
                <a:extLst>
                  <a:ext uri="{FF2B5EF4-FFF2-40B4-BE49-F238E27FC236}">
                    <a16:creationId xmlns:a16="http://schemas.microsoft.com/office/drawing/2014/main" id="{A003CC71-CE7D-DAF7-D3FB-4E0DC0A1256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3562;p48">
                <a:extLst>
                  <a:ext uri="{FF2B5EF4-FFF2-40B4-BE49-F238E27FC236}">
                    <a16:creationId xmlns:a16="http://schemas.microsoft.com/office/drawing/2014/main" id="{1228E5DB-B4AB-3C97-72B1-4281DF1046BB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63;p48">
                <a:extLst>
                  <a:ext uri="{FF2B5EF4-FFF2-40B4-BE49-F238E27FC236}">
                    <a16:creationId xmlns:a16="http://schemas.microsoft.com/office/drawing/2014/main" id="{EC535747-5494-4342-DEFD-2CAE1C000486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64;p48">
                <a:extLst>
                  <a:ext uri="{FF2B5EF4-FFF2-40B4-BE49-F238E27FC236}">
                    <a16:creationId xmlns:a16="http://schemas.microsoft.com/office/drawing/2014/main" id="{4F86AB24-4E65-1CD8-5C85-C6DAD07790EE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65;p48">
                <a:extLst>
                  <a:ext uri="{FF2B5EF4-FFF2-40B4-BE49-F238E27FC236}">
                    <a16:creationId xmlns:a16="http://schemas.microsoft.com/office/drawing/2014/main" id="{1B377DDB-63EA-EA28-CACC-7DEFAB93ABAE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66;p48">
                <a:extLst>
                  <a:ext uri="{FF2B5EF4-FFF2-40B4-BE49-F238E27FC236}">
                    <a16:creationId xmlns:a16="http://schemas.microsoft.com/office/drawing/2014/main" id="{C25EDC96-9CC2-39C5-7B51-C93EAFAB9C2E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67;p48">
                <a:extLst>
                  <a:ext uri="{FF2B5EF4-FFF2-40B4-BE49-F238E27FC236}">
                    <a16:creationId xmlns:a16="http://schemas.microsoft.com/office/drawing/2014/main" id="{F2DF0AB2-B4DE-C3FE-91DE-CD983DCEE925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68;p48">
                <a:extLst>
                  <a:ext uri="{FF2B5EF4-FFF2-40B4-BE49-F238E27FC236}">
                    <a16:creationId xmlns:a16="http://schemas.microsoft.com/office/drawing/2014/main" id="{3A786C48-E2C7-CE6A-DF23-D8CDCB1A08B6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69;p48">
                <a:extLst>
                  <a:ext uri="{FF2B5EF4-FFF2-40B4-BE49-F238E27FC236}">
                    <a16:creationId xmlns:a16="http://schemas.microsoft.com/office/drawing/2014/main" id="{59E9B64D-5611-2151-92E7-BE255C452382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70;p48">
                <a:extLst>
                  <a:ext uri="{FF2B5EF4-FFF2-40B4-BE49-F238E27FC236}">
                    <a16:creationId xmlns:a16="http://schemas.microsoft.com/office/drawing/2014/main" id="{74A09A4D-AE5E-887E-41F9-ED957FAA74E3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71;p48">
                <a:extLst>
                  <a:ext uri="{FF2B5EF4-FFF2-40B4-BE49-F238E27FC236}">
                    <a16:creationId xmlns:a16="http://schemas.microsoft.com/office/drawing/2014/main" id="{27AD1C3C-2393-742B-C65C-EC0384922B11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72;p48">
                <a:extLst>
                  <a:ext uri="{FF2B5EF4-FFF2-40B4-BE49-F238E27FC236}">
                    <a16:creationId xmlns:a16="http://schemas.microsoft.com/office/drawing/2014/main" id="{4AB8246D-9710-106A-C4A0-E82E06EB081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8" name="Google Shape;3573;p48">
                <a:extLst>
                  <a:ext uri="{FF2B5EF4-FFF2-40B4-BE49-F238E27FC236}">
                    <a16:creationId xmlns:a16="http://schemas.microsoft.com/office/drawing/2014/main" id="{A3763167-9EAD-C545-D9E9-CFD8CCC1865E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74;p48">
                <a:extLst>
                  <a:ext uri="{FF2B5EF4-FFF2-40B4-BE49-F238E27FC236}">
                    <a16:creationId xmlns:a16="http://schemas.microsoft.com/office/drawing/2014/main" id="{D9CEDD67-0468-AF06-D546-C41089F7AAE9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75;p48">
                <a:extLst>
                  <a:ext uri="{FF2B5EF4-FFF2-40B4-BE49-F238E27FC236}">
                    <a16:creationId xmlns:a16="http://schemas.microsoft.com/office/drawing/2014/main" id="{374F93C1-615B-A12C-1ED2-AF1E3F1D7505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76;p48">
                <a:extLst>
                  <a:ext uri="{FF2B5EF4-FFF2-40B4-BE49-F238E27FC236}">
                    <a16:creationId xmlns:a16="http://schemas.microsoft.com/office/drawing/2014/main" id="{9E90402B-F5FA-B6D1-B9AC-6035BB886783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77;p48">
                <a:extLst>
                  <a:ext uri="{FF2B5EF4-FFF2-40B4-BE49-F238E27FC236}">
                    <a16:creationId xmlns:a16="http://schemas.microsoft.com/office/drawing/2014/main" id="{C59A922F-D764-693A-D819-6D87CCDF1EEF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78;p48">
                <a:extLst>
                  <a:ext uri="{FF2B5EF4-FFF2-40B4-BE49-F238E27FC236}">
                    <a16:creationId xmlns:a16="http://schemas.microsoft.com/office/drawing/2014/main" id="{77B646CC-7613-04F1-3005-B3849EE6BA4E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" name="Google Shape;3579;p48">
              <a:extLst>
                <a:ext uri="{FF2B5EF4-FFF2-40B4-BE49-F238E27FC236}">
                  <a16:creationId xmlns:a16="http://schemas.microsoft.com/office/drawing/2014/main" id="{0DE4FF74-1B9C-9415-A678-BB9ADE170450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45" name="Google Shape;3580;p48">
                <a:extLst>
                  <a:ext uri="{FF2B5EF4-FFF2-40B4-BE49-F238E27FC236}">
                    <a16:creationId xmlns:a16="http://schemas.microsoft.com/office/drawing/2014/main" id="{0EEE65F6-C5F2-CF2F-6B1E-284570BC95D3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81;p48">
                <a:extLst>
                  <a:ext uri="{FF2B5EF4-FFF2-40B4-BE49-F238E27FC236}">
                    <a16:creationId xmlns:a16="http://schemas.microsoft.com/office/drawing/2014/main" id="{60C5BDBD-5711-3EC4-E95C-78A57AA8B6ED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82;p48">
                <a:extLst>
                  <a:ext uri="{FF2B5EF4-FFF2-40B4-BE49-F238E27FC236}">
                    <a16:creationId xmlns:a16="http://schemas.microsoft.com/office/drawing/2014/main" id="{5E138D39-799A-CD80-107A-4BEC71F93A84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83;p48">
                <a:extLst>
                  <a:ext uri="{FF2B5EF4-FFF2-40B4-BE49-F238E27FC236}">
                    <a16:creationId xmlns:a16="http://schemas.microsoft.com/office/drawing/2014/main" id="{89E3B8B1-A342-82DA-7680-5352CE64AC12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9" name="Google Shape;3584;p48">
              <a:extLst>
                <a:ext uri="{FF2B5EF4-FFF2-40B4-BE49-F238E27FC236}">
                  <a16:creationId xmlns:a16="http://schemas.microsoft.com/office/drawing/2014/main" id="{02FA551D-53A5-2DB0-4838-7F32635D5559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35" name="Google Shape;3585;p48">
                <a:extLst>
                  <a:ext uri="{FF2B5EF4-FFF2-40B4-BE49-F238E27FC236}">
                    <a16:creationId xmlns:a16="http://schemas.microsoft.com/office/drawing/2014/main" id="{15DC6AC4-6ADA-621B-FB9F-E9FA1919F9AB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86;p48">
                <a:extLst>
                  <a:ext uri="{FF2B5EF4-FFF2-40B4-BE49-F238E27FC236}">
                    <a16:creationId xmlns:a16="http://schemas.microsoft.com/office/drawing/2014/main" id="{ABE7551F-E390-562B-BDA5-BE74410F3960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87;p48">
                <a:extLst>
                  <a:ext uri="{FF2B5EF4-FFF2-40B4-BE49-F238E27FC236}">
                    <a16:creationId xmlns:a16="http://schemas.microsoft.com/office/drawing/2014/main" id="{541B7C0A-4D8E-5DB8-8B7E-3C972F2CA4D2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88;p48">
                <a:extLst>
                  <a:ext uri="{FF2B5EF4-FFF2-40B4-BE49-F238E27FC236}">
                    <a16:creationId xmlns:a16="http://schemas.microsoft.com/office/drawing/2014/main" id="{631E0B1F-44B5-28B4-3215-3588846F2032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89;p48">
                <a:extLst>
                  <a:ext uri="{FF2B5EF4-FFF2-40B4-BE49-F238E27FC236}">
                    <a16:creationId xmlns:a16="http://schemas.microsoft.com/office/drawing/2014/main" id="{4DAC6C56-D5EA-20CB-92AB-7974EC45C611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90;p48">
                <a:extLst>
                  <a:ext uri="{FF2B5EF4-FFF2-40B4-BE49-F238E27FC236}">
                    <a16:creationId xmlns:a16="http://schemas.microsoft.com/office/drawing/2014/main" id="{0F5A8EAB-E352-C815-2D29-6AF8B2D0DF5F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91;p48">
                <a:extLst>
                  <a:ext uri="{FF2B5EF4-FFF2-40B4-BE49-F238E27FC236}">
                    <a16:creationId xmlns:a16="http://schemas.microsoft.com/office/drawing/2014/main" id="{C318DC14-04DA-43FB-BE5C-803D5C797CF1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92;p48">
                <a:extLst>
                  <a:ext uri="{FF2B5EF4-FFF2-40B4-BE49-F238E27FC236}">
                    <a16:creationId xmlns:a16="http://schemas.microsoft.com/office/drawing/2014/main" id="{8F7247F9-9003-5767-1651-59D5C571003A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93;p48">
                <a:extLst>
                  <a:ext uri="{FF2B5EF4-FFF2-40B4-BE49-F238E27FC236}">
                    <a16:creationId xmlns:a16="http://schemas.microsoft.com/office/drawing/2014/main" id="{B9E7A33F-DCBD-4450-9F1B-AC6BD095AA6B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94;p48">
                <a:extLst>
                  <a:ext uri="{FF2B5EF4-FFF2-40B4-BE49-F238E27FC236}">
                    <a16:creationId xmlns:a16="http://schemas.microsoft.com/office/drawing/2014/main" id="{DC8B4B0B-0382-FAD9-CA6D-DA5B2197FA19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" name="Google Shape;3595;p48">
              <a:extLst>
                <a:ext uri="{FF2B5EF4-FFF2-40B4-BE49-F238E27FC236}">
                  <a16:creationId xmlns:a16="http://schemas.microsoft.com/office/drawing/2014/main" id="{27C181C8-5F77-3FD1-D64E-83C831504654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31" name="Google Shape;3596;p48">
                <a:extLst>
                  <a:ext uri="{FF2B5EF4-FFF2-40B4-BE49-F238E27FC236}">
                    <a16:creationId xmlns:a16="http://schemas.microsoft.com/office/drawing/2014/main" id="{216C7974-4561-AD8C-B2BA-398B466186D8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3597;p48">
                <a:extLst>
                  <a:ext uri="{FF2B5EF4-FFF2-40B4-BE49-F238E27FC236}">
                    <a16:creationId xmlns:a16="http://schemas.microsoft.com/office/drawing/2014/main" id="{532B72CE-493D-E1C0-B8D9-0D2036AF5D04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98;p48">
                <a:extLst>
                  <a:ext uri="{FF2B5EF4-FFF2-40B4-BE49-F238E27FC236}">
                    <a16:creationId xmlns:a16="http://schemas.microsoft.com/office/drawing/2014/main" id="{34713C8B-113A-532B-1A17-C7286DDE8208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99;p48">
                <a:extLst>
                  <a:ext uri="{FF2B5EF4-FFF2-40B4-BE49-F238E27FC236}">
                    <a16:creationId xmlns:a16="http://schemas.microsoft.com/office/drawing/2014/main" id="{CCCEB621-FE67-DBF4-5F5F-058FB3F91766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06ACB1C-3DE5-73C8-21C6-8E57D76F1666}"/>
              </a:ext>
            </a:extLst>
          </p:cNvPr>
          <p:cNvGrpSpPr/>
          <p:nvPr/>
        </p:nvGrpSpPr>
        <p:grpSpPr>
          <a:xfrm>
            <a:off x="3093289" y="1354558"/>
            <a:ext cx="6421035" cy="4303704"/>
            <a:chOff x="3093289" y="1354558"/>
            <a:chExt cx="6421035" cy="43037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E61DE80-B5B4-9FA3-4BFE-915B4639D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93289" y="1354558"/>
              <a:ext cx="6421035" cy="4303704"/>
            </a:xfrm>
            <a:prstGeom prst="rect">
              <a:avLst/>
            </a:prstGeom>
          </p:spPr>
        </p:pic>
        <p:sp>
          <p:nvSpPr>
            <p:cNvPr id="860" name="사각형: 둥근 모서리 859">
              <a:extLst>
                <a:ext uri="{FF2B5EF4-FFF2-40B4-BE49-F238E27FC236}">
                  <a16:creationId xmlns:a16="http://schemas.microsoft.com/office/drawing/2014/main" id="{96441CA6-109A-0A1C-AE58-FF4DB61C8BE9}"/>
                </a:ext>
              </a:extLst>
            </p:cNvPr>
            <p:cNvSpPr/>
            <p:nvPr/>
          </p:nvSpPr>
          <p:spPr>
            <a:xfrm>
              <a:off x="6434137" y="4886312"/>
              <a:ext cx="290513" cy="15716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1" name="사각형: 둥근 모서리 860">
              <a:extLst>
                <a:ext uri="{FF2B5EF4-FFF2-40B4-BE49-F238E27FC236}">
                  <a16:creationId xmlns:a16="http://schemas.microsoft.com/office/drawing/2014/main" id="{7F30C0DF-7E38-6E17-854C-80C48F90F7CC}"/>
                </a:ext>
              </a:extLst>
            </p:cNvPr>
            <p:cNvSpPr/>
            <p:nvPr/>
          </p:nvSpPr>
          <p:spPr>
            <a:xfrm>
              <a:off x="7743825" y="4886312"/>
              <a:ext cx="290513" cy="157163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63" name="직선 연결선 862">
            <a:extLst>
              <a:ext uri="{FF2B5EF4-FFF2-40B4-BE49-F238E27FC236}">
                <a16:creationId xmlns:a16="http://schemas.microsoft.com/office/drawing/2014/main" id="{0855955D-D7ED-A693-E7E7-1F21D692FD9E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직선 연결선 865">
            <a:extLst>
              <a:ext uri="{FF2B5EF4-FFF2-40B4-BE49-F238E27FC236}">
                <a16:creationId xmlns:a16="http://schemas.microsoft.com/office/drawing/2014/main" id="{980EFF07-0238-CBA7-90BA-4FEB322E3DD4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680375" y="5681677"/>
            <a:ext cx="4831250" cy="173829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778598" y="5671301"/>
            <a:ext cx="4655664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 개수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편의점 수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보건소수가 영향을 미침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822;p33">
            <a:extLst>
              <a:ext uri="{FF2B5EF4-FFF2-40B4-BE49-F238E27FC236}">
                <a16:creationId xmlns:a16="http://schemas.microsoft.com/office/drawing/2014/main" id="{FE682077-1108-82B0-7463-8092AFA9C42F}"/>
              </a:ext>
            </a:extLst>
          </p:cNvPr>
          <p:cNvSpPr/>
          <p:nvPr/>
        </p:nvSpPr>
        <p:spPr>
          <a:xfrm>
            <a:off x="1624878" y="1506080"/>
            <a:ext cx="3844378" cy="3723105"/>
          </a:xfrm>
          <a:prstGeom prst="roundRect">
            <a:avLst>
              <a:gd name="adj" fmla="val 9234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414406-C452-6B5B-96E6-7225060200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10" y="1669490"/>
            <a:ext cx="3597089" cy="3420000"/>
          </a:xfrm>
          <a:prstGeom prst="rect">
            <a:avLst/>
          </a:prstGeom>
        </p:spPr>
      </p:pic>
      <p:sp>
        <p:nvSpPr>
          <p:cNvPr id="3" name="Google Shape;822;p33">
            <a:extLst>
              <a:ext uri="{FF2B5EF4-FFF2-40B4-BE49-F238E27FC236}">
                <a16:creationId xmlns:a16="http://schemas.microsoft.com/office/drawing/2014/main" id="{AC69371D-B8C4-C4E5-4FC5-752AD0BB562D}"/>
              </a:ext>
            </a:extLst>
          </p:cNvPr>
          <p:cNvSpPr/>
          <p:nvPr/>
        </p:nvSpPr>
        <p:spPr>
          <a:xfrm>
            <a:off x="6603966" y="1506080"/>
            <a:ext cx="3844378" cy="3723105"/>
          </a:xfrm>
          <a:prstGeom prst="roundRect">
            <a:avLst>
              <a:gd name="adj" fmla="val 9234"/>
            </a:avLst>
          </a:prstGeom>
          <a:solidFill>
            <a:schemeClr val="bg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DA7A04-4A4D-4124-6BBD-187BD65BF3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273" y="1657633"/>
            <a:ext cx="3660452" cy="3420000"/>
          </a:xfrm>
          <a:prstGeom prst="rect">
            <a:avLst/>
          </a:prstGeom>
        </p:spPr>
      </p:pic>
      <p:grpSp>
        <p:nvGrpSpPr>
          <p:cNvPr id="6" name="Google Shape;820;p33">
            <a:extLst>
              <a:ext uri="{FF2B5EF4-FFF2-40B4-BE49-F238E27FC236}">
                <a16:creationId xmlns:a16="http://schemas.microsoft.com/office/drawing/2014/main" id="{8A214413-C53C-61B3-E949-876132286932}"/>
              </a:ext>
            </a:extLst>
          </p:cNvPr>
          <p:cNvGrpSpPr/>
          <p:nvPr/>
        </p:nvGrpSpPr>
        <p:grpSpPr>
          <a:xfrm>
            <a:off x="2811789" y="1344115"/>
            <a:ext cx="1447791" cy="407282"/>
            <a:chOff x="1575694" y="930575"/>
            <a:chExt cx="1989550" cy="713693"/>
          </a:xfrm>
        </p:grpSpPr>
        <p:sp>
          <p:nvSpPr>
            <p:cNvPr id="7" name="Google Shape;821;p33">
              <a:extLst>
                <a:ext uri="{FF2B5EF4-FFF2-40B4-BE49-F238E27FC236}">
                  <a16:creationId xmlns:a16="http://schemas.microsoft.com/office/drawing/2014/main" id="{98E0E90A-A437-CD77-517F-199E765D24C2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822;p33">
              <a:extLst>
                <a:ext uri="{FF2B5EF4-FFF2-40B4-BE49-F238E27FC236}">
                  <a16:creationId xmlns:a16="http://schemas.microsoft.com/office/drawing/2014/main" id="{31F3C857-1655-D829-04F6-BB0FA65A847C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Google Shape;825;p33">
            <a:extLst>
              <a:ext uri="{FF2B5EF4-FFF2-40B4-BE49-F238E27FC236}">
                <a16:creationId xmlns:a16="http://schemas.microsoft.com/office/drawing/2014/main" id="{3020EEFF-D6F1-E546-33F3-0117F49AD373}"/>
              </a:ext>
            </a:extLst>
          </p:cNvPr>
          <p:cNvSpPr txBox="1">
            <a:spLocks/>
          </p:cNvSpPr>
          <p:nvPr/>
        </p:nvSpPr>
        <p:spPr>
          <a:xfrm>
            <a:off x="2948487" y="1176323"/>
            <a:ext cx="1368243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회귀계수 산출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Google Shape;820;p33">
            <a:extLst>
              <a:ext uri="{FF2B5EF4-FFF2-40B4-BE49-F238E27FC236}">
                <a16:creationId xmlns:a16="http://schemas.microsoft.com/office/drawing/2014/main" id="{F7183FBB-B14E-FDD3-C72E-F2E475CEABC4}"/>
              </a:ext>
            </a:extLst>
          </p:cNvPr>
          <p:cNvGrpSpPr/>
          <p:nvPr/>
        </p:nvGrpSpPr>
        <p:grpSpPr>
          <a:xfrm>
            <a:off x="7784586" y="1353302"/>
            <a:ext cx="1832307" cy="407282"/>
            <a:chOff x="1575694" y="930575"/>
            <a:chExt cx="1989550" cy="713693"/>
          </a:xfrm>
        </p:grpSpPr>
        <p:sp>
          <p:nvSpPr>
            <p:cNvPr id="11" name="Google Shape;821;p33">
              <a:extLst>
                <a:ext uri="{FF2B5EF4-FFF2-40B4-BE49-F238E27FC236}">
                  <a16:creationId xmlns:a16="http://schemas.microsoft.com/office/drawing/2014/main" id="{4ECCA938-CBCD-4A70-DB06-92688560E971}"/>
                </a:ext>
              </a:extLst>
            </p:cNvPr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Google Shape;822;p33">
              <a:extLst>
                <a:ext uri="{FF2B5EF4-FFF2-40B4-BE49-F238E27FC236}">
                  <a16:creationId xmlns:a16="http://schemas.microsoft.com/office/drawing/2014/main" id="{9354D189-C70D-74DE-7999-B9264E3B3AFE}"/>
                </a:ext>
              </a:extLst>
            </p:cNvPr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Google Shape;825;p33">
            <a:extLst>
              <a:ext uri="{FF2B5EF4-FFF2-40B4-BE49-F238E27FC236}">
                <a16:creationId xmlns:a16="http://schemas.microsoft.com/office/drawing/2014/main" id="{753FF45A-6066-7E6B-0E9B-D2BAFB029E0F}"/>
              </a:ext>
            </a:extLst>
          </p:cNvPr>
          <p:cNvSpPr txBox="1">
            <a:spLocks/>
          </p:cNvSpPr>
          <p:nvPr/>
        </p:nvSpPr>
        <p:spPr>
          <a:xfrm>
            <a:off x="7892769" y="1185510"/>
            <a:ext cx="1731632" cy="575074"/>
          </a:xfrm>
          <a:prstGeom prst="rect">
            <a:avLst/>
          </a:prstGeom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lvl1pPr lvl="0" algn="l" defTabSz="914400" rtl="0" eaLnBrk="1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 b="0" kern="1200">
                <a:solidFill>
                  <a:schemeClr val="tx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sz="2133" b="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표준화 회귀계수 산출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Google Shape;3485;p48">
            <a:extLst>
              <a:ext uri="{FF2B5EF4-FFF2-40B4-BE49-F238E27FC236}">
                <a16:creationId xmlns:a16="http://schemas.microsoft.com/office/drawing/2014/main" id="{CB8E831F-DFE7-32E0-1EE9-333D38B4AC28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21" name="Google Shape;3486;p48">
              <a:extLst>
                <a:ext uri="{FF2B5EF4-FFF2-40B4-BE49-F238E27FC236}">
                  <a16:creationId xmlns:a16="http://schemas.microsoft.com/office/drawing/2014/main" id="{15A6DB67-3C3B-DF5A-90C2-D0123D7BAACF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28" name="Google Shape;3487;p48">
                <a:extLst>
                  <a:ext uri="{FF2B5EF4-FFF2-40B4-BE49-F238E27FC236}">
                    <a16:creationId xmlns:a16="http://schemas.microsoft.com/office/drawing/2014/main" id="{20BCB0EE-21E2-7C6E-4BC9-A88695C80816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9" name="Google Shape;3488;p48">
                <a:extLst>
                  <a:ext uri="{FF2B5EF4-FFF2-40B4-BE49-F238E27FC236}">
                    <a16:creationId xmlns:a16="http://schemas.microsoft.com/office/drawing/2014/main" id="{8C0673DE-670F-0923-ED56-E47CD5E5D4DF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0" name="Google Shape;3489;p48">
                <a:extLst>
                  <a:ext uri="{FF2B5EF4-FFF2-40B4-BE49-F238E27FC236}">
                    <a16:creationId xmlns:a16="http://schemas.microsoft.com/office/drawing/2014/main" id="{1135B38E-7C77-7D5F-FD84-1B366FCABC65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1" name="Google Shape;3490;p48">
                <a:extLst>
                  <a:ext uri="{FF2B5EF4-FFF2-40B4-BE49-F238E27FC236}">
                    <a16:creationId xmlns:a16="http://schemas.microsoft.com/office/drawing/2014/main" id="{01856D62-25EA-8972-944A-39587E199488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2" name="Google Shape;3491;p48">
                <a:extLst>
                  <a:ext uri="{FF2B5EF4-FFF2-40B4-BE49-F238E27FC236}">
                    <a16:creationId xmlns:a16="http://schemas.microsoft.com/office/drawing/2014/main" id="{777928EA-6EC0-885B-94FF-9A64A626FDE0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3" name="Google Shape;3492;p48">
                <a:extLst>
                  <a:ext uri="{FF2B5EF4-FFF2-40B4-BE49-F238E27FC236}">
                    <a16:creationId xmlns:a16="http://schemas.microsoft.com/office/drawing/2014/main" id="{19336B54-4BBD-CA53-9CB0-C240BD4E7A17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4" name="Google Shape;3493;p48">
                <a:extLst>
                  <a:ext uri="{FF2B5EF4-FFF2-40B4-BE49-F238E27FC236}">
                    <a16:creationId xmlns:a16="http://schemas.microsoft.com/office/drawing/2014/main" id="{9B6E9D3D-752B-2412-4FE1-E18A52ABCB33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5" name="Google Shape;3494;p48">
                <a:extLst>
                  <a:ext uri="{FF2B5EF4-FFF2-40B4-BE49-F238E27FC236}">
                    <a16:creationId xmlns:a16="http://schemas.microsoft.com/office/drawing/2014/main" id="{AB0D868D-0D10-4AC8-7E1E-D914869A361C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6" name="Google Shape;3495;p48">
                <a:extLst>
                  <a:ext uri="{FF2B5EF4-FFF2-40B4-BE49-F238E27FC236}">
                    <a16:creationId xmlns:a16="http://schemas.microsoft.com/office/drawing/2014/main" id="{06027BF2-59FB-D7E5-02AA-5151B99C22D4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7" name="Google Shape;3496;p48">
                <a:extLst>
                  <a:ext uri="{FF2B5EF4-FFF2-40B4-BE49-F238E27FC236}">
                    <a16:creationId xmlns:a16="http://schemas.microsoft.com/office/drawing/2014/main" id="{731E6DE9-56A5-4445-1D8E-36444376144F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8" name="Google Shape;3497;p48">
                <a:extLst>
                  <a:ext uri="{FF2B5EF4-FFF2-40B4-BE49-F238E27FC236}">
                    <a16:creationId xmlns:a16="http://schemas.microsoft.com/office/drawing/2014/main" id="{89FF420D-B079-284A-3CFE-9179731CCD14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9" name="Google Shape;3498;p48">
                <a:extLst>
                  <a:ext uri="{FF2B5EF4-FFF2-40B4-BE49-F238E27FC236}">
                    <a16:creationId xmlns:a16="http://schemas.microsoft.com/office/drawing/2014/main" id="{C6CAB229-C19C-18F8-C303-48C121E620AC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0" name="Google Shape;3499;p48">
                <a:extLst>
                  <a:ext uri="{FF2B5EF4-FFF2-40B4-BE49-F238E27FC236}">
                    <a16:creationId xmlns:a16="http://schemas.microsoft.com/office/drawing/2014/main" id="{16937FC4-D492-6EB6-3624-FBCE4693CE71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1" name="Google Shape;3500;p48">
                <a:extLst>
                  <a:ext uri="{FF2B5EF4-FFF2-40B4-BE49-F238E27FC236}">
                    <a16:creationId xmlns:a16="http://schemas.microsoft.com/office/drawing/2014/main" id="{3558A96E-B0AC-83AB-9107-0CDBD8B9DAF2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2" name="Google Shape;3501;p48">
                <a:extLst>
                  <a:ext uri="{FF2B5EF4-FFF2-40B4-BE49-F238E27FC236}">
                    <a16:creationId xmlns:a16="http://schemas.microsoft.com/office/drawing/2014/main" id="{CA69541F-5C31-8898-7379-2068BF497A89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3" name="Google Shape;3502;p48">
                <a:extLst>
                  <a:ext uri="{FF2B5EF4-FFF2-40B4-BE49-F238E27FC236}">
                    <a16:creationId xmlns:a16="http://schemas.microsoft.com/office/drawing/2014/main" id="{4774C327-40AF-75CF-25D5-24C7FB4954F2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2" name="Google Shape;3503;p48">
              <a:extLst>
                <a:ext uri="{FF2B5EF4-FFF2-40B4-BE49-F238E27FC236}">
                  <a16:creationId xmlns:a16="http://schemas.microsoft.com/office/drawing/2014/main" id="{435C5763-D19F-328E-6494-1E6F2A2674F3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805" name="Google Shape;3504;p48">
                <a:extLst>
                  <a:ext uri="{FF2B5EF4-FFF2-40B4-BE49-F238E27FC236}">
                    <a16:creationId xmlns:a16="http://schemas.microsoft.com/office/drawing/2014/main" id="{E4BBF40F-BB6B-B114-4409-06050820A1B9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6" name="Google Shape;3505;p48">
                <a:extLst>
                  <a:ext uri="{FF2B5EF4-FFF2-40B4-BE49-F238E27FC236}">
                    <a16:creationId xmlns:a16="http://schemas.microsoft.com/office/drawing/2014/main" id="{A8050273-84C3-FC5E-FF93-A4F2700D8661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506;p48">
                <a:extLst>
                  <a:ext uri="{FF2B5EF4-FFF2-40B4-BE49-F238E27FC236}">
                    <a16:creationId xmlns:a16="http://schemas.microsoft.com/office/drawing/2014/main" id="{6D7BD580-79D7-316C-E22C-60CBCF9FE0E3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507;p48">
                <a:extLst>
                  <a:ext uri="{FF2B5EF4-FFF2-40B4-BE49-F238E27FC236}">
                    <a16:creationId xmlns:a16="http://schemas.microsoft.com/office/drawing/2014/main" id="{9BDD3DB6-9DA5-C354-B963-03279A5C3F52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508;p48">
                <a:extLst>
                  <a:ext uri="{FF2B5EF4-FFF2-40B4-BE49-F238E27FC236}">
                    <a16:creationId xmlns:a16="http://schemas.microsoft.com/office/drawing/2014/main" id="{2EC56806-14F4-F6A3-1EE2-1105F95B27FB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509;p48">
                <a:extLst>
                  <a:ext uri="{FF2B5EF4-FFF2-40B4-BE49-F238E27FC236}">
                    <a16:creationId xmlns:a16="http://schemas.microsoft.com/office/drawing/2014/main" id="{340114EE-D60B-5877-BC01-C42B9F085BEF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510;p48">
                <a:extLst>
                  <a:ext uri="{FF2B5EF4-FFF2-40B4-BE49-F238E27FC236}">
                    <a16:creationId xmlns:a16="http://schemas.microsoft.com/office/drawing/2014/main" id="{C40205CE-9456-A67C-5413-B64412CDA80D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511;p48">
                <a:extLst>
                  <a:ext uri="{FF2B5EF4-FFF2-40B4-BE49-F238E27FC236}">
                    <a16:creationId xmlns:a16="http://schemas.microsoft.com/office/drawing/2014/main" id="{4635F53F-45CD-97FD-6BFA-6B9C93C26BE1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512;p48">
                <a:extLst>
                  <a:ext uri="{FF2B5EF4-FFF2-40B4-BE49-F238E27FC236}">
                    <a16:creationId xmlns:a16="http://schemas.microsoft.com/office/drawing/2014/main" id="{1BC85380-C341-035F-EBD4-202EDE12CD7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513;p48">
                <a:extLst>
                  <a:ext uri="{FF2B5EF4-FFF2-40B4-BE49-F238E27FC236}">
                    <a16:creationId xmlns:a16="http://schemas.microsoft.com/office/drawing/2014/main" id="{08CD2B52-7D3D-CA2E-7F47-B3DA45594DE8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514;p48">
                <a:extLst>
                  <a:ext uri="{FF2B5EF4-FFF2-40B4-BE49-F238E27FC236}">
                    <a16:creationId xmlns:a16="http://schemas.microsoft.com/office/drawing/2014/main" id="{A56C38E6-2CE7-091A-7D74-BA247BBBE6FA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515;p48">
                <a:extLst>
                  <a:ext uri="{FF2B5EF4-FFF2-40B4-BE49-F238E27FC236}">
                    <a16:creationId xmlns:a16="http://schemas.microsoft.com/office/drawing/2014/main" id="{70DDC113-102B-30C6-6BC7-33910993786C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516;p48">
                <a:extLst>
                  <a:ext uri="{FF2B5EF4-FFF2-40B4-BE49-F238E27FC236}">
                    <a16:creationId xmlns:a16="http://schemas.microsoft.com/office/drawing/2014/main" id="{67AF1198-DD79-5BD1-3DE8-69FA148A6F54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517;p48">
                <a:extLst>
                  <a:ext uri="{FF2B5EF4-FFF2-40B4-BE49-F238E27FC236}">
                    <a16:creationId xmlns:a16="http://schemas.microsoft.com/office/drawing/2014/main" id="{9EAB8234-B539-DF94-AAB1-9FD2540BFD45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18;p48">
                <a:extLst>
                  <a:ext uri="{FF2B5EF4-FFF2-40B4-BE49-F238E27FC236}">
                    <a16:creationId xmlns:a16="http://schemas.microsoft.com/office/drawing/2014/main" id="{B9E4FB0B-DCCD-36BB-E435-D42AE6574237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19;p48">
                <a:extLst>
                  <a:ext uri="{FF2B5EF4-FFF2-40B4-BE49-F238E27FC236}">
                    <a16:creationId xmlns:a16="http://schemas.microsoft.com/office/drawing/2014/main" id="{9F632D59-379A-1D77-C0EC-3365E6B015D1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20;p48">
                <a:extLst>
                  <a:ext uri="{FF2B5EF4-FFF2-40B4-BE49-F238E27FC236}">
                    <a16:creationId xmlns:a16="http://schemas.microsoft.com/office/drawing/2014/main" id="{B1F66FA5-9E9B-B833-255A-AAC729AF9995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7" name="Google Shape;3521;p48">
                <a:extLst>
                  <a:ext uri="{FF2B5EF4-FFF2-40B4-BE49-F238E27FC236}">
                    <a16:creationId xmlns:a16="http://schemas.microsoft.com/office/drawing/2014/main" id="{61004865-1ED1-1668-80FC-E3CA9548E92D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3" name="Google Shape;3522;p48">
              <a:extLst>
                <a:ext uri="{FF2B5EF4-FFF2-40B4-BE49-F238E27FC236}">
                  <a16:creationId xmlns:a16="http://schemas.microsoft.com/office/drawing/2014/main" id="{78404B4F-46F4-A20C-5C3B-7F5441742F16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85" name="Google Shape;3523;p48">
                <a:extLst>
                  <a:ext uri="{FF2B5EF4-FFF2-40B4-BE49-F238E27FC236}">
                    <a16:creationId xmlns:a16="http://schemas.microsoft.com/office/drawing/2014/main" id="{538D8F6E-B78B-DB9E-1163-63EA658C7462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24;p48">
                <a:extLst>
                  <a:ext uri="{FF2B5EF4-FFF2-40B4-BE49-F238E27FC236}">
                    <a16:creationId xmlns:a16="http://schemas.microsoft.com/office/drawing/2014/main" id="{D125773E-2E55-0FF0-099E-2B078BFA1D53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25;p48">
                <a:extLst>
                  <a:ext uri="{FF2B5EF4-FFF2-40B4-BE49-F238E27FC236}">
                    <a16:creationId xmlns:a16="http://schemas.microsoft.com/office/drawing/2014/main" id="{E29FC544-FF8A-DB6C-ABF2-E1DBD6E2691C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8" name="Google Shape;3526;p48">
                <a:extLst>
                  <a:ext uri="{FF2B5EF4-FFF2-40B4-BE49-F238E27FC236}">
                    <a16:creationId xmlns:a16="http://schemas.microsoft.com/office/drawing/2014/main" id="{58C0499F-78CD-C894-F9BD-0EDECC56B9E7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27;p48">
                <a:extLst>
                  <a:ext uri="{FF2B5EF4-FFF2-40B4-BE49-F238E27FC236}">
                    <a16:creationId xmlns:a16="http://schemas.microsoft.com/office/drawing/2014/main" id="{1BBB64B3-D71A-1AA3-7A0C-95E3DC236ABC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28;p48">
                <a:extLst>
                  <a:ext uri="{FF2B5EF4-FFF2-40B4-BE49-F238E27FC236}">
                    <a16:creationId xmlns:a16="http://schemas.microsoft.com/office/drawing/2014/main" id="{E127C465-BC58-3D43-2AD4-2A20852CC817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29;p48">
                <a:extLst>
                  <a:ext uri="{FF2B5EF4-FFF2-40B4-BE49-F238E27FC236}">
                    <a16:creationId xmlns:a16="http://schemas.microsoft.com/office/drawing/2014/main" id="{C84FF76D-BA28-D983-D26B-BB68C4C9FF3E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30;p48">
                <a:extLst>
                  <a:ext uri="{FF2B5EF4-FFF2-40B4-BE49-F238E27FC236}">
                    <a16:creationId xmlns:a16="http://schemas.microsoft.com/office/drawing/2014/main" id="{6E408404-4963-4F69-A844-9B9BD29F24B4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31;p48">
                <a:extLst>
                  <a:ext uri="{FF2B5EF4-FFF2-40B4-BE49-F238E27FC236}">
                    <a16:creationId xmlns:a16="http://schemas.microsoft.com/office/drawing/2014/main" id="{DE0C2B27-5EE5-1387-1F9F-D32D28D890B3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32;p48">
                <a:extLst>
                  <a:ext uri="{FF2B5EF4-FFF2-40B4-BE49-F238E27FC236}">
                    <a16:creationId xmlns:a16="http://schemas.microsoft.com/office/drawing/2014/main" id="{2EC7EA1B-49D0-03DC-B7A3-B30297D14260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33;p48">
                <a:extLst>
                  <a:ext uri="{FF2B5EF4-FFF2-40B4-BE49-F238E27FC236}">
                    <a16:creationId xmlns:a16="http://schemas.microsoft.com/office/drawing/2014/main" id="{79DC04DA-AC52-8F4E-7524-DBF4D8DB9D7C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34;p48">
                <a:extLst>
                  <a:ext uri="{FF2B5EF4-FFF2-40B4-BE49-F238E27FC236}">
                    <a16:creationId xmlns:a16="http://schemas.microsoft.com/office/drawing/2014/main" id="{1AF8BB31-CD23-338A-2570-727253EE5505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35;p48">
                <a:extLst>
                  <a:ext uri="{FF2B5EF4-FFF2-40B4-BE49-F238E27FC236}">
                    <a16:creationId xmlns:a16="http://schemas.microsoft.com/office/drawing/2014/main" id="{48D41B7A-75C0-B705-C6D3-47C8FD6FCA86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36;p48">
                <a:extLst>
                  <a:ext uri="{FF2B5EF4-FFF2-40B4-BE49-F238E27FC236}">
                    <a16:creationId xmlns:a16="http://schemas.microsoft.com/office/drawing/2014/main" id="{1D78D8D2-84C4-FBAB-C746-AC7E53BF142F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37;p48">
                <a:extLst>
                  <a:ext uri="{FF2B5EF4-FFF2-40B4-BE49-F238E27FC236}">
                    <a16:creationId xmlns:a16="http://schemas.microsoft.com/office/drawing/2014/main" id="{E30191A3-6697-6A26-1AE1-AEA51FB75DCC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38;p48">
                <a:extLst>
                  <a:ext uri="{FF2B5EF4-FFF2-40B4-BE49-F238E27FC236}">
                    <a16:creationId xmlns:a16="http://schemas.microsoft.com/office/drawing/2014/main" id="{79A7A247-A574-EEAE-EDF2-A40D02B9884B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39;p48">
                <a:extLst>
                  <a:ext uri="{FF2B5EF4-FFF2-40B4-BE49-F238E27FC236}">
                    <a16:creationId xmlns:a16="http://schemas.microsoft.com/office/drawing/2014/main" id="{390D5C16-F040-6B29-7803-7D0CA8F2384C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40;p48">
                <a:extLst>
                  <a:ext uri="{FF2B5EF4-FFF2-40B4-BE49-F238E27FC236}">
                    <a16:creationId xmlns:a16="http://schemas.microsoft.com/office/drawing/2014/main" id="{EF15BF74-7694-9CEB-1AD2-7F52264F9805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41;p48">
                <a:extLst>
                  <a:ext uri="{FF2B5EF4-FFF2-40B4-BE49-F238E27FC236}">
                    <a16:creationId xmlns:a16="http://schemas.microsoft.com/office/drawing/2014/main" id="{E4F27B01-456B-2C49-6F43-874F95C12E40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42;p48">
                <a:extLst>
                  <a:ext uri="{FF2B5EF4-FFF2-40B4-BE49-F238E27FC236}">
                    <a16:creationId xmlns:a16="http://schemas.microsoft.com/office/drawing/2014/main" id="{D9B1790D-FDF2-E520-E65D-FB86DF52014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4" name="Google Shape;3543;p48">
              <a:extLst>
                <a:ext uri="{FF2B5EF4-FFF2-40B4-BE49-F238E27FC236}">
                  <a16:creationId xmlns:a16="http://schemas.microsoft.com/office/drawing/2014/main" id="{745BD1F9-255C-9824-A560-49ADD28F87A0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774" name="Google Shape;3544;p48">
                <a:extLst>
                  <a:ext uri="{FF2B5EF4-FFF2-40B4-BE49-F238E27FC236}">
                    <a16:creationId xmlns:a16="http://schemas.microsoft.com/office/drawing/2014/main" id="{1F331B0F-178A-EA94-33E3-660ED6851CEF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45;p48">
                <a:extLst>
                  <a:ext uri="{FF2B5EF4-FFF2-40B4-BE49-F238E27FC236}">
                    <a16:creationId xmlns:a16="http://schemas.microsoft.com/office/drawing/2014/main" id="{2979C184-66BB-E4D6-F133-CCFB5BEA143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46;p48">
                <a:extLst>
                  <a:ext uri="{FF2B5EF4-FFF2-40B4-BE49-F238E27FC236}">
                    <a16:creationId xmlns:a16="http://schemas.microsoft.com/office/drawing/2014/main" id="{5552F64D-1085-FBDF-5F02-AAF75477AFB4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47;p48">
                <a:extLst>
                  <a:ext uri="{FF2B5EF4-FFF2-40B4-BE49-F238E27FC236}">
                    <a16:creationId xmlns:a16="http://schemas.microsoft.com/office/drawing/2014/main" id="{C80BFAD3-E659-BC35-AB93-97961F29AEF4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48;p48">
                <a:extLst>
                  <a:ext uri="{FF2B5EF4-FFF2-40B4-BE49-F238E27FC236}">
                    <a16:creationId xmlns:a16="http://schemas.microsoft.com/office/drawing/2014/main" id="{14B010F1-32C2-5488-CB7F-890A5DDCBB90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49;p48">
                <a:extLst>
                  <a:ext uri="{FF2B5EF4-FFF2-40B4-BE49-F238E27FC236}">
                    <a16:creationId xmlns:a16="http://schemas.microsoft.com/office/drawing/2014/main" id="{C65BA301-A27B-68BF-4B7F-1EC11746A9C2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50;p48">
                <a:extLst>
                  <a:ext uri="{FF2B5EF4-FFF2-40B4-BE49-F238E27FC236}">
                    <a16:creationId xmlns:a16="http://schemas.microsoft.com/office/drawing/2014/main" id="{AB6661D4-9800-71B7-1B62-FB16655BD7A9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51;p48">
                <a:extLst>
                  <a:ext uri="{FF2B5EF4-FFF2-40B4-BE49-F238E27FC236}">
                    <a16:creationId xmlns:a16="http://schemas.microsoft.com/office/drawing/2014/main" id="{2807AAE1-0375-D706-C36A-1E86F9963E0A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52;p48">
                <a:extLst>
                  <a:ext uri="{FF2B5EF4-FFF2-40B4-BE49-F238E27FC236}">
                    <a16:creationId xmlns:a16="http://schemas.microsoft.com/office/drawing/2014/main" id="{B8D28A5B-2578-BF74-34E2-1BE1405095F8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53;p48">
                <a:extLst>
                  <a:ext uri="{FF2B5EF4-FFF2-40B4-BE49-F238E27FC236}">
                    <a16:creationId xmlns:a16="http://schemas.microsoft.com/office/drawing/2014/main" id="{5AE333D1-9E1D-0D74-EF55-00CA8A6392B8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54;p48">
                <a:extLst>
                  <a:ext uri="{FF2B5EF4-FFF2-40B4-BE49-F238E27FC236}">
                    <a16:creationId xmlns:a16="http://schemas.microsoft.com/office/drawing/2014/main" id="{69961EE5-816F-4655-0AFE-6A147017B49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25" name="Google Shape;3555;p48">
              <a:extLst>
                <a:ext uri="{FF2B5EF4-FFF2-40B4-BE49-F238E27FC236}">
                  <a16:creationId xmlns:a16="http://schemas.microsoft.com/office/drawing/2014/main" id="{5CA5D4C0-7667-74C3-FE0A-0FF7B67D3136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3556;p48">
              <a:extLst>
                <a:ext uri="{FF2B5EF4-FFF2-40B4-BE49-F238E27FC236}">
                  <a16:creationId xmlns:a16="http://schemas.microsoft.com/office/drawing/2014/main" id="{C77A0FF7-06F3-FA90-737C-7BD829941D43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27" name="Google Shape;3557;p48">
              <a:extLst>
                <a:ext uri="{FF2B5EF4-FFF2-40B4-BE49-F238E27FC236}">
                  <a16:creationId xmlns:a16="http://schemas.microsoft.com/office/drawing/2014/main" id="{3F671C08-3DC1-F2E9-005E-36F7D77E342B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49" name="Google Shape;3558;p48">
                <a:extLst>
                  <a:ext uri="{FF2B5EF4-FFF2-40B4-BE49-F238E27FC236}">
                    <a16:creationId xmlns:a16="http://schemas.microsoft.com/office/drawing/2014/main" id="{0D95587D-6404-86DC-0CB8-56C7002373E1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59;p48">
                <a:extLst>
                  <a:ext uri="{FF2B5EF4-FFF2-40B4-BE49-F238E27FC236}">
                    <a16:creationId xmlns:a16="http://schemas.microsoft.com/office/drawing/2014/main" id="{C5198030-B3DA-676B-5D34-5B7A1A98D15D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60;p48">
                <a:extLst>
                  <a:ext uri="{FF2B5EF4-FFF2-40B4-BE49-F238E27FC236}">
                    <a16:creationId xmlns:a16="http://schemas.microsoft.com/office/drawing/2014/main" id="{176F6D91-CC5E-629D-5F66-069F3AE0BAC9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61;p48">
                <a:extLst>
                  <a:ext uri="{FF2B5EF4-FFF2-40B4-BE49-F238E27FC236}">
                    <a16:creationId xmlns:a16="http://schemas.microsoft.com/office/drawing/2014/main" id="{07412044-47D0-3A32-FC0B-343F0E3FFA88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3" name="Google Shape;3562;p48">
                <a:extLst>
                  <a:ext uri="{FF2B5EF4-FFF2-40B4-BE49-F238E27FC236}">
                    <a16:creationId xmlns:a16="http://schemas.microsoft.com/office/drawing/2014/main" id="{62B20B22-81B4-4AC0-8B71-CEE13AB943CC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63;p48">
                <a:extLst>
                  <a:ext uri="{FF2B5EF4-FFF2-40B4-BE49-F238E27FC236}">
                    <a16:creationId xmlns:a16="http://schemas.microsoft.com/office/drawing/2014/main" id="{1EEF3048-D61D-D717-B9A6-A863B5148D9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64;p48">
                <a:extLst>
                  <a:ext uri="{FF2B5EF4-FFF2-40B4-BE49-F238E27FC236}">
                    <a16:creationId xmlns:a16="http://schemas.microsoft.com/office/drawing/2014/main" id="{637BE3A5-3E38-A228-5BAF-02F41CC38694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65;p48">
                <a:extLst>
                  <a:ext uri="{FF2B5EF4-FFF2-40B4-BE49-F238E27FC236}">
                    <a16:creationId xmlns:a16="http://schemas.microsoft.com/office/drawing/2014/main" id="{82339196-8B12-9032-4E90-1B3589ED1EDF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66;p48">
                <a:extLst>
                  <a:ext uri="{FF2B5EF4-FFF2-40B4-BE49-F238E27FC236}">
                    <a16:creationId xmlns:a16="http://schemas.microsoft.com/office/drawing/2014/main" id="{2107251A-3DCA-1F3B-9264-022EEEC272B5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67;p48">
                <a:extLst>
                  <a:ext uri="{FF2B5EF4-FFF2-40B4-BE49-F238E27FC236}">
                    <a16:creationId xmlns:a16="http://schemas.microsoft.com/office/drawing/2014/main" id="{BB2399ED-4C73-1C55-69F9-AD550F7CEC17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68;p48">
                <a:extLst>
                  <a:ext uri="{FF2B5EF4-FFF2-40B4-BE49-F238E27FC236}">
                    <a16:creationId xmlns:a16="http://schemas.microsoft.com/office/drawing/2014/main" id="{4C1B5DA3-FA24-6FBE-45A5-CF5F809091BE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69;p48">
                <a:extLst>
                  <a:ext uri="{FF2B5EF4-FFF2-40B4-BE49-F238E27FC236}">
                    <a16:creationId xmlns:a16="http://schemas.microsoft.com/office/drawing/2014/main" id="{E97D9748-F4A6-C231-7F0A-3FED5A43D8F2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70;p48">
                <a:extLst>
                  <a:ext uri="{FF2B5EF4-FFF2-40B4-BE49-F238E27FC236}">
                    <a16:creationId xmlns:a16="http://schemas.microsoft.com/office/drawing/2014/main" id="{6763843C-66ED-B1F0-F4C4-26A261DC75CC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71;p48">
                <a:extLst>
                  <a:ext uri="{FF2B5EF4-FFF2-40B4-BE49-F238E27FC236}">
                    <a16:creationId xmlns:a16="http://schemas.microsoft.com/office/drawing/2014/main" id="{41DC3BED-F8B3-32A2-8C26-75971EA73424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72;p48">
                <a:extLst>
                  <a:ext uri="{FF2B5EF4-FFF2-40B4-BE49-F238E27FC236}">
                    <a16:creationId xmlns:a16="http://schemas.microsoft.com/office/drawing/2014/main" id="{58F3A248-0A5F-CDA1-6D0E-F98657BC1543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8" name="Google Shape;3573;p48">
                <a:extLst>
                  <a:ext uri="{FF2B5EF4-FFF2-40B4-BE49-F238E27FC236}">
                    <a16:creationId xmlns:a16="http://schemas.microsoft.com/office/drawing/2014/main" id="{C667D49C-77B4-6BCC-70B5-21FA7875893B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74;p48">
                <a:extLst>
                  <a:ext uri="{FF2B5EF4-FFF2-40B4-BE49-F238E27FC236}">
                    <a16:creationId xmlns:a16="http://schemas.microsoft.com/office/drawing/2014/main" id="{C72E3F1D-B989-A361-83FC-1195CB9B759B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75;p48">
                <a:extLst>
                  <a:ext uri="{FF2B5EF4-FFF2-40B4-BE49-F238E27FC236}">
                    <a16:creationId xmlns:a16="http://schemas.microsoft.com/office/drawing/2014/main" id="{DDDDC5AE-218A-CC98-F0D4-B4BC5E4A149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76;p48">
                <a:extLst>
                  <a:ext uri="{FF2B5EF4-FFF2-40B4-BE49-F238E27FC236}">
                    <a16:creationId xmlns:a16="http://schemas.microsoft.com/office/drawing/2014/main" id="{302D232E-268A-BD1E-162C-E54B95C2C8A2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77;p48">
                <a:extLst>
                  <a:ext uri="{FF2B5EF4-FFF2-40B4-BE49-F238E27FC236}">
                    <a16:creationId xmlns:a16="http://schemas.microsoft.com/office/drawing/2014/main" id="{7E981559-FDA1-3950-4D62-4F2264BA0882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78;p48">
                <a:extLst>
                  <a:ext uri="{FF2B5EF4-FFF2-40B4-BE49-F238E27FC236}">
                    <a16:creationId xmlns:a16="http://schemas.microsoft.com/office/drawing/2014/main" id="{E3A2B857-0989-7792-382E-02634CA8DB6C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8" name="Google Shape;3579;p48">
              <a:extLst>
                <a:ext uri="{FF2B5EF4-FFF2-40B4-BE49-F238E27FC236}">
                  <a16:creationId xmlns:a16="http://schemas.microsoft.com/office/drawing/2014/main" id="{793C6029-1C22-270D-EA6C-A19D14BE5F94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45" name="Google Shape;3580;p48">
                <a:extLst>
                  <a:ext uri="{FF2B5EF4-FFF2-40B4-BE49-F238E27FC236}">
                    <a16:creationId xmlns:a16="http://schemas.microsoft.com/office/drawing/2014/main" id="{BC17556C-D312-E679-A901-C4164832B1B9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81;p48">
                <a:extLst>
                  <a:ext uri="{FF2B5EF4-FFF2-40B4-BE49-F238E27FC236}">
                    <a16:creationId xmlns:a16="http://schemas.microsoft.com/office/drawing/2014/main" id="{2AAC5BF3-B16E-F018-FE32-B59ABB195F03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82;p48">
                <a:extLst>
                  <a:ext uri="{FF2B5EF4-FFF2-40B4-BE49-F238E27FC236}">
                    <a16:creationId xmlns:a16="http://schemas.microsoft.com/office/drawing/2014/main" id="{697810E8-27C4-F61A-DEE0-73EC1281F989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83;p48">
                <a:extLst>
                  <a:ext uri="{FF2B5EF4-FFF2-40B4-BE49-F238E27FC236}">
                    <a16:creationId xmlns:a16="http://schemas.microsoft.com/office/drawing/2014/main" id="{05D67006-553C-CDB7-3D9B-E8BCD858879C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29" name="Google Shape;3584;p48">
              <a:extLst>
                <a:ext uri="{FF2B5EF4-FFF2-40B4-BE49-F238E27FC236}">
                  <a16:creationId xmlns:a16="http://schemas.microsoft.com/office/drawing/2014/main" id="{4248C94F-95F8-4C13-E7E5-E361D7C8A17B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35" name="Google Shape;3585;p48">
                <a:extLst>
                  <a:ext uri="{FF2B5EF4-FFF2-40B4-BE49-F238E27FC236}">
                    <a16:creationId xmlns:a16="http://schemas.microsoft.com/office/drawing/2014/main" id="{DC82220E-506B-633A-E2B7-F9B32FB9EAD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86;p48">
                <a:extLst>
                  <a:ext uri="{FF2B5EF4-FFF2-40B4-BE49-F238E27FC236}">
                    <a16:creationId xmlns:a16="http://schemas.microsoft.com/office/drawing/2014/main" id="{CCDEF14D-AC4B-E6FB-4B1E-059B821A52D8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87;p48">
                <a:extLst>
                  <a:ext uri="{FF2B5EF4-FFF2-40B4-BE49-F238E27FC236}">
                    <a16:creationId xmlns:a16="http://schemas.microsoft.com/office/drawing/2014/main" id="{C26C0F5A-F5D5-E4DA-5DA3-FCC626A628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88;p48">
                <a:extLst>
                  <a:ext uri="{FF2B5EF4-FFF2-40B4-BE49-F238E27FC236}">
                    <a16:creationId xmlns:a16="http://schemas.microsoft.com/office/drawing/2014/main" id="{969CA898-0E75-7511-056A-9DC43DB1A6B1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89;p48">
                <a:extLst>
                  <a:ext uri="{FF2B5EF4-FFF2-40B4-BE49-F238E27FC236}">
                    <a16:creationId xmlns:a16="http://schemas.microsoft.com/office/drawing/2014/main" id="{2E0CDBEC-9334-7E9A-D5AD-B9F1167B7D0E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90;p48">
                <a:extLst>
                  <a:ext uri="{FF2B5EF4-FFF2-40B4-BE49-F238E27FC236}">
                    <a16:creationId xmlns:a16="http://schemas.microsoft.com/office/drawing/2014/main" id="{CF5489ED-8CFF-778E-BA14-DDB4466B9C3B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91;p48">
                <a:extLst>
                  <a:ext uri="{FF2B5EF4-FFF2-40B4-BE49-F238E27FC236}">
                    <a16:creationId xmlns:a16="http://schemas.microsoft.com/office/drawing/2014/main" id="{39A1C78E-11A8-3D6A-4D8E-6D5A9625215A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92;p48">
                <a:extLst>
                  <a:ext uri="{FF2B5EF4-FFF2-40B4-BE49-F238E27FC236}">
                    <a16:creationId xmlns:a16="http://schemas.microsoft.com/office/drawing/2014/main" id="{324DC348-77DF-3DFB-65B3-C14BAD52F525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93;p48">
                <a:extLst>
                  <a:ext uri="{FF2B5EF4-FFF2-40B4-BE49-F238E27FC236}">
                    <a16:creationId xmlns:a16="http://schemas.microsoft.com/office/drawing/2014/main" id="{9FFA07C3-5372-E414-9EF7-DAEA594AE378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94;p48">
                <a:extLst>
                  <a:ext uri="{FF2B5EF4-FFF2-40B4-BE49-F238E27FC236}">
                    <a16:creationId xmlns:a16="http://schemas.microsoft.com/office/drawing/2014/main" id="{1A94FB09-9B3A-4755-FBB2-CE403F02D500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" name="Google Shape;3595;p48">
              <a:extLst>
                <a:ext uri="{FF2B5EF4-FFF2-40B4-BE49-F238E27FC236}">
                  <a16:creationId xmlns:a16="http://schemas.microsoft.com/office/drawing/2014/main" id="{72382E1F-98F7-B465-2D8F-D332F97E13E1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31" name="Google Shape;3596;p48">
                <a:extLst>
                  <a:ext uri="{FF2B5EF4-FFF2-40B4-BE49-F238E27FC236}">
                    <a16:creationId xmlns:a16="http://schemas.microsoft.com/office/drawing/2014/main" id="{0B307C82-2E26-20D6-554A-63E5EEFD1EC5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2" name="Google Shape;3597;p48">
                <a:extLst>
                  <a:ext uri="{FF2B5EF4-FFF2-40B4-BE49-F238E27FC236}">
                    <a16:creationId xmlns:a16="http://schemas.microsoft.com/office/drawing/2014/main" id="{09B37682-8B8F-B24C-16D6-4AA453911C42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98;p48">
                <a:extLst>
                  <a:ext uri="{FF2B5EF4-FFF2-40B4-BE49-F238E27FC236}">
                    <a16:creationId xmlns:a16="http://schemas.microsoft.com/office/drawing/2014/main" id="{03250386-9586-DD4C-73F5-38066BDAC7D7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99;p48">
                <a:extLst>
                  <a:ext uri="{FF2B5EF4-FFF2-40B4-BE49-F238E27FC236}">
                    <a16:creationId xmlns:a16="http://schemas.microsoft.com/office/drawing/2014/main" id="{D2BD0912-A0D2-F2C8-4726-20D679D6A0CB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cxnSp>
        <p:nvCxnSpPr>
          <p:cNvPr id="844" name="직선 연결선 843">
            <a:extLst>
              <a:ext uri="{FF2B5EF4-FFF2-40B4-BE49-F238E27FC236}">
                <a16:creationId xmlns:a16="http://schemas.microsoft.com/office/drawing/2014/main" id="{56318E35-446E-D21A-CC94-C1EFB7A9F851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5" name="직선 연결선 844">
            <a:extLst>
              <a:ext uri="{FF2B5EF4-FFF2-40B4-BE49-F238E27FC236}">
                <a16:creationId xmlns:a16="http://schemas.microsoft.com/office/drawing/2014/main" id="{929BB51C-4413-3A04-FC9B-87FC6FBE1224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861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잔차플롯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680375" y="5681677"/>
            <a:ext cx="4831250" cy="1738298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778598" y="5671301"/>
            <a:ext cx="4655664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역 개수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편의점 수</a:t>
            </a:r>
            <a:r>
              <a:rPr lang="en-US" altLang="ko-KR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보건소수가 영향을 미침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06ED3A-6DBE-F242-1520-CA52B3C9B896}"/>
              </a:ext>
            </a:extLst>
          </p:cNvPr>
          <p:cNvGrpSpPr/>
          <p:nvPr/>
        </p:nvGrpSpPr>
        <p:grpSpPr>
          <a:xfrm>
            <a:off x="250242" y="2082492"/>
            <a:ext cx="3612800" cy="1779177"/>
            <a:chOff x="652919" y="1352692"/>
            <a:chExt cx="3612800" cy="1779177"/>
          </a:xfrm>
        </p:grpSpPr>
        <p:sp>
          <p:nvSpPr>
            <p:cNvPr id="17" name="Google Shape;822;p33">
              <a:extLst>
                <a:ext uri="{FF2B5EF4-FFF2-40B4-BE49-F238E27FC236}">
                  <a16:creationId xmlns:a16="http://schemas.microsoft.com/office/drawing/2014/main" id="{FE682077-1108-82B0-7463-8092AFA9C42F}"/>
                </a:ext>
              </a:extLst>
            </p:cNvPr>
            <p:cNvSpPr/>
            <p:nvPr/>
          </p:nvSpPr>
          <p:spPr>
            <a:xfrm>
              <a:off x="652919" y="1657633"/>
              <a:ext cx="3612800" cy="1474236"/>
            </a:xfrm>
            <a:prstGeom prst="roundRect">
              <a:avLst>
                <a:gd name="adj" fmla="val 9234"/>
              </a:avLst>
            </a:prstGeom>
            <a:solidFill>
              <a:schemeClr val="bg1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6" name="Google Shape;820;p33">
              <a:extLst>
                <a:ext uri="{FF2B5EF4-FFF2-40B4-BE49-F238E27FC236}">
                  <a16:creationId xmlns:a16="http://schemas.microsoft.com/office/drawing/2014/main" id="{8A214413-C53C-61B3-E949-876132286932}"/>
                </a:ext>
              </a:extLst>
            </p:cNvPr>
            <p:cNvGrpSpPr/>
            <p:nvPr/>
          </p:nvGrpSpPr>
          <p:grpSpPr>
            <a:xfrm>
              <a:off x="1839830" y="1453290"/>
              <a:ext cx="1447791" cy="407282"/>
              <a:chOff x="1575694" y="930575"/>
              <a:chExt cx="1989550" cy="713693"/>
            </a:xfrm>
          </p:grpSpPr>
          <p:sp>
            <p:nvSpPr>
              <p:cNvPr id="7" name="Google Shape;821;p33">
                <a:extLst>
                  <a:ext uri="{FF2B5EF4-FFF2-40B4-BE49-F238E27FC236}">
                    <a16:creationId xmlns:a16="http://schemas.microsoft.com/office/drawing/2014/main" id="{98E0E90A-A437-CD77-517F-199E765D24C2}"/>
                  </a:ext>
                </a:extLst>
              </p:cNvPr>
              <p:cNvSpPr/>
              <p:nvPr/>
            </p:nvSpPr>
            <p:spPr>
              <a:xfrm>
                <a:off x="1616143" y="976768"/>
                <a:ext cx="1949101" cy="667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8" name="Google Shape;822;p33">
                <a:extLst>
                  <a:ext uri="{FF2B5EF4-FFF2-40B4-BE49-F238E27FC236}">
                    <a16:creationId xmlns:a16="http://schemas.microsoft.com/office/drawing/2014/main" id="{31F3C857-1655-D829-04F6-BB0FA65A847C}"/>
                  </a:ext>
                </a:extLst>
              </p:cNvPr>
              <p:cNvSpPr/>
              <p:nvPr/>
            </p:nvSpPr>
            <p:spPr>
              <a:xfrm>
                <a:off x="1575694" y="930575"/>
                <a:ext cx="1949100" cy="667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9" name="Google Shape;825;p33">
              <a:extLst>
                <a:ext uri="{FF2B5EF4-FFF2-40B4-BE49-F238E27FC236}">
                  <a16:creationId xmlns:a16="http://schemas.microsoft.com/office/drawing/2014/main" id="{3020EEFF-D6F1-E546-33F3-0117F49AD373}"/>
                </a:ext>
              </a:extLst>
            </p:cNvPr>
            <p:cNvSpPr txBox="1">
              <a:spLocks/>
            </p:cNvSpPr>
            <p:nvPr/>
          </p:nvSpPr>
          <p:spPr>
            <a:xfrm>
              <a:off x="1844689" y="1352692"/>
              <a:ext cx="1368243" cy="575074"/>
            </a:xfrm>
            <a:prstGeom prst="rect">
              <a:avLst/>
            </a:prstGeom>
            <a:ln>
              <a:noFill/>
            </a:ln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lvl="0" algn="l" defTabSz="914400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None/>
                <a:defRPr sz="2133" b="0" kern="1200">
                  <a:solidFill>
                    <a:schemeClr val="tx1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lvl="1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2pPr>
              <a:lvl3pPr lvl="2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3pPr>
              <a:lvl4pPr lvl="3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4pPr>
              <a:lvl5pPr lvl="4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5pPr>
              <a:lvl6pPr lvl="5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6pPr>
              <a:lvl7pPr lvl="6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7pPr>
              <a:lvl8pPr lvl="7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8pPr>
              <a:lvl9pPr lvl="8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pPr algn="ctr"/>
              <a:r>
                <a:rPr lang="en-US" altLang="ko-KR" sz="1200" b="1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NcvTest</a:t>
              </a:r>
              <a:endPara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 algn="ctr"/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등분산성 검정</a:t>
              </a:r>
              <a:endPara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2364EF6-BEDF-1E8D-9F5C-A295DDD4F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273" y="1875645"/>
              <a:ext cx="3209925" cy="4572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0C6DF-F95F-6C68-2719-2D2957E14582}"/>
                </a:ext>
              </a:extLst>
            </p:cNvPr>
            <p:cNvSpPr txBox="1"/>
            <p:nvPr/>
          </p:nvSpPr>
          <p:spPr>
            <a:xfrm>
              <a:off x="792330" y="2444999"/>
              <a:ext cx="323740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H0: </a:t>
              </a:r>
              <a:r>
                <a:rPr lang="ko-KR" altLang="en-US" sz="1050" dirty="0"/>
                <a:t>등분산성을 만족함</a:t>
              </a:r>
              <a:endParaRPr lang="en-US" altLang="ko-KR" sz="1050" dirty="0"/>
            </a:p>
            <a:p>
              <a:r>
                <a:rPr lang="en-US" altLang="ko-KR" sz="1050" dirty="0"/>
                <a:t>H1: </a:t>
              </a:r>
              <a:r>
                <a:rPr lang="ko-KR" altLang="en-US" sz="1050" dirty="0"/>
                <a:t>등분산성을 만족하지 않음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FA29A4D-8905-6A09-F5A9-8B767E02931B}"/>
              </a:ext>
            </a:extLst>
          </p:cNvPr>
          <p:cNvGrpSpPr/>
          <p:nvPr/>
        </p:nvGrpSpPr>
        <p:grpSpPr>
          <a:xfrm>
            <a:off x="4138152" y="2030408"/>
            <a:ext cx="3612800" cy="2861817"/>
            <a:chOff x="4092926" y="1787170"/>
            <a:chExt cx="3612800" cy="2861817"/>
          </a:xfrm>
        </p:grpSpPr>
        <p:sp>
          <p:nvSpPr>
            <p:cNvPr id="3" name="Google Shape;822;p33">
              <a:extLst>
                <a:ext uri="{FF2B5EF4-FFF2-40B4-BE49-F238E27FC236}">
                  <a16:creationId xmlns:a16="http://schemas.microsoft.com/office/drawing/2014/main" id="{AC69371D-B8C4-C4E5-4FC5-752AD0BB562D}"/>
                </a:ext>
              </a:extLst>
            </p:cNvPr>
            <p:cNvSpPr/>
            <p:nvPr/>
          </p:nvSpPr>
          <p:spPr>
            <a:xfrm>
              <a:off x="4092926" y="2126791"/>
              <a:ext cx="3612800" cy="2522196"/>
            </a:xfrm>
            <a:prstGeom prst="roundRect">
              <a:avLst>
                <a:gd name="adj" fmla="val 9234"/>
              </a:avLst>
            </a:prstGeom>
            <a:solidFill>
              <a:schemeClr val="bg1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0" name="Google Shape;820;p33">
              <a:extLst>
                <a:ext uri="{FF2B5EF4-FFF2-40B4-BE49-F238E27FC236}">
                  <a16:creationId xmlns:a16="http://schemas.microsoft.com/office/drawing/2014/main" id="{F7183FBB-B14E-FDD3-C72E-F2E475CEABC4}"/>
                </a:ext>
              </a:extLst>
            </p:cNvPr>
            <p:cNvGrpSpPr/>
            <p:nvPr/>
          </p:nvGrpSpPr>
          <p:grpSpPr>
            <a:xfrm>
              <a:off x="4649740" y="1954962"/>
              <a:ext cx="2501153" cy="407282"/>
              <a:chOff x="1575693" y="930575"/>
              <a:chExt cx="1989550" cy="713693"/>
            </a:xfrm>
          </p:grpSpPr>
          <p:sp>
            <p:nvSpPr>
              <p:cNvPr id="11" name="Google Shape;821;p33">
                <a:extLst>
                  <a:ext uri="{FF2B5EF4-FFF2-40B4-BE49-F238E27FC236}">
                    <a16:creationId xmlns:a16="http://schemas.microsoft.com/office/drawing/2014/main" id="{4ECCA938-CBCD-4A70-DB06-92688560E971}"/>
                  </a:ext>
                </a:extLst>
              </p:cNvPr>
              <p:cNvSpPr/>
              <p:nvPr/>
            </p:nvSpPr>
            <p:spPr>
              <a:xfrm>
                <a:off x="1616143" y="976768"/>
                <a:ext cx="1949100" cy="667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12" name="Google Shape;822;p33">
                <a:extLst>
                  <a:ext uri="{FF2B5EF4-FFF2-40B4-BE49-F238E27FC236}">
                    <a16:creationId xmlns:a16="http://schemas.microsoft.com/office/drawing/2014/main" id="{9354D189-C70D-74DE-7999-B9264E3B3AFE}"/>
                  </a:ext>
                </a:extLst>
              </p:cNvPr>
              <p:cNvSpPr/>
              <p:nvPr/>
            </p:nvSpPr>
            <p:spPr>
              <a:xfrm>
                <a:off x="1575693" y="930575"/>
                <a:ext cx="1949100" cy="667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3" name="Google Shape;825;p33">
              <a:extLst>
                <a:ext uri="{FF2B5EF4-FFF2-40B4-BE49-F238E27FC236}">
                  <a16:creationId xmlns:a16="http://schemas.microsoft.com/office/drawing/2014/main" id="{753FF45A-6066-7E6B-0E9B-D2BAFB029E0F}"/>
                </a:ext>
              </a:extLst>
            </p:cNvPr>
            <p:cNvSpPr txBox="1">
              <a:spLocks/>
            </p:cNvSpPr>
            <p:nvPr/>
          </p:nvSpPr>
          <p:spPr>
            <a:xfrm>
              <a:off x="4757923" y="1787170"/>
              <a:ext cx="2363729" cy="575074"/>
            </a:xfrm>
            <a:prstGeom prst="rect">
              <a:avLst/>
            </a:prstGeom>
            <a:ln>
              <a:noFill/>
            </a:ln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lvl="0" algn="l" defTabSz="914400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None/>
                <a:defRPr sz="2133" b="0" kern="1200">
                  <a:solidFill>
                    <a:schemeClr val="tx1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lvl="1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2pPr>
              <a:lvl3pPr lvl="2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3pPr>
              <a:lvl4pPr lvl="3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4pPr>
              <a:lvl5pPr lvl="4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5pPr>
              <a:lvl6pPr lvl="5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6pPr>
              <a:lvl7pPr lvl="6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7pPr>
              <a:lvl8pPr lvl="7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8pPr>
              <a:lvl9pPr lvl="8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Q-Q plot</a:t>
              </a:r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통한 등분산성 검정</a:t>
              </a: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BFD2AF7-63C7-A0C3-F0A7-E1590DCA3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0" t="6941" r="3043" b="1"/>
            <a:stretch/>
          </p:blipFill>
          <p:spPr>
            <a:xfrm>
              <a:off x="4165791" y="2410862"/>
              <a:ext cx="3365437" cy="2048119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7A4D8D4-C228-7F2E-F5B8-74481EB5F946}"/>
              </a:ext>
            </a:extLst>
          </p:cNvPr>
          <p:cNvGrpSpPr/>
          <p:nvPr/>
        </p:nvGrpSpPr>
        <p:grpSpPr>
          <a:xfrm>
            <a:off x="8124122" y="2049458"/>
            <a:ext cx="4176690" cy="2228197"/>
            <a:chOff x="8203736" y="1806220"/>
            <a:chExt cx="4176690" cy="2228197"/>
          </a:xfrm>
        </p:grpSpPr>
        <p:sp>
          <p:nvSpPr>
            <p:cNvPr id="18" name="Google Shape;822;p33">
              <a:extLst>
                <a:ext uri="{FF2B5EF4-FFF2-40B4-BE49-F238E27FC236}">
                  <a16:creationId xmlns:a16="http://schemas.microsoft.com/office/drawing/2014/main" id="{FAE0B388-D29A-D4D5-AE3B-AE24036B8847}"/>
                </a:ext>
              </a:extLst>
            </p:cNvPr>
            <p:cNvSpPr/>
            <p:nvPr/>
          </p:nvSpPr>
          <p:spPr>
            <a:xfrm>
              <a:off x="8203736" y="2126791"/>
              <a:ext cx="3612800" cy="1907626"/>
            </a:xfrm>
            <a:prstGeom prst="roundRect">
              <a:avLst>
                <a:gd name="adj" fmla="val 9234"/>
              </a:avLst>
            </a:prstGeom>
            <a:solidFill>
              <a:schemeClr val="bg1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19" name="Google Shape;820;p33">
              <a:extLst>
                <a:ext uri="{FF2B5EF4-FFF2-40B4-BE49-F238E27FC236}">
                  <a16:creationId xmlns:a16="http://schemas.microsoft.com/office/drawing/2014/main" id="{EA84A588-B4E2-4C30-8F35-C2E8F3200EC5}"/>
                </a:ext>
              </a:extLst>
            </p:cNvPr>
            <p:cNvGrpSpPr/>
            <p:nvPr/>
          </p:nvGrpSpPr>
          <p:grpSpPr>
            <a:xfrm>
              <a:off x="9036776" y="1974012"/>
              <a:ext cx="2221774" cy="407282"/>
              <a:chOff x="1575694" y="930575"/>
              <a:chExt cx="1989550" cy="713693"/>
            </a:xfrm>
          </p:grpSpPr>
          <p:sp>
            <p:nvSpPr>
              <p:cNvPr id="20" name="Google Shape;821;p33">
                <a:extLst>
                  <a:ext uri="{FF2B5EF4-FFF2-40B4-BE49-F238E27FC236}">
                    <a16:creationId xmlns:a16="http://schemas.microsoft.com/office/drawing/2014/main" id="{06B948F6-166F-4DCB-3C93-E9F6B9851820}"/>
                  </a:ext>
                </a:extLst>
              </p:cNvPr>
              <p:cNvSpPr/>
              <p:nvPr/>
            </p:nvSpPr>
            <p:spPr>
              <a:xfrm>
                <a:off x="1616143" y="976768"/>
                <a:ext cx="1949100" cy="667500"/>
              </a:xfrm>
              <a:prstGeom prst="roundRect">
                <a:avLst>
                  <a:gd name="adj" fmla="val 16667"/>
                </a:avLst>
              </a:prstGeom>
              <a:solidFill>
                <a:srgbClr val="FFF2CC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1" name="Google Shape;822;p33">
                <a:extLst>
                  <a:ext uri="{FF2B5EF4-FFF2-40B4-BE49-F238E27FC236}">
                    <a16:creationId xmlns:a16="http://schemas.microsoft.com/office/drawing/2014/main" id="{1252E228-AB7B-542B-E134-8D9662634871}"/>
                  </a:ext>
                </a:extLst>
              </p:cNvPr>
              <p:cNvSpPr/>
              <p:nvPr/>
            </p:nvSpPr>
            <p:spPr>
              <a:xfrm>
                <a:off x="1575694" y="930575"/>
                <a:ext cx="1949100" cy="6675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rgbClr val="4343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22" name="Google Shape;825;p33">
              <a:extLst>
                <a:ext uri="{FF2B5EF4-FFF2-40B4-BE49-F238E27FC236}">
                  <a16:creationId xmlns:a16="http://schemas.microsoft.com/office/drawing/2014/main" id="{6BE7F162-3BF7-C3AF-4527-B8E148D8273F}"/>
                </a:ext>
              </a:extLst>
            </p:cNvPr>
            <p:cNvSpPr txBox="1">
              <a:spLocks/>
            </p:cNvSpPr>
            <p:nvPr/>
          </p:nvSpPr>
          <p:spPr>
            <a:xfrm>
              <a:off x="9144959" y="1806220"/>
              <a:ext cx="2068420" cy="575074"/>
            </a:xfrm>
            <a:prstGeom prst="rect">
              <a:avLst/>
            </a:prstGeom>
            <a:ln>
              <a:noFill/>
            </a:ln>
          </p:spPr>
          <p:txBody>
            <a:bodyPr spcFirstLastPara="1" vert="horz" wrap="square" lIns="121900" tIns="121900" rIns="121900" bIns="121900" rtlCol="0" anchor="b" anchorCtr="0">
              <a:noAutofit/>
            </a:bodyPr>
            <a:lstStyle>
              <a:lvl1pPr lvl="0" algn="l" defTabSz="914400" rtl="0" eaLnBrk="1" latinLnBrk="1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600"/>
                <a:buNone/>
                <a:defRPr sz="2133" b="0" kern="1200">
                  <a:solidFill>
                    <a:schemeClr val="tx1"/>
                  </a:solidFill>
                  <a:latin typeface="Staatliches"/>
                  <a:ea typeface="Staatliches"/>
                  <a:cs typeface="Staatliches"/>
                  <a:sym typeface="Staatliches"/>
                </a:defRPr>
              </a:lvl1pPr>
              <a:lvl2pPr lvl="1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2pPr>
              <a:lvl3pPr lvl="2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3pPr>
              <a:lvl4pPr lvl="3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4pPr>
              <a:lvl5pPr lvl="4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5pPr>
              <a:lvl6pPr lvl="5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6pPr>
              <a:lvl7pPr lvl="6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7pPr>
              <a:lvl8pPr lvl="7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8pPr>
              <a:lvl9pPr lvl="8" rtl="0">
                <a:spcBef>
                  <a:spcPts val="0"/>
                </a:spcBef>
                <a:spcAft>
                  <a:spcPts val="0"/>
                </a:spcAft>
                <a:buSzPts val="1600"/>
                <a:buFont typeface="Anton"/>
                <a:buNone/>
                <a:defRPr sz="2133" b="0">
                  <a:latin typeface="Anton"/>
                  <a:ea typeface="Anton"/>
                  <a:cs typeface="Anton"/>
                  <a:sym typeface="Anton"/>
                </a:defRPr>
              </a:lvl9pPr>
            </a:lstStyle>
            <a:p>
              <a:r>
                <a:rPr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Shapiro-wilk’s </a:t>
              </a:r>
              <a:r>
                <a:rPr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정규성 검정</a:t>
              </a:r>
              <a:endPara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6D155A3-5751-AB63-B945-312993639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4753" y="2516594"/>
              <a:ext cx="2771775" cy="73342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10C947E-BDF8-F360-43C1-41F20AB18C5D}"/>
                </a:ext>
              </a:extLst>
            </p:cNvPr>
            <p:cNvSpPr txBox="1"/>
            <p:nvPr/>
          </p:nvSpPr>
          <p:spPr>
            <a:xfrm>
              <a:off x="8420633" y="3381210"/>
              <a:ext cx="3959793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/>
                <a:t>H0: </a:t>
              </a:r>
              <a:r>
                <a:rPr lang="ko-KR" altLang="en-US" sz="1050" dirty="0"/>
                <a:t>표본의 모집단이 정규분포를 따름</a:t>
              </a:r>
              <a:endParaRPr lang="en-US" altLang="ko-KR" sz="1050" dirty="0"/>
            </a:p>
            <a:p>
              <a:r>
                <a:rPr lang="en-US" altLang="ko-KR" sz="1050" dirty="0"/>
                <a:t>H1: </a:t>
              </a:r>
              <a:r>
                <a:rPr lang="ko-KR" altLang="en-US" sz="1050" dirty="0"/>
                <a:t>표본의 모집단이 정규분포를 따르지 않음</a:t>
              </a:r>
            </a:p>
          </p:txBody>
        </p:sp>
      </p:grpSp>
      <p:grpSp>
        <p:nvGrpSpPr>
          <p:cNvPr id="28" name="Google Shape;3485;p48">
            <a:extLst>
              <a:ext uri="{FF2B5EF4-FFF2-40B4-BE49-F238E27FC236}">
                <a16:creationId xmlns:a16="http://schemas.microsoft.com/office/drawing/2014/main" id="{A7A6DDBC-8E11-4A83-D466-A63294A83161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29" name="Google Shape;3486;p48">
              <a:extLst>
                <a:ext uri="{FF2B5EF4-FFF2-40B4-BE49-F238E27FC236}">
                  <a16:creationId xmlns:a16="http://schemas.microsoft.com/office/drawing/2014/main" id="{BC4F5180-9F94-1942-9812-A3300963707F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36" name="Google Shape;3487;p48">
                <a:extLst>
                  <a:ext uri="{FF2B5EF4-FFF2-40B4-BE49-F238E27FC236}">
                    <a16:creationId xmlns:a16="http://schemas.microsoft.com/office/drawing/2014/main" id="{A07E663D-1386-B6D2-1FBE-651961E2AD87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7" name="Google Shape;3488;p48">
                <a:extLst>
                  <a:ext uri="{FF2B5EF4-FFF2-40B4-BE49-F238E27FC236}">
                    <a16:creationId xmlns:a16="http://schemas.microsoft.com/office/drawing/2014/main" id="{950E8019-2758-E21E-79F6-052968F86871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8" name="Google Shape;3489;p48">
                <a:extLst>
                  <a:ext uri="{FF2B5EF4-FFF2-40B4-BE49-F238E27FC236}">
                    <a16:creationId xmlns:a16="http://schemas.microsoft.com/office/drawing/2014/main" id="{3855140E-FAC8-847D-9C76-FD447A48AE56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9" name="Google Shape;3490;p48">
                <a:extLst>
                  <a:ext uri="{FF2B5EF4-FFF2-40B4-BE49-F238E27FC236}">
                    <a16:creationId xmlns:a16="http://schemas.microsoft.com/office/drawing/2014/main" id="{DD218C61-42DA-CC42-0742-63A1E9A537A0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0" name="Google Shape;3491;p48">
                <a:extLst>
                  <a:ext uri="{FF2B5EF4-FFF2-40B4-BE49-F238E27FC236}">
                    <a16:creationId xmlns:a16="http://schemas.microsoft.com/office/drawing/2014/main" id="{0D987F73-9C16-E2AE-3212-1A577C47E4D1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1" name="Google Shape;3492;p48">
                <a:extLst>
                  <a:ext uri="{FF2B5EF4-FFF2-40B4-BE49-F238E27FC236}">
                    <a16:creationId xmlns:a16="http://schemas.microsoft.com/office/drawing/2014/main" id="{2B050AFA-6C26-9729-7D4D-D9242F3BA288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2" name="Google Shape;3493;p48">
                <a:extLst>
                  <a:ext uri="{FF2B5EF4-FFF2-40B4-BE49-F238E27FC236}">
                    <a16:creationId xmlns:a16="http://schemas.microsoft.com/office/drawing/2014/main" id="{BA003DCD-7019-7DFB-8638-5956847C61C9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3" name="Google Shape;3494;p48">
                <a:extLst>
                  <a:ext uri="{FF2B5EF4-FFF2-40B4-BE49-F238E27FC236}">
                    <a16:creationId xmlns:a16="http://schemas.microsoft.com/office/drawing/2014/main" id="{E89B9332-96AC-DEE3-B20E-6632EBC7E5F7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4" name="Google Shape;3495;p48">
                <a:extLst>
                  <a:ext uri="{FF2B5EF4-FFF2-40B4-BE49-F238E27FC236}">
                    <a16:creationId xmlns:a16="http://schemas.microsoft.com/office/drawing/2014/main" id="{F64311F1-0C02-41E8-3F48-6E5C06647AA5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5" name="Google Shape;3496;p48">
                <a:extLst>
                  <a:ext uri="{FF2B5EF4-FFF2-40B4-BE49-F238E27FC236}">
                    <a16:creationId xmlns:a16="http://schemas.microsoft.com/office/drawing/2014/main" id="{2CEEB343-36AE-6E8A-E0B8-6B1C0EFAD02B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6" name="Google Shape;3497;p48">
                <a:extLst>
                  <a:ext uri="{FF2B5EF4-FFF2-40B4-BE49-F238E27FC236}">
                    <a16:creationId xmlns:a16="http://schemas.microsoft.com/office/drawing/2014/main" id="{4BFC502C-71F4-99CD-AF28-BA3E930D4995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7" name="Google Shape;3498;p48">
                <a:extLst>
                  <a:ext uri="{FF2B5EF4-FFF2-40B4-BE49-F238E27FC236}">
                    <a16:creationId xmlns:a16="http://schemas.microsoft.com/office/drawing/2014/main" id="{D4EE4231-AF30-2E15-ADA9-1E63B81EEDB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8" name="Google Shape;3499;p48">
                <a:extLst>
                  <a:ext uri="{FF2B5EF4-FFF2-40B4-BE49-F238E27FC236}">
                    <a16:creationId xmlns:a16="http://schemas.microsoft.com/office/drawing/2014/main" id="{691513E9-164A-BE81-D92F-811AA3A082F8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9" name="Google Shape;3500;p48">
                <a:extLst>
                  <a:ext uri="{FF2B5EF4-FFF2-40B4-BE49-F238E27FC236}">
                    <a16:creationId xmlns:a16="http://schemas.microsoft.com/office/drawing/2014/main" id="{79E4BD5F-2F76-0FFD-98D8-CB1DC1E14E8B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0" name="Google Shape;3501;p48">
                <a:extLst>
                  <a:ext uri="{FF2B5EF4-FFF2-40B4-BE49-F238E27FC236}">
                    <a16:creationId xmlns:a16="http://schemas.microsoft.com/office/drawing/2014/main" id="{9D5232B1-6D1B-2E48-1ABD-4DF75A68D83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1" name="Google Shape;3502;p48">
                <a:extLst>
                  <a:ext uri="{FF2B5EF4-FFF2-40B4-BE49-F238E27FC236}">
                    <a16:creationId xmlns:a16="http://schemas.microsoft.com/office/drawing/2014/main" id="{9E99249D-D211-1693-B10C-A4F380FA2856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0" name="Google Shape;3503;p48">
              <a:extLst>
                <a:ext uri="{FF2B5EF4-FFF2-40B4-BE49-F238E27FC236}">
                  <a16:creationId xmlns:a16="http://schemas.microsoft.com/office/drawing/2014/main" id="{2D145DC5-D96A-196B-7D4A-D3B8A8C40D11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814" name="Google Shape;3504;p48">
                <a:extLst>
                  <a:ext uri="{FF2B5EF4-FFF2-40B4-BE49-F238E27FC236}">
                    <a16:creationId xmlns:a16="http://schemas.microsoft.com/office/drawing/2014/main" id="{389B56D3-0482-2786-FE4E-F67563777A3A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505;p48">
                <a:extLst>
                  <a:ext uri="{FF2B5EF4-FFF2-40B4-BE49-F238E27FC236}">
                    <a16:creationId xmlns:a16="http://schemas.microsoft.com/office/drawing/2014/main" id="{2688EE28-1C63-F253-841F-8C42847999D0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506;p48">
                <a:extLst>
                  <a:ext uri="{FF2B5EF4-FFF2-40B4-BE49-F238E27FC236}">
                    <a16:creationId xmlns:a16="http://schemas.microsoft.com/office/drawing/2014/main" id="{478A0425-F68E-432A-2253-89903CFD1B3A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507;p48">
                <a:extLst>
                  <a:ext uri="{FF2B5EF4-FFF2-40B4-BE49-F238E27FC236}">
                    <a16:creationId xmlns:a16="http://schemas.microsoft.com/office/drawing/2014/main" id="{CA3F5E6C-CA11-37B3-40EF-B77A7A8A3662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508;p48">
                <a:extLst>
                  <a:ext uri="{FF2B5EF4-FFF2-40B4-BE49-F238E27FC236}">
                    <a16:creationId xmlns:a16="http://schemas.microsoft.com/office/drawing/2014/main" id="{E50C7533-EC47-420B-96B2-4185F865E469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509;p48">
                <a:extLst>
                  <a:ext uri="{FF2B5EF4-FFF2-40B4-BE49-F238E27FC236}">
                    <a16:creationId xmlns:a16="http://schemas.microsoft.com/office/drawing/2014/main" id="{5CBB8E11-1FDD-96BD-2C6F-E3386663C07A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10;p48">
                <a:extLst>
                  <a:ext uri="{FF2B5EF4-FFF2-40B4-BE49-F238E27FC236}">
                    <a16:creationId xmlns:a16="http://schemas.microsoft.com/office/drawing/2014/main" id="{2A5E2EFB-0BC5-C83C-A934-B3061A5F1ABE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11;p48">
                <a:extLst>
                  <a:ext uri="{FF2B5EF4-FFF2-40B4-BE49-F238E27FC236}">
                    <a16:creationId xmlns:a16="http://schemas.microsoft.com/office/drawing/2014/main" id="{803F3DD5-4BD8-6293-7A9D-393FC5D898E7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12;p48">
                <a:extLst>
                  <a:ext uri="{FF2B5EF4-FFF2-40B4-BE49-F238E27FC236}">
                    <a16:creationId xmlns:a16="http://schemas.microsoft.com/office/drawing/2014/main" id="{8284D203-871D-2A29-27E0-F1BFFBA8883F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7" name="Google Shape;3513;p48">
                <a:extLst>
                  <a:ext uri="{FF2B5EF4-FFF2-40B4-BE49-F238E27FC236}">
                    <a16:creationId xmlns:a16="http://schemas.microsoft.com/office/drawing/2014/main" id="{40626D89-E85C-036B-5A57-A5F2443505B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8" name="Google Shape;3514;p48">
                <a:extLst>
                  <a:ext uri="{FF2B5EF4-FFF2-40B4-BE49-F238E27FC236}">
                    <a16:creationId xmlns:a16="http://schemas.microsoft.com/office/drawing/2014/main" id="{D991B1AC-1860-C99C-2788-73DD8E240DE8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9" name="Google Shape;3515;p48">
                <a:extLst>
                  <a:ext uri="{FF2B5EF4-FFF2-40B4-BE49-F238E27FC236}">
                    <a16:creationId xmlns:a16="http://schemas.microsoft.com/office/drawing/2014/main" id="{489FA1E5-7FC2-CC3F-54F8-F8484FEBB3C7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0" name="Google Shape;3516;p48">
                <a:extLst>
                  <a:ext uri="{FF2B5EF4-FFF2-40B4-BE49-F238E27FC236}">
                    <a16:creationId xmlns:a16="http://schemas.microsoft.com/office/drawing/2014/main" id="{CDA28CA1-7446-E26E-C3CC-48014225635C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1" name="Google Shape;3517;p48">
                <a:extLst>
                  <a:ext uri="{FF2B5EF4-FFF2-40B4-BE49-F238E27FC236}">
                    <a16:creationId xmlns:a16="http://schemas.microsoft.com/office/drawing/2014/main" id="{9907113A-0272-AA83-F363-A3A3E18E8C18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2" name="Google Shape;3518;p48">
                <a:extLst>
                  <a:ext uri="{FF2B5EF4-FFF2-40B4-BE49-F238E27FC236}">
                    <a16:creationId xmlns:a16="http://schemas.microsoft.com/office/drawing/2014/main" id="{EDAF04B6-DFD3-B78B-23F1-D765BEE3D0D3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3" name="Google Shape;3519;p48">
                <a:extLst>
                  <a:ext uri="{FF2B5EF4-FFF2-40B4-BE49-F238E27FC236}">
                    <a16:creationId xmlns:a16="http://schemas.microsoft.com/office/drawing/2014/main" id="{C913DB56-A01F-1A12-62D8-01B9F4D79704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4" name="Google Shape;3520;p48">
                <a:extLst>
                  <a:ext uri="{FF2B5EF4-FFF2-40B4-BE49-F238E27FC236}">
                    <a16:creationId xmlns:a16="http://schemas.microsoft.com/office/drawing/2014/main" id="{725930A2-F829-C37A-D696-BD01089243E1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5" name="Google Shape;3521;p48">
                <a:extLst>
                  <a:ext uri="{FF2B5EF4-FFF2-40B4-BE49-F238E27FC236}">
                    <a16:creationId xmlns:a16="http://schemas.microsoft.com/office/drawing/2014/main" id="{809452AA-D34C-A2F2-5061-8EDFC64E3CD2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1" name="Google Shape;3522;p48">
              <a:extLst>
                <a:ext uri="{FF2B5EF4-FFF2-40B4-BE49-F238E27FC236}">
                  <a16:creationId xmlns:a16="http://schemas.microsoft.com/office/drawing/2014/main" id="{E7A34A6B-C519-DEF3-FC24-EEE97ABB8ADB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93" name="Google Shape;3523;p48">
                <a:extLst>
                  <a:ext uri="{FF2B5EF4-FFF2-40B4-BE49-F238E27FC236}">
                    <a16:creationId xmlns:a16="http://schemas.microsoft.com/office/drawing/2014/main" id="{D9314452-9416-3FFF-8DE4-B4F1ACA18BC8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24;p48">
                <a:extLst>
                  <a:ext uri="{FF2B5EF4-FFF2-40B4-BE49-F238E27FC236}">
                    <a16:creationId xmlns:a16="http://schemas.microsoft.com/office/drawing/2014/main" id="{EBFF4BBD-AE96-4F59-DA7C-5B2ECE7F1A7A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25;p48">
                <a:extLst>
                  <a:ext uri="{FF2B5EF4-FFF2-40B4-BE49-F238E27FC236}">
                    <a16:creationId xmlns:a16="http://schemas.microsoft.com/office/drawing/2014/main" id="{42951C71-8226-3EAB-58BF-838C7AED08E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26;p48">
                <a:extLst>
                  <a:ext uri="{FF2B5EF4-FFF2-40B4-BE49-F238E27FC236}">
                    <a16:creationId xmlns:a16="http://schemas.microsoft.com/office/drawing/2014/main" id="{F9AE5247-368A-B4C8-470F-ADB2872F4D7F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27;p48">
                <a:extLst>
                  <a:ext uri="{FF2B5EF4-FFF2-40B4-BE49-F238E27FC236}">
                    <a16:creationId xmlns:a16="http://schemas.microsoft.com/office/drawing/2014/main" id="{F309F876-5444-1973-E0F6-C07C61BD6954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28;p48">
                <a:extLst>
                  <a:ext uri="{FF2B5EF4-FFF2-40B4-BE49-F238E27FC236}">
                    <a16:creationId xmlns:a16="http://schemas.microsoft.com/office/drawing/2014/main" id="{C486C03B-5E22-BE51-54B0-8D89BD7CE868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29;p48">
                <a:extLst>
                  <a:ext uri="{FF2B5EF4-FFF2-40B4-BE49-F238E27FC236}">
                    <a16:creationId xmlns:a16="http://schemas.microsoft.com/office/drawing/2014/main" id="{E7D7B9AF-C37B-4E41-381E-DFE93EF79B3C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30;p48">
                <a:extLst>
                  <a:ext uri="{FF2B5EF4-FFF2-40B4-BE49-F238E27FC236}">
                    <a16:creationId xmlns:a16="http://schemas.microsoft.com/office/drawing/2014/main" id="{3F18A28B-3C28-D6FF-58E5-3A54E8FB64CC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31;p48">
                <a:extLst>
                  <a:ext uri="{FF2B5EF4-FFF2-40B4-BE49-F238E27FC236}">
                    <a16:creationId xmlns:a16="http://schemas.microsoft.com/office/drawing/2014/main" id="{C5D18CBC-40AD-FD02-236A-7DC7BE074A5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32;p48">
                <a:extLst>
                  <a:ext uri="{FF2B5EF4-FFF2-40B4-BE49-F238E27FC236}">
                    <a16:creationId xmlns:a16="http://schemas.microsoft.com/office/drawing/2014/main" id="{F57C8396-64E3-0BAA-21B0-B4B1EA79D258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33;p48">
                <a:extLst>
                  <a:ext uri="{FF2B5EF4-FFF2-40B4-BE49-F238E27FC236}">
                    <a16:creationId xmlns:a16="http://schemas.microsoft.com/office/drawing/2014/main" id="{51B9DD10-1E26-1B50-41AB-9C03D798A719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34;p48">
                <a:extLst>
                  <a:ext uri="{FF2B5EF4-FFF2-40B4-BE49-F238E27FC236}">
                    <a16:creationId xmlns:a16="http://schemas.microsoft.com/office/drawing/2014/main" id="{7F76A784-5E40-728D-5CF8-B68AC3FB5B9B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35;p48">
                <a:extLst>
                  <a:ext uri="{FF2B5EF4-FFF2-40B4-BE49-F238E27FC236}">
                    <a16:creationId xmlns:a16="http://schemas.microsoft.com/office/drawing/2014/main" id="{31E899DD-C44D-9772-EF91-702529A7DE85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6" name="Google Shape;3536;p48">
                <a:extLst>
                  <a:ext uri="{FF2B5EF4-FFF2-40B4-BE49-F238E27FC236}">
                    <a16:creationId xmlns:a16="http://schemas.microsoft.com/office/drawing/2014/main" id="{3351D5E7-203F-6BB6-9556-073BBC177230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537;p48">
                <a:extLst>
                  <a:ext uri="{FF2B5EF4-FFF2-40B4-BE49-F238E27FC236}">
                    <a16:creationId xmlns:a16="http://schemas.microsoft.com/office/drawing/2014/main" id="{ACDAA1D1-1837-9CC1-73B1-D14CB74A08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538;p48">
                <a:extLst>
                  <a:ext uri="{FF2B5EF4-FFF2-40B4-BE49-F238E27FC236}">
                    <a16:creationId xmlns:a16="http://schemas.microsoft.com/office/drawing/2014/main" id="{651F9023-37CB-1F88-132F-B21E6BFDB4BB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539;p48">
                <a:extLst>
                  <a:ext uri="{FF2B5EF4-FFF2-40B4-BE49-F238E27FC236}">
                    <a16:creationId xmlns:a16="http://schemas.microsoft.com/office/drawing/2014/main" id="{1E7EC852-5D37-E504-6CAF-767B2A0E854A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540;p48">
                <a:extLst>
                  <a:ext uri="{FF2B5EF4-FFF2-40B4-BE49-F238E27FC236}">
                    <a16:creationId xmlns:a16="http://schemas.microsoft.com/office/drawing/2014/main" id="{9A88F1A4-167B-4B46-F72C-CF04973F60BC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541;p48">
                <a:extLst>
                  <a:ext uri="{FF2B5EF4-FFF2-40B4-BE49-F238E27FC236}">
                    <a16:creationId xmlns:a16="http://schemas.microsoft.com/office/drawing/2014/main" id="{EF511617-8EB1-C7BB-EF4B-FB0436B9E7C7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542;p48">
                <a:extLst>
                  <a:ext uri="{FF2B5EF4-FFF2-40B4-BE49-F238E27FC236}">
                    <a16:creationId xmlns:a16="http://schemas.microsoft.com/office/drawing/2014/main" id="{3AECE074-5B21-5E02-CB3E-92EB4F8ACB92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2" name="Google Shape;3543;p48">
              <a:extLst>
                <a:ext uri="{FF2B5EF4-FFF2-40B4-BE49-F238E27FC236}">
                  <a16:creationId xmlns:a16="http://schemas.microsoft.com/office/drawing/2014/main" id="{57A225E1-9A3F-41ED-C865-AD537C8326DD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782" name="Google Shape;3544;p48">
                <a:extLst>
                  <a:ext uri="{FF2B5EF4-FFF2-40B4-BE49-F238E27FC236}">
                    <a16:creationId xmlns:a16="http://schemas.microsoft.com/office/drawing/2014/main" id="{A28F3656-261F-FEF7-45CD-57AF1FCD4FF3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45;p48">
                <a:extLst>
                  <a:ext uri="{FF2B5EF4-FFF2-40B4-BE49-F238E27FC236}">
                    <a16:creationId xmlns:a16="http://schemas.microsoft.com/office/drawing/2014/main" id="{E50FEDDC-6087-9F41-55BE-8ED58BCD30A1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46;p48">
                <a:extLst>
                  <a:ext uri="{FF2B5EF4-FFF2-40B4-BE49-F238E27FC236}">
                    <a16:creationId xmlns:a16="http://schemas.microsoft.com/office/drawing/2014/main" id="{2586FC07-7A3A-87D9-FA80-FF7316C8C6C0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7;p48">
                <a:extLst>
                  <a:ext uri="{FF2B5EF4-FFF2-40B4-BE49-F238E27FC236}">
                    <a16:creationId xmlns:a16="http://schemas.microsoft.com/office/drawing/2014/main" id="{FC130B1A-DDA0-2D1D-B12A-F22FCD5C7C89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8;p48">
                <a:extLst>
                  <a:ext uri="{FF2B5EF4-FFF2-40B4-BE49-F238E27FC236}">
                    <a16:creationId xmlns:a16="http://schemas.microsoft.com/office/drawing/2014/main" id="{86A1217C-3D76-6061-3BD4-1934288FE69D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9;p48">
                <a:extLst>
                  <a:ext uri="{FF2B5EF4-FFF2-40B4-BE49-F238E27FC236}">
                    <a16:creationId xmlns:a16="http://schemas.microsoft.com/office/drawing/2014/main" id="{8E5BB55A-C1F5-5F96-1A5E-CB43CAE4AE1C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8" name="Google Shape;3550;p48">
                <a:extLst>
                  <a:ext uri="{FF2B5EF4-FFF2-40B4-BE49-F238E27FC236}">
                    <a16:creationId xmlns:a16="http://schemas.microsoft.com/office/drawing/2014/main" id="{F1B31148-0483-7DEC-EABA-ECB6D80C4EAA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51;p48">
                <a:extLst>
                  <a:ext uri="{FF2B5EF4-FFF2-40B4-BE49-F238E27FC236}">
                    <a16:creationId xmlns:a16="http://schemas.microsoft.com/office/drawing/2014/main" id="{E5E807A8-05DE-D61E-3626-2457CCD285EF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52;p48">
                <a:extLst>
                  <a:ext uri="{FF2B5EF4-FFF2-40B4-BE49-F238E27FC236}">
                    <a16:creationId xmlns:a16="http://schemas.microsoft.com/office/drawing/2014/main" id="{E60885E6-539D-BFA8-1AED-7684253B815B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53;p48">
                <a:extLst>
                  <a:ext uri="{FF2B5EF4-FFF2-40B4-BE49-F238E27FC236}">
                    <a16:creationId xmlns:a16="http://schemas.microsoft.com/office/drawing/2014/main" id="{E4D6E89B-A2D8-24E7-654B-8F3CA2205EC5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54;p48">
                <a:extLst>
                  <a:ext uri="{FF2B5EF4-FFF2-40B4-BE49-F238E27FC236}">
                    <a16:creationId xmlns:a16="http://schemas.microsoft.com/office/drawing/2014/main" id="{BDFA1867-D193-3DF8-F1DB-12CBB405DC3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33" name="Google Shape;3555;p48">
              <a:extLst>
                <a:ext uri="{FF2B5EF4-FFF2-40B4-BE49-F238E27FC236}">
                  <a16:creationId xmlns:a16="http://schemas.microsoft.com/office/drawing/2014/main" id="{5EAD502B-5432-ECB1-E78F-56B50CFA3856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3556;p48">
              <a:extLst>
                <a:ext uri="{FF2B5EF4-FFF2-40B4-BE49-F238E27FC236}">
                  <a16:creationId xmlns:a16="http://schemas.microsoft.com/office/drawing/2014/main" id="{17B0AC45-54F2-A261-CDF9-BB2273203923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5" name="Google Shape;3557;p48">
              <a:extLst>
                <a:ext uri="{FF2B5EF4-FFF2-40B4-BE49-F238E27FC236}">
                  <a16:creationId xmlns:a16="http://schemas.microsoft.com/office/drawing/2014/main" id="{71025E0D-804C-E509-5986-72E4FFE2E591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57" name="Google Shape;3558;p48">
                <a:extLst>
                  <a:ext uri="{FF2B5EF4-FFF2-40B4-BE49-F238E27FC236}">
                    <a16:creationId xmlns:a16="http://schemas.microsoft.com/office/drawing/2014/main" id="{C09E848E-F682-7778-90DB-0C4C88D4EFF4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59;p48">
                <a:extLst>
                  <a:ext uri="{FF2B5EF4-FFF2-40B4-BE49-F238E27FC236}">
                    <a16:creationId xmlns:a16="http://schemas.microsoft.com/office/drawing/2014/main" id="{41D22BA0-A76D-3D54-B8EB-97CC3B97F6A4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60;p48">
                <a:extLst>
                  <a:ext uri="{FF2B5EF4-FFF2-40B4-BE49-F238E27FC236}">
                    <a16:creationId xmlns:a16="http://schemas.microsoft.com/office/drawing/2014/main" id="{1BFE57C5-300B-E068-83C4-254B25DA6DBD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61;p48">
                <a:extLst>
                  <a:ext uri="{FF2B5EF4-FFF2-40B4-BE49-F238E27FC236}">
                    <a16:creationId xmlns:a16="http://schemas.microsoft.com/office/drawing/2014/main" id="{450BBD2E-EACE-500B-8E1B-F45FC9F5CF3E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62;p48">
                <a:extLst>
                  <a:ext uri="{FF2B5EF4-FFF2-40B4-BE49-F238E27FC236}">
                    <a16:creationId xmlns:a16="http://schemas.microsoft.com/office/drawing/2014/main" id="{ED2AC3DE-8649-ECC0-E2CB-DE7722E4DD3C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63;p48">
                <a:extLst>
                  <a:ext uri="{FF2B5EF4-FFF2-40B4-BE49-F238E27FC236}">
                    <a16:creationId xmlns:a16="http://schemas.microsoft.com/office/drawing/2014/main" id="{9FF41167-6AEE-9CCB-E6B3-E0215A150E0C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64;p48">
                <a:extLst>
                  <a:ext uri="{FF2B5EF4-FFF2-40B4-BE49-F238E27FC236}">
                    <a16:creationId xmlns:a16="http://schemas.microsoft.com/office/drawing/2014/main" id="{87B0C0CE-060A-DB16-6958-418AD4475AE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8" name="Google Shape;3565;p48">
                <a:extLst>
                  <a:ext uri="{FF2B5EF4-FFF2-40B4-BE49-F238E27FC236}">
                    <a16:creationId xmlns:a16="http://schemas.microsoft.com/office/drawing/2014/main" id="{0EE1D24E-7C7C-7FB7-9AD1-FF8135E45B28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66;p48">
                <a:extLst>
                  <a:ext uri="{FF2B5EF4-FFF2-40B4-BE49-F238E27FC236}">
                    <a16:creationId xmlns:a16="http://schemas.microsoft.com/office/drawing/2014/main" id="{9AA34729-9248-7881-0CF7-02EBF3C49B7E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67;p48">
                <a:extLst>
                  <a:ext uri="{FF2B5EF4-FFF2-40B4-BE49-F238E27FC236}">
                    <a16:creationId xmlns:a16="http://schemas.microsoft.com/office/drawing/2014/main" id="{5E957A66-EBAA-F338-00CE-E446ED5402B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68;p48">
                <a:extLst>
                  <a:ext uri="{FF2B5EF4-FFF2-40B4-BE49-F238E27FC236}">
                    <a16:creationId xmlns:a16="http://schemas.microsoft.com/office/drawing/2014/main" id="{D7614F0B-796B-6CDB-3E60-CC9946DF3A9E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69;p48">
                <a:extLst>
                  <a:ext uri="{FF2B5EF4-FFF2-40B4-BE49-F238E27FC236}">
                    <a16:creationId xmlns:a16="http://schemas.microsoft.com/office/drawing/2014/main" id="{E8A0D8B7-77CE-F4BE-4F9B-60F6FF70E724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70;p48">
                <a:extLst>
                  <a:ext uri="{FF2B5EF4-FFF2-40B4-BE49-F238E27FC236}">
                    <a16:creationId xmlns:a16="http://schemas.microsoft.com/office/drawing/2014/main" id="{404BDA7D-8545-8EEF-3DDD-6660F89AEBC2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71;p48">
                <a:extLst>
                  <a:ext uri="{FF2B5EF4-FFF2-40B4-BE49-F238E27FC236}">
                    <a16:creationId xmlns:a16="http://schemas.microsoft.com/office/drawing/2014/main" id="{5F7200DF-55CA-27B9-242F-86DF71A0F4C2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72;p48">
                <a:extLst>
                  <a:ext uri="{FF2B5EF4-FFF2-40B4-BE49-F238E27FC236}">
                    <a16:creationId xmlns:a16="http://schemas.microsoft.com/office/drawing/2014/main" id="{E19F4F77-00D6-D5A5-D74A-EF2F2E59378F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73;p48">
                <a:extLst>
                  <a:ext uri="{FF2B5EF4-FFF2-40B4-BE49-F238E27FC236}">
                    <a16:creationId xmlns:a16="http://schemas.microsoft.com/office/drawing/2014/main" id="{BD5B79F7-6E08-9223-8DE7-290831545AE9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74;p48">
                <a:extLst>
                  <a:ext uri="{FF2B5EF4-FFF2-40B4-BE49-F238E27FC236}">
                    <a16:creationId xmlns:a16="http://schemas.microsoft.com/office/drawing/2014/main" id="{52BDCA46-00F8-B861-73EE-C5B84D74E3D8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75;p48">
                <a:extLst>
                  <a:ext uri="{FF2B5EF4-FFF2-40B4-BE49-F238E27FC236}">
                    <a16:creationId xmlns:a16="http://schemas.microsoft.com/office/drawing/2014/main" id="{B91092D3-0C66-CB21-435C-C1AF91314892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76;p48">
                <a:extLst>
                  <a:ext uri="{FF2B5EF4-FFF2-40B4-BE49-F238E27FC236}">
                    <a16:creationId xmlns:a16="http://schemas.microsoft.com/office/drawing/2014/main" id="{C81A58E5-0A8A-4E08-6D3A-E938F737C782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77;p48">
                <a:extLst>
                  <a:ext uri="{FF2B5EF4-FFF2-40B4-BE49-F238E27FC236}">
                    <a16:creationId xmlns:a16="http://schemas.microsoft.com/office/drawing/2014/main" id="{5CEE45E9-1AB0-D35B-9C48-262D467EC10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78;p48">
                <a:extLst>
                  <a:ext uri="{FF2B5EF4-FFF2-40B4-BE49-F238E27FC236}">
                    <a16:creationId xmlns:a16="http://schemas.microsoft.com/office/drawing/2014/main" id="{F6F5FADE-1E86-0EA3-02AE-1248222C41AF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6" name="Google Shape;3579;p48">
              <a:extLst>
                <a:ext uri="{FF2B5EF4-FFF2-40B4-BE49-F238E27FC236}">
                  <a16:creationId xmlns:a16="http://schemas.microsoft.com/office/drawing/2014/main" id="{75DB3674-68DB-7934-7499-652C952C1EDB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53" name="Google Shape;3580;p48">
                <a:extLst>
                  <a:ext uri="{FF2B5EF4-FFF2-40B4-BE49-F238E27FC236}">
                    <a16:creationId xmlns:a16="http://schemas.microsoft.com/office/drawing/2014/main" id="{DD0DD570-5453-6688-32DA-D4AAE73FF678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81;p48">
                <a:extLst>
                  <a:ext uri="{FF2B5EF4-FFF2-40B4-BE49-F238E27FC236}">
                    <a16:creationId xmlns:a16="http://schemas.microsoft.com/office/drawing/2014/main" id="{1058E03D-28F3-4571-01E3-486AE1D62D99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82;p48">
                <a:extLst>
                  <a:ext uri="{FF2B5EF4-FFF2-40B4-BE49-F238E27FC236}">
                    <a16:creationId xmlns:a16="http://schemas.microsoft.com/office/drawing/2014/main" id="{8FD4D950-BACC-4660-E90E-2CC1758F1336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83;p48">
                <a:extLst>
                  <a:ext uri="{FF2B5EF4-FFF2-40B4-BE49-F238E27FC236}">
                    <a16:creationId xmlns:a16="http://schemas.microsoft.com/office/drawing/2014/main" id="{E7CB699D-3C8C-E26C-5794-CF9AF6B386FE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7" name="Google Shape;3584;p48">
              <a:extLst>
                <a:ext uri="{FF2B5EF4-FFF2-40B4-BE49-F238E27FC236}">
                  <a16:creationId xmlns:a16="http://schemas.microsoft.com/office/drawing/2014/main" id="{DB29770E-BC78-8730-6BD4-99FCD1A0C7DF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43" name="Google Shape;3585;p48">
                <a:extLst>
                  <a:ext uri="{FF2B5EF4-FFF2-40B4-BE49-F238E27FC236}">
                    <a16:creationId xmlns:a16="http://schemas.microsoft.com/office/drawing/2014/main" id="{C80710C8-6DAA-3B6E-E619-D34586E3BABA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86;p48">
                <a:extLst>
                  <a:ext uri="{FF2B5EF4-FFF2-40B4-BE49-F238E27FC236}">
                    <a16:creationId xmlns:a16="http://schemas.microsoft.com/office/drawing/2014/main" id="{DA1046E5-4464-1EB2-A6BB-15DC14464E06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87;p48">
                <a:extLst>
                  <a:ext uri="{FF2B5EF4-FFF2-40B4-BE49-F238E27FC236}">
                    <a16:creationId xmlns:a16="http://schemas.microsoft.com/office/drawing/2014/main" id="{C965168C-D3D0-75C8-7D94-1FEB6AAF3639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88;p48">
                <a:extLst>
                  <a:ext uri="{FF2B5EF4-FFF2-40B4-BE49-F238E27FC236}">
                    <a16:creationId xmlns:a16="http://schemas.microsoft.com/office/drawing/2014/main" id="{86AEBBE1-580C-CEEB-380C-7003DA6F34B2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89;p48">
                <a:extLst>
                  <a:ext uri="{FF2B5EF4-FFF2-40B4-BE49-F238E27FC236}">
                    <a16:creationId xmlns:a16="http://schemas.microsoft.com/office/drawing/2014/main" id="{719D4AB7-F9E0-923B-43C6-82C74E886551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90;p48">
                <a:extLst>
                  <a:ext uri="{FF2B5EF4-FFF2-40B4-BE49-F238E27FC236}">
                    <a16:creationId xmlns:a16="http://schemas.microsoft.com/office/drawing/2014/main" id="{DC06F3B9-F882-168B-4A76-3235EE51142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91;p48">
                <a:extLst>
                  <a:ext uri="{FF2B5EF4-FFF2-40B4-BE49-F238E27FC236}">
                    <a16:creationId xmlns:a16="http://schemas.microsoft.com/office/drawing/2014/main" id="{6D8B3AC3-4697-0BEF-0A8B-2086481A6E6E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92;p48">
                <a:extLst>
                  <a:ext uri="{FF2B5EF4-FFF2-40B4-BE49-F238E27FC236}">
                    <a16:creationId xmlns:a16="http://schemas.microsoft.com/office/drawing/2014/main" id="{72A1DA44-96A7-EF15-2064-6804D12ADD9D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93;p48">
                <a:extLst>
                  <a:ext uri="{FF2B5EF4-FFF2-40B4-BE49-F238E27FC236}">
                    <a16:creationId xmlns:a16="http://schemas.microsoft.com/office/drawing/2014/main" id="{5BA37FE1-6848-571C-FA8B-927416F77661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94;p48">
                <a:extLst>
                  <a:ext uri="{FF2B5EF4-FFF2-40B4-BE49-F238E27FC236}">
                    <a16:creationId xmlns:a16="http://schemas.microsoft.com/office/drawing/2014/main" id="{8678D076-0B97-0291-361E-12E56802EF4D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38" name="Google Shape;3595;p48">
              <a:extLst>
                <a:ext uri="{FF2B5EF4-FFF2-40B4-BE49-F238E27FC236}">
                  <a16:creationId xmlns:a16="http://schemas.microsoft.com/office/drawing/2014/main" id="{AC8ED2F5-15F5-0518-8644-B78409F8EC43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39" name="Google Shape;3596;p48">
                <a:extLst>
                  <a:ext uri="{FF2B5EF4-FFF2-40B4-BE49-F238E27FC236}">
                    <a16:creationId xmlns:a16="http://schemas.microsoft.com/office/drawing/2014/main" id="{BAA5A4E4-E5C6-A30A-4484-6B3AA4FD7A87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97;p48">
                <a:extLst>
                  <a:ext uri="{FF2B5EF4-FFF2-40B4-BE49-F238E27FC236}">
                    <a16:creationId xmlns:a16="http://schemas.microsoft.com/office/drawing/2014/main" id="{320B878C-7B74-11EA-4286-970270A5FDE4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98;p48">
                <a:extLst>
                  <a:ext uri="{FF2B5EF4-FFF2-40B4-BE49-F238E27FC236}">
                    <a16:creationId xmlns:a16="http://schemas.microsoft.com/office/drawing/2014/main" id="{8A5A22C2-E0A5-FDE6-A560-EAC388D7963C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99;p48">
                <a:extLst>
                  <a:ext uri="{FF2B5EF4-FFF2-40B4-BE49-F238E27FC236}">
                    <a16:creationId xmlns:a16="http://schemas.microsoft.com/office/drawing/2014/main" id="{F706282C-F47B-AD07-C79E-B05D18D73A29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cxnSp>
        <p:nvCxnSpPr>
          <p:cNvPr id="852" name="직선 연결선 851">
            <a:extLst>
              <a:ext uri="{FF2B5EF4-FFF2-40B4-BE49-F238E27FC236}">
                <a16:creationId xmlns:a16="http://schemas.microsoft.com/office/drawing/2014/main" id="{9EDC2F79-0D54-18C6-8E0D-6BFBE55F22EE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3" name="직선 연결선 852">
            <a:extLst>
              <a:ext uri="{FF2B5EF4-FFF2-40B4-BE49-F238E27FC236}">
                <a16:creationId xmlns:a16="http://schemas.microsoft.com/office/drawing/2014/main" id="{A2975F8E-1227-D32C-6113-EAF79FA71198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622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199"/>
            <a:ext cx="5520361" cy="1457325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586927" y="5762803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집값에 영향을 미치는 변수들을 순위별로 시각화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cxnSp>
        <p:nvCxnSpPr>
          <p:cNvPr id="827" name="직선 연결선 826">
            <a:extLst>
              <a:ext uri="{FF2B5EF4-FFF2-40B4-BE49-F238E27FC236}">
                <a16:creationId xmlns:a16="http://schemas.microsoft.com/office/drawing/2014/main" id="{13D74871-B316-3EC7-EB91-C8F35136B576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8" name="직선 연결선 827">
            <a:extLst>
              <a:ext uri="{FF2B5EF4-FFF2-40B4-BE49-F238E27FC236}">
                <a16:creationId xmlns:a16="http://schemas.microsoft.com/office/drawing/2014/main" id="{B6A683A1-63F5-B000-2254-0355FB54272C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9" name="그림 828">
            <a:extLst>
              <a:ext uri="{FF2B5EF4-FFF2-40B4-BE49-F238E27FC236}">
                <a16:creationId xmlns:a16="http://schemas.microsoft.com/office/drawing/2014/main" id="{6E2C7CD8-D6E0-3552-A88A-DFDD3E1F74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7680" y="1752600"/>
            <a:ext cx="7256639" cy="3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691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3"/>
          <p:cNvSpPr txBox="1">
            <a:spLocks noGrp="1"/>
          </p:cNvSpPr>
          <p:nvPr>
            <p:ph type="ctrTitle" idx="8"/>
          </p:nvPr>
        </p:nvSpPr>
        <p:spPr>
          <a:xfrm>
            <a:off x="6907533" y="609733"/>
            <a:ext cx="4259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ko-KR" altLang="en-US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회귀분석</a:t>
            </a:r>
            <a:endParaRPr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820" name="Google Shape;820;p33"/>
          <p:cNvGrpSpPr/>
          <p:nvPr/>
        </p:nvGrpSpPr>
        <p:grpSpPr>
          <a:xfrm>
            <a:off x="3385514" y="5791200"/>
            <a:ext cx="5520361" cy="1428750"/>
            <a:chOff x="1575694" y="930575"/>
            <a:chExt cx="1989550" cy="713693"/>
          </a:xfrm>
        </p:grpSpPr>
        <p:sp>
          <p:nvSpPr>
            <p:cNvPr id="821" name="Google Shape;821;p33"/>
            <p:cNvSpPr/>
            <p:nvPr/>
          </p:nvSpPr>
          <p:spPr>
            <a:xfrm>
              <a:off x="1616143" y="976768"/>
              <a:ext cx="1949100" cy="667500"/>
            </a:xfrm>
            <a:prstGeom prst="roundRect">
              <a:avLst>
                <a:gd name="adj" fmla="val 16667"/>
              </a:avLst>
            </a:prstGeom>
            <a:solidFill>
              <a:srgbClr val="FFF2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1575694" y="930575"/>
              <a:ext cx="1949100" cy="6675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25" name="Google Shape;825;p33"/>
          <p:cNvSpPr txBox="1">
            <a:spLocks noGrp="1"/>
          </p:cNvSpPr>
          <p:nvPr>
            <p:ph type="ctrTitle"/>
          </p:nvPr>
        </p:nvSpPr>
        <p:spPr>
          <a:xfrm>
            <a:off x="3590926" y="5771713"/>
            <a:ext cx="5217046" cy="76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ko-KR" altLang="en-US" sz="1867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집값에 영향을 미치는 변수들을 순위별로 시각화</a:t>
            </a:r>
            <a:endParaRPr sz="1867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Google Shape;3485;p48">
            <a:extLst>
              <a:ext uri="{FF2B5EF4-FFF2-40B4-BE49-F238E27FC236}">
                <a16:creationId xmlns:a16="http://schemas.microsoft.com/office/drawing/2014/main" id="{01E49B9F-4E38-957E-C6F2-2AD0DAC46244}"/>
              </a:ext>
            </a:extLst>
          </p:cNvPr>
          <p:cNvGrpSpPr/>
          <p:nvPr/>
        </p:nvGrpSpPr>
        <p:grpSpPr>
          <a:xfrm>
            <a:off x="10489626" y="5172075"/>
            <a:ext cx="1626914" cy="1695450"/>
            <a:chOff x="411603" y="2906997"/>
            <a:chExt cx="1735458" cy="1808566"/>
          </a:xfrm>
        </p:grpSpPr>
        <p:grpSp>
          <p:nvGrpSpPr>
            <p:cNvPr id="3" name="Google Shape;3486;p48">
              <a:extLst>
                <a:ext uri="{FF2B5EF4-FFF2-40B4-BE49-F238E27FC236}">
                  <a16:creationId xmlns:a16="http://schemas.microsoft.com/office/drawing/2014/main" id="{00D73E81-E7F5-E52E-7D9D-B4A3E761696A}"/>
                </a:ext>
              </a:extLst>
            </p:cNvPr>
            <p:cNvGrpSpPr/>
            <p:nvPr/>
          </p:nvGrpSpPr>
          <p:grpSpPr>
            <a:xfrm>
              <a:off x="570964" y="2906997"/>
              <a:ext cx="1506308" cy="920209"/>
              <a:chOff x="570964" y="2906997"/>
              <a:chExt cx="1506308" cy="920209"/>
            </a:xfrm>
          </p:grpSpPr>
          <p:sp>
            <p:nvSpPr>
              <p:cNvPr id="806" name="Google Shape;3487;p48">
                <a:extLst>
                  <a:ext uri="{FF2B5EF4-FFF2-40B4-BE49-F238E27FC236}">
                    <a16:creationId xmlns:a16="http://schemas.microsoft.com/office/drawing/2014/main" id="{C342EA9F-AD8A-A8CB-7A77-9EBAE29EDEFB}"/>
                  </a:ext>
                </a:extLst>
              </p:cNvPr>
              <p:cNvSpPr/>
              <p:nvPr/>
            </p:nvSpPr>
            <p:spPr>
              <a:xfrm>
                <a:off x="570964" y="2951732"/>
                <a:ext cx="696766" cy="875473"/>
              </a:xfrm>
              <a:custGeom>
                <a:avLst/>
                <a:gdLst/>
                <a:ahLst/>
                <a:cxnLst/>
                <a:rect l="l" t="t" r="r" b="b"/>
                <a:pathLst>
                  <a:path w="47863" h="60139" extrusionOk="0">
                    <a:moveTo>
                      <a:pt x="1" y="0"/>
                    </a:moveTo>
                    <a:lnTo>
                      <a:pt x="1" y="60138"/>
                    </a:lnTo>
                    <a:lnTo>
                      <a:pt x="47862" y="60138"/>
                    </a:lnTo>
                    <a:lnTo>
                      <a:pt x="4786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7" name="Google Shape;3488;p48">
                <a:extLst>
                  <a:ext uri="{FF2B5EF4-FFF2-40B4-BE49-F238E27FC236}">
                    <a16:creationId xmlns:a16="http://schemas.microsoft.com/office/drawing/2014/main" id="{72809725-4934-1CA5-5047-2E4CB6DE7E15}"/>
                  </a:ext>
                </a:extLst>
              </p:cNvPr>
              <p:cNvSpPr/>
              <p:nvPr/>
            </p:nvSpPr>
            <p:spPr>
              <a:xfrm>
                <a:off x="596484" y="2976800"/>
                <a:ext cx="650254" cy="825396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56699" extrusionOk="0">
                    <a:moveTo>
                      <a:pt x="1" y="0"/>
                    </a:moveTo>
                    <a:lnTo>
                      <a:pt x="1" y="56698"/>
                    </a:lnTo>
                    <a:lnTo>
                      <a:pt x="44667" y="56698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8" name="Google Shape;3489;p48">
                <a:extLst>
                  <a:ext uri="{FF2B5EF4-FFF2-40B4-BE49-F238E27FC236}">
                    <a16:creationId xmlns:a16="http://schemas.microsoft.com/office/drawing/2014/main" id="{6F422513-7A7C-3662-134B-3A78E8F8CF59}"/>
                  </a:ext>
                </a:extLst>
              </p:cNvPr>
              <p:cNvSpPr/>
              <p:nvPr/>
            </p:nvSpPr>
            <p:spPr>
              <a:xfrm>
                <a:off x="596484" y="3293237"/>
                <a:ext cx="650254" cy="50895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34962" extrusionOk="0">
                    <a:moveTo>
                      <a:pt x="28480" y="0"/>
                    </a:moveTo>
                    <a:lnTo>
                      <a:pt x="28480" y="10253"/>
                    </a:lnTo>
                    <a:lnTo>
                      <a:pt x="17363" y="10253"/>
                    </a:lnTo>
                    <a:lnTo>
                      <a:pt x="14041" y="25286"/>
                    </a:lnTo>
                    <a:lnTo>
                      <a:pt x="10143" y="25286"/>
                    </a:lnTo>
                    <a:lnTo>
                      <a:pt x="8989" y="19998"/>
                    </a:lnTo>
                    <a:lnTo>
                      <a:pt x="1" y="19998"/>
                    </a:lnTo>
                    <a:lnTo>
                      <a:pt x="1" y="34961"/>
                    </a:lnTo>
                    <a:lnTo>
                      <a:pt x="44667" y="34961"/>
                    </a:lnTo>
                    <a:lnTo>
                      <a:pt x="44667" y="17131"/>
                    </a:lnTo>
                    <a:lnTo>
                      <a:pt x="36565" y="17131"/>
                    </a:lnTo>
                    <a:lnTo>
                      <a:pt x="36565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9" name="Google Shape;3490;p48">
                <a:extLst>
                  <a:ext uri="{FF2B5EF4-FFF2-40B4-BE49-F238E27FC236}">
                    <a16:creationId xmlns:a16="http://schemas.microsoft.com/office/drawing/2014/main" id="{BEFB9819-1E40-A119-6B60-3F1BEC0D70DE}"/>
                  </a:ext>
                </a:extLst>
              </p:cNvPr>
              <p:cNvSpPr/>
              <p:nvPr/>
            </p:nvSpPr>
            <p:spPr>
              <a:xfrm>
                <a:off x="910940" y="2976800"/>
                <a:ext cx="21006" cy="818583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56231" extrusionOk="0">
                    <a:moveTo>
                      <a:pt x="0" y="0"/>
                    </a:moveTo>
                    <a:lnTo>
                      <a:pt x="0" y="56230"/>
                    </a:lnTo>
                    <a:lnTo>
                      <a:pt x="1442" y="56230"/>
                    </a:lnTo>
                    <a:lnTo>
                      <a:pt x="1442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1" name="Google Shape;3491;p48">
                <a:extLst>
                  <a:ext uri="{FF2B5EF4-FFF2-40B4-BE49-F238E27FC236}">
                    <a16:creationId xmlns:a16="http://schemas.microsoft.com/office/drawing/2014/main" id="{6471A7F0-283F-9A37-1813-69D3ACEF72A8}"/>
                  </a:ext>
                </a:extLst>
              </p:cNvPr>
              <p:cNvSpPr/>
              <p:nvPr/>
            </p:nvSpPr>
            <p:spPr>
              <a:xfrm>
                <a:off x="596484" y="3376637"/>
                <a:ext cx="650254" cy="21589"/>
              </a:xfrm>
              <a:custGeom>
                <a:avLst/>
                <a:gdLst/>
                <a:ahLst/>
                <a:cxnLst/>
                <a:rect l="l" t="t" r="r" b="b"/>
                <a:pathLst>
                  <a:path w="44668" h="1483" extrusionOk="0">
                    <a:moveTo>
                      <a:pt x="1" y="0"/>
                    </a:moveTo>
                    <a:lnTo>
                      <a:pt x="1" y="1482"/>
                    </a:lnTo>
                    <a:lnTo>
                      <a:pt x="44667" y="1482"/>
                    </a:lnTo>
                    <a:lnTo>
                      <a:pt x="44667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2" name="Google Shape;3492;p48">
                <a:extLst>
                  <a:ext uri="{FF2B5EF4-FFF2-40B4-BE49-F238E27FC236}">
                    <a16:creationId xmlns:a16="http://schemas.microsoft.com/office/drawing/2014/main" id="{1A6753AF-4E39-C491-250E-F52203033073}"/>
                  </a:ext>
                </a:extLst>
              </p:cNvPr>
              <p:cNvSpPr/>
              <p:nvPr/>
            </p:nvSpPr>
            <p:spPr>
              <a:xfrm>
                <a:off x="1924448" y="3185147"/>
                <a:ext cx="46831" cy="107012"/>
              </a:xfrm>
              <a:custGeom>
                <a:avLst/>
                <a:gdLst/>
                <a:ahLst/>
                <a:cxnLst/>
                <a:rect l="l" t="t" r="r" b="b"/>
                <a:pathLst>
                  <a:path w="3217" h="7351" extrusionOk="0">
                    <a:moveTo>
                      <a:pt x="346" y="1"/>
                    </a:moveTo>
                    <a:lnTo>
                      <a:pt x="1" y="2823"/>
                    </a:lnTo>
                    <a:lnTo>
                      <a:pt x="1429" y="7342"/>
                    </a:lnTo>
                    <a:lnTo>
                      <a:pt x="3216" y="7351"/>
                    </a:lnTo>
                    <a:lnTo>
                      <a:pt x="346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3" name="Google Shape;3493;p48">
                <a:extLst>
                  <a:ext uri="{FF2B5EF4-FFF2-40B4-BE49-F238E27FC236}">
                    <a16:creationId xmlns:a16="http://schemas.microsoft.com/office/drawing/2014/main" id="{2C397FC5-12AA-669B-8C1E-DEE2F9A51998}"/>
                  </a:ext>
                </a:extLst>
              </p:cNvPr>
              <p:cNvSpPr/>
              <p:nvPr/>
            </p:nvSpPr>
            <p:spPr>
              <a:xfrm>
                <a:off x="1772264" y="3086287"/>
                <a:ext cx="165097" cy="208114"/>
              </a:xfrm>
              <a:custGeom>
                <a:avLst/>
                <a:gdLst/>
                <a:ahLst/>
                <a:cxnLst/>
                <a:rect l="l" t="t" r="r" b="b"/>
                <a:pathLst>
                  <a:path w="11341" h="14296" extrusionOk="0">
                    <a:moveTo>
                      <a:pt x="989" y="0"/>
                    </a:moveTo>
                    <a:lnTo>
                      <a:pt x="1" y="14081"/>
                    </a:lnTo>
                    <a:lnTo>
                      <a:pt x="10197" y="14295"/>
                    </a:lnTo>
                    <a:lnTo>
                      <a:pt x="11341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4" name="Google Shape;3494;p48">
                <a:extLst>
                  <a:ext uri="{FF2B5EF4-FFF2-40B4-BE49-F238E27FC236}">
                    <a16:creationId xmlns:a16="http://schemas.microsoft.com/office/drawing/2014/main" id="{36393F6E-7EFD-E42C-9031-F6A79AF36134}"/>
                  </a:ext>
                </a:extLst>
              </p:cNvPr>
              <p:cNvSpPr/>
              <p:nvPr/>
            </p:nvSpPr>
            <p:spPr>
              <a:xfrm>
                <a:off x="1789514" y="3101806"/>
                <a:ext cx="125791" cy="176815"/>
              </a:xfrm>
              <a:custGeom>
                <a:avLst/>
                <a:gdLst/>
                <a:ahLst/>
                <a:cxnLst/>
                <a:rect l="l" t="t" r="r" b="b"/>
                <a:pathLst>
                  <a:path w="8641" h="12146" extrusionOk="0">
                    <a:moveTo>
                      <a:pt x="8640" y="0"/>
                    </a:moveTo>
                    <a:lnTo>
                      <a:pt x="821" y="70"/>
                    </a:lnTo>
                    <a:lnTo>
                      <a:pt x="0" y="11791"/>
                    </a:lnTo>
                    <a:lnTo>
                      <a:pt x="7578" y="12146"/>
                    </a:lnTo>
                    <a:lnTo>
                      <a:pt x="8640" y="0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5" name="Google Shape;3495;p48">
                <a:extLst>
                  <a:ext uri="{FF2B5EF4-FFF2-40B4-BE49-F238E27FC236}">
                    <a16:creationId xmlns:a16="http://schemas.microsoft.com/office/drawing/2014/main" id="{E98EC603-56B0-0079-8D5F-0C243B65F0C8}"/>
                  </a:ext>
                </a:extLst>
              </p:cNvPr>
              <p:cNvSpPr/>
              <p:nvPr/>
            </p:nvSpPr>
            <p:spPr>
              <a:xfrm>
                <a:off x="1816737" y="3126932"/>
                <a:ext cx="71652" cy="119925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8238" extrusionOk="0">
                    <a:moveTo>
                      <a:pt x="617" y="0"/>
                    </a:moveTo>
                    <a:lnTo>
                      <a:pt x="0" y="8238"/>
                    </a:lnTo>
                    <a:lnTo>
                      <a:pt x="4183" y="8238"/>
                    </a:lnTo>
                    <a:lnTo>
                      <a:pt x="492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6" name="Google Shape;3496;p48">
                <a:extLst>
                  <a:ext uri="{FF2B5EF4-FFF2-40B4-BE49-F238E27FC236}">
                    <a16:creationId xmlns:a16="http://schemas.microsoft.com/office/drawing/2014/main" id="{9568AED4-8D56-E4A7-D9B2-9A182ED7E267}"/>
                  </a:ext>
                </a:extLst>
              </p:cNvPr>
              <p:cNvSpPr/>
              <p:nvPr/>
            </p:nvSpPr>
            <p:spPr>
              <a:xfrm>
                <a:off x="1566275" y="3124326"/>
                <a:ext cx="123433" cy="168547"/>
              </a:xfrm>
              <a:custGeom>
                <a:avLst/>
                <a:gdLst/>
                <a:ahLst/>
                <a:cxnLst/>
                <a:rect l="l" t="t" r="r" b="b"/>
                <a:pathLst>
                  <a:path w="8479" h="11578" extrusionOk="0">
                    <a:moveTo>
                      <a:pt x="0" y="0"/>
                    </a:moveTo>
                    <a:lnTo>
                      <a:pt x="0" y="11577"/>
                    </a:lnTo>
                    <a:lnTo>
                      <a:pt x="8479" y="11569"/>
                    </a:lnTo>
                    <a:lnTo>
                      <a:pt x="847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7" name="Google Shape;3497;p48">
                <a:extLst>
                  <a:ext uri="{FF2B5EF4-FFF2-40B4-BE49-F238E27FC236}">
                    <a16:creationId xmlns:a16="http://schemas.microsoft.com/office/drawing/2014/main" id="{4275DED8-758C-9FE9-320A-40D4F66F25F0}"/>
                  </a:ext>
                </a:extLst>
              </p:cNvPr>
              <p:cNvSpPr/>
              <p:nvPr/>
            </p:nvSpPr>
            <p:spPr>
              <a:xfrm>
                <a:off x="1591911" y="2906997"/>
                <a:ext cx="74287" cy="217343"/>
              </a:xfrm>
              <a:custGeom>
                <a:avLst/>
                <a:gdLst/>
                <a:ahLst/>
                <a:cxnLst/>
                <a:rect l="l" t="t" r="r" b="b"/>
                <a:pathLst>
                  <a:path w="5103" h="14930" extrusionOk="0">
                    <a:moveTo>
                      <a:pt x="4533" y="1"/>
                    </a:moveTo>
                    <a:cubicBezTo>
                      <a:pt x="4533" y="1"/>
                      <a:pt x="4532" y="1"/>
                      <a:pt x="4532" y="1"/>
                    </a:cubicBezTo>
                    <a:cubicBezTo>
                      <a:pt x="3959" y="23"/>
                      <a:pt x="2517" y="13632"/>
                      <a:pt x="2517" y="13632"/>
                    </a:cubicBezTo>
                    <a:cubicBezTo>
                      <a:pt x="2517" y="13632"/>
                      <a:pt x="2461" y="2421"/>
                      <a:pt x="1924" y="2421"/>
                    </a:cubicBezTo>
                    <a:cubicBezTo>
                      <a:pt x="1922" y="2421"/>
                      <a:pt x="1921" y="2422"/>
                      <a:pt x="1919" y="2422"/>
                    </a:cubicBezTo>
                    <a:cubicBezTo>
                      <a:pt x="1381" y="2484"/>
                      <a:pt x="1919" y="14352"/>
                      <a:pt x="1919" y="14352"/>
                    </a:cubicBezTo>
                    <a:cubicBezTo>
                      <a:pt x="1919" y="14352"/>
                      <a:pt x="1018" y="4944"/>
                      <a:pt x="516" y="4944"/>
                    </a:cubicBezTo>
                    <a:cubicBezTo>
                      <a:pt x="510" y="4944"/>
                      <a:pt x="504" y="4946"/>
                      <a:pt x="498" y="4948"/>
                    </a:cubicBezTo>
                    <a:cubicBezTo>
                      <a:pt x="0" y="5180"/>
                      <a:pt x="713" y="14929"/>
                      <a:pt x="713" y="14929"/>
                    </a:cubicBezTo>
                    <a:lnTo>
                      <a:pt x="3060" y="14929"/>
                    </a:lnTo>
                    <a:cubicBezTo>
                      <a:pt x="3060" y="14929"/>
                      <a:pt x="5102" y="1"/>
                      <a:pt x="4533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8" name="Google Shape;3498;p48">
                <a:extLst>
                  <a:ext uri="{FF2B5EF4-FFF2-40B4-BE49-F238E27FC236}">
                    <a16:creationId xmlns:a16="http://schemas.microsoft.com/office/drawing/2014/main" id="{7FBA43BA-209D-ED32-FF6D-C562EBAEB4AB}"/>
                  </a:ext>
                </a:extLst>
              </p:cNvPr>
              <p:cNvSpPr/>
              <p:nvPr/>
            </p:nvSpPr>
            <p:spPr>
              <a:xfrm>
                <a:off x="1613980" y="2952373"/>
                <a:ext cx="65494" cy="171968"/>
              </a:xfrm>
              <a:custGeom>
                <a:avLst/>
                <a:gdLst/>
                <a:ahLst/>
                <a:cxnLst/>
                <a:rect l="l" t="t" r="r" b="b"/>
                <a:pathLst>
                  <a:path w="4499" h="11813" extrusionOk="0">
                    <a:moveTo>
                      <a:pt x="3396" y="0"/>
                    </a:moveTo>
                    <a:cubicBezTo>
                      <a:pt x="2842" y="0"/>
                      <a:pt x="945" y="9309"/>
                      <a:pt x="945" y="9309"/>
                    </a:cubicBezTo>
                    <a:cubicBezTo>
                      <a:pt x="945" y="9309"/>
                      <a:pt x="1176" y="5380"/>
                      <a:pt x="945" y="4873"/>
                    </a:cubicBezTo>
                    <a:cubicBezTo>
                      <a:pt x="937" y="4856"/>
                      <a:pt x="928" y="4848"/>
                      <a:pt x="920" y="4848"/>
                    </a:cubicBezTo>
                    <a:cubicBezTo>
                      <a:pt x="662" y="4848"/>
                      <a:pt x="1" y="11812"/>
                      <a:pt x="1" y="11812"/>
                    </a:cubicBezTo>
                    <a:lnTo>
                      <a:pt x="3375" y="11812"/>
                    </a:lnTo>
                    <a:cubicBezTo>
                      <a:pt x="3375" y="11812"/>
                      <a:pt x="4498" y="8513"/>
                      <a:pt x="4358" y="7997"/>
                    </a:cubicBezTo>
                    <a:cubicBezTo>
                      <a:pt x="4349" y="7965"/>
                      <a:pt x="4333" y="7950"/>
                      <a:pt x="4310" y="7950"/>
                    </a:cubicBezTo>
                    <a:cubicBezTo>
                      <a:pt x="3969" y="7950"/>
                      <a:pt x="2160" y="11319"/>
                      <a:pt x="2160" y="11319"/>
                    </a:cubicBezTo>
                    <a:cubicBezTo>
                      <a:pt x="2160" y="11319"/>
                      <a:pt x="4170" y="5896"/>
                      <a:pt x="3750" y="5288"/>
                    </a:cubicBezTo>
                    <a:cubicBezTo>
                      <a:pt x="3729" y="5258"/>
                      <a:pt x="3704" y="5243"/>
                      <a:pt x="3675" y="5243"/>
                    </a:cubicBezTo>
                    <a:cubicBezTo>
                      <a:pt x="3139" y="5243"/>
                      <a:pt x="1412" y="10458"/>
                      <a:pt x="1412" y="10458"/>
                    </a:cubicBezTo>
                    <a:cubicBezTo>
                      <a:pt x="1412" y="10458"/>
                      <a:pt x="3934" y="333"/>
                      <a:pt x="3423" y="8"/>
                    </a:cubicBezTo>
                    <a:cubicBezTo>
                      <a:pt x="3414" y="3"/>
                      <a:pt x="3405" y="0"/>
                      <a:pt x="3396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9" name="Google Shape;3499;p48">
                <a:extLst>
                  <a:ext uri="{FF2B5EF4-FFF2-40B4-BE49-F238E27FC236}">
                    <a16:creationId xmlns:a16="http://schemas.microsoft.com/office/drawing/2014/main" id="{177EAA51-8275-BCD4-51EA-D4A329257E6F}"/>
                  </a:ext>
                </a:extLst>
              </p:cNvPr>
              <p:cNvSpPr/>
              <p:nvPr/>
            </p:nvSpPr>
            <p:spPr>
              <a:xfrm>
                <a:off x="1532385" y="2999350"/>
                <a:ext cx="78378" cy="125631"/>
              </a:xfrm>
              <a:custGeom>
                <a:avLst/>
                <a:gdLst/>
                <a:ahLst/>
                <a:cxnLst/>
                <a:rect l="l" t="t" r="r" b="b"/>
                <a:pathLst>
                  <a:path w="5384" h="8630" extrusionOk="0">
                    <a:moveTo>
                      <a:pt x="405" y="0"/>
                    </a:moveTo>
                    <a:cubicBezTo>
                      <a:pt x="0" y="0"/>
                      <a:pt x="4400" y="8629"/>
                      <a:pt x="4400" y="8629"/>
                    </a:cubicBezTo>
                    <a:lnTo>
                      <a:pt x="5383" y="8629"/>
                    </a:lnTo>
                    <a:lnTo>
                      <a:pt x="4911" y="6545"/>
                    </a:lnTo>
                    <a:cubicBezTo>
                      <a:pt x="4911" y="6545"/>
                      <a:pt x="2865" y="310"/>
                      <a:pt x="2407" y="310"/>
                    </a:cubicBezTo>
                    <a:cubicBezTo>
                      <a:pt x="2401" y="310"/>
                      <a:pt x="2396" y="311"/>
                      <a:pt x="2390" y="313"/>
                    </a:cubicBezTo>
                    <a:cubicBezTo>
                      <a:pt x="1965" y="483"/>
                      <a:pt x="3885" y="6033"/>
                      <a:pt x="3885" y="6033"/>
                    </a:cubicBezTo>
                    <a:cubicBezTo>
                      <a:pt x="3885" y="6033"/>
                      <a:pt x="987" y="282"/>
                      <a:pt x="428" y="7"/>
                    </a:cubicBezTo>
                    <a:cubicBezTo>
                      <a:pt x="419" y="2"/>
                      <a:pt x="412" y="0"/>
                      <a:pt x="405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3" name="Google Shape;3500;p48">
                <a:extLst>
                  <a:ext uri="{FF2B5EF4-FFF2-40B4-BE49-F238E27FC236}">
                    <a16:creationId xmlns:a16="http://schemas.microsoft.com/office/drawing/2014/main" id="{1790A0AF-8BF1-CF39-878F-256E4B69AF44}"/>
                  </a:ext>
                </a:extLst>
              </p:cNvPr>
              <p:cNvSpPr/>
              <p:nvPr/>
            </p:nvSpPr>
            <p:spPr>
              <a:xfrm>
                <a:off x="1566712" y="3124079"/>
                <a:ext cx="59817" cy="169114"/>
              </a:xfrm>
              <a:custGeom>
                <a:avLst/>
                <a:gdLst/>
                <a:ahLst/>
                <a:cxnLst/>
                <a:rect l="l" t="t" r="r" b="b"/>
                <a:pathLst>
                  <a:path w="4109" h="11617" extrusionOk="0">
                    <a:moveTo>
                      <a:pt x="1" y="0"/>
                    </a:moveTo>
                    <a:lnTo>
                      <a:pt x="79" y="11616"/>
                    </a:lnTo>
                    <a:lnTo>
                      <a:pt x="4109" y="11616"/>
                    </a:lnTo>
                    <a:lnTo>
                      <a:pt x="3895" y="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4" name="Google Shape;3501;p48">
                <a:extLst>
                  <a:ext uri="{FF2B5EF4-FFF2-40B4-BE49-F238E27FC236}">
                    <a16:creationId xmlns:a16="http://schemas.microsoft.com/office/drawing/2014/main" id="{81036682-132C-D7AA-2BFA-D1614E7127AF}"/>
                  </a:ext>
                </a:extLst>
              </p:cNvPr>
              <p:cNvSpPr/>
              <p:nvPr/>
            </p:nvSpPr>
            <p:spPr>
              <a:xfrm>
                <a:off x="1564805" y="3123118"/>
                <a:ext cx="127000" cy="17061"/>
              </a:xfrm>
              <a:custGeom>
                <a:avLst/>
                <a:gdLst/>
                <a:ahLst/>
                <a:cxnLst/>
                <a:rect l="l" t="t" r="r" b="b"/>
                <a:pathLst>
                  <a:path w="8724" h="1172" extrusionOk="0">
                    <a:moveTo>
                      <a:pt x="0" y="0"/>
                    </a:moveTo>
                    <a:lnTo>
                      <a:pt x="111" y="1106"/>
                    </a:lnTo>
                    <a:lnTo>
                      <a:pt x="4017" y="1172"/>
                    </a:lnTo>
                    <a:lnTo>
                      <a:pt x="8580" y="1106"/>
                    </a:lnTo>
                    <a:lnTo>
                      <a:pt x="87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6" name="Google Shape;3502;p48">
                <a:extLst>
                  <a:ext uri="{FF2B5EF4-FFF2-40B4-BE49-F238E27FC236}">
                    <a16:creationId xmlns:a16="http://schemas.microsoft.com/office/drawing/2014/main" id="{5612D9FA-2F93-A606-3056-320C33BA0F9F}"/>
                  </a:ext>
                </a:extLst>
              </p:cNvPr>
              <p:cNvSpPr/>
              <p:nvPr/>
            </p:nvSpPr>
            <p:spPr>
              <a:xfrm>
                <a:off x="1460034" y="3290122"/>
                <a:ext cx="617238" cy="27121"/>
              </a:xfrm>
              <a:custGeom>
                <a:avLst/>
                <a:gdLst/>
                <a:ahLst/>
                <a:cxnLst/>
                <a:rect l="l" t="t" r="r" b="b"/>
                <a:pathLst>
                  <a:path w="42400" h="1863" extrusionOk="0">
                    <a:moveTo>
                      <a:pt x="0" y="0"/>
                    </a:moveTo>
                    <a:lnTo>
                      <a:pt x="0" y="1862"/>
                    </a:lnTo>
                    <a:lnTo>
                      <a:pt x="42399" y="1862"/>
                    </a:lnTo>
                    <a:lnTo>
                      <a:pt x="4239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4" name="Google Shape;3503;p48">
              <a:extLst>
                <a:ext uri="{FF2B5EF4-FFF2-40B4-BE49-F238E27FC236}">
                  <a16:creationId xmlns:a16="http://schemas.microsoft.com/office/drawing/2014/main" id="{653A4C2E-5FD8-73C1-08F2-EE96AB558A8A}"/>
                </a:ext>
              </a:extLst>
            </p:cNvPr>
            <p:cNvGrpSpPr/>
            <p:nvPr/>
          </p:nvGrpSpPr>
          <p:grpSpPr>
            <a:xfrm>
              <a:off x="1481856" y="3376710"/>
              <a:ext cx="665205" cy="406329"/>
              <a:chOff x="1481856" y="3376710"/>
              <a:chExt cx="665205" cy="406329"/>
            </a:xfrm>
          </p:grpSpPr>
          <p:sp>
            <p:nvSpPr>
              <p:cNvPr id="788" name="Google Shape;3504;p48">
                <a:extLst>
                  <a:ext uri="{FF2B5EF4-FFF2-40B4-BE49-F238E27FC236}">
                    <a16:creationId xmlns:a16="http://schemas.microsoft.com/office/drawing/2014/main" id="{C59A409E-1223-37D6-ACAF-0D5EB37DC0EB}"/>
                  </a:ext>
                </a:extLst>
              </p:cNvPr>
              <p:cNvSpPr/>
              <p:nvPr/>
            </p:nvSpPr>
            <p:spPr>
              <a:xfrm>
                <a:off x="1481856" y="3376710"/>
                <a:ext cx="665205" cy="406329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2" extrusionOk="0">
                    <a:moveTo>
                      <a:pt x="45695" y="0"/>
                    </a:moveTo>
                    <a:lnTo>
                      <a:pt x="4466" y="297"/>
                    </a:lnTo>
                    <a:lnTo>
                      <a:pt x="0" y="27912"/>
                    </a:lnTo>
                    <a:lnTo>
                      <a:pt x="40782" y="27912"/>
                    </a:lnTo>
                    <a:lnTo>
                      <a:pt x="4569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9" name="Google Shape;3505;p48">
                <a:extLst>
                  <a:ext uri="{FF2B5EF4-FFF2-40B4-BE49-F238E27FC236}">
                    <a16:creationId xmlns:a16="http://schemas.microsoft.com/office/drawing/2014/main" id="{C824FEF4-384D-617C-B28A-5CF6AE4C5385}"/>
                  </a:ext>
                </a:extLst>
              </p:cNvPr>
              <p:cNvSpPr/>
              <p:nvPr/>
            </p:nvSpPr>
            <p:spPr>
              <a:xfrm>
                <a:off x="1540960" y="3376710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0"/>
                    </a:moveTo>
                    <a:lnTo>
                      <a:pt x="406" y="297"/>
                    </a:lnTo>
                    <a:lnTo>
                      <a:pt x="0" y="2810"/>
                    </a:lnTo>
                    <a:cubicBezTo>
                      <a:pt x="18" y="2714"/>
                      <a:pt x="41167" y="2653"/>
                      <a:pt x="41167" y="2653"/>
                    </a:cubicBezTo>
                    <a:lnTo>
                      <a:pt x="41635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0" name="Google Shape;3506;p48">
                <a:extLst>
                  <a:ext uri="{FF2B5EF4-FFF2-40B4-BE49-F238E27FC236}">
                    <a16:creationId xmlns:a16="http://schemas.microsoft.com/office/drawing/2014/main" id="{E186FD03-DC81-F0D7-0864-F7EB5B3E3252}"/>
                  </a:ext>
                </a:extLst>
              </p:cNvPr>
              <p:cNvSpPr/>
              <p:nvPr/>
            </p:nvSpPr>
            <p:spPr>
              <a:xfrm>
                <a:off x="1560932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0" y="170"/>
                      <a:pt x="0" y="376"/>
                    </a:cubicBezTo>
                    <a:cubicBezTo>
                      <a:pt x="0" y="586"/>
                      <a:pt x="171" y="757"/>
                      <a:pt x="381" y="757"/>
                    </a:cubicBezTo>
                    <a:cubicBezTo>
                      <a:pt x="586" y="757"/>
                      <a:pt x="756" y="586"/>
                      <a:pt x="756" y="376"/>
                    </a:cubicBezTo>
                    <a:cubicBezTo>
                      <a:pt x="756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1" name="Google Shape;3507;p48">
                <a:extLst>
                  <a:ext uri="{FF2B5EF4-FFF2-40B4-BE49-F238E27FC236}">
                    <a16:creationId xmlns:a16="http://schemas.microsoft.com/office/drawing/2014/main" id="{2CC83BED-A52E-4F59-9E8E-FD73145E4AD4}"/>
                  </a:ext>
                </a:extLst>
              </p:cNvPr>
              <p:cNvSpPr/>
              <p:nvPr/>
            </p:nvSpPr>
            <p:spPr>
              <a:xfrm>
                <a:off x="1587966" y="339362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81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81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81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2" name="Google Shape;3508;p48">
                <a:extLst>
                  <a:ext uri="{FF2B5EF4-FFF2-40B4-BE49-F238E27FC236}">
                    <a16:creationId xmlns:a16="http://schemas.microsoft.com/office/drawing/2014/main" id="{23D897B8-2580-5DD2-18E5-5CBDFC8879C8}"/>
                  </a:ext>
                </a:extLst>
              </p:cNvPr>
              <p:cNvSpPr/>
              <p:nvPr/>
            </p:nvSpPr>
            <p:spPr>
              <a:xfrm>
                <a:off x="1614999" y="3393625"/>
                <a:ext cx="11035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8" h="757" extrusionOk="0">
                    <a:moveTo>
                      <a:pt x="376" y="0"/>
                    </a:moveTo>
                    <a:cubicBezTo>
                      <a:pt x="171" y="0"/>
                      <a:pt x="1" y="170"/>
                      <a:pt x="1" y="376"/>
                    </a:cubicBezTo>
                    <a:cubicBezTo>
                      <a:pt x="1" y="586"/>
                      <a:pt x="171" y="757"/>
                      <a:pt x="376" y="757"/>
                    </a:cubicBezTo>
                    <a:cubicBezTo>
                      <a:pt x="586" y="757"/>
                      <a:pt x="757" y="586"/>
                      <a:pt x="757" y="376"/>
                    </a:cubicBezTo>
                    <a:cubicBezTo>
                      <a:pt x="757" y="170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3" name="Google Shape;3509;p48">
                <a:extLst>
                  <a:ext uri="{FF2B5EF4-FFF2-40B4-BE49-F238E27FC236}">
                    <a16:creationId xmlns:a16="http://schemas.microsoft.com/office/drawing/2014/main" id="{EA963CCD-7BA8-BAD9-6D2C-D5C16866B935}"/>
                  </a:ext>
                </a:extLst>
              </p:cNvPr>
              <p:cNvSpPr/>
              <p:nvPr/>
            </p:nvSpPr>
            <p:spPr>
              <a:xfrm>
                <a:off x="1572578" y="3489312"/>
                <a:ext cx="241058" cy="194605"/>
              </a:xfrm>
              <a:custGeom>
                <a:avLst/>
                <a:gdLst/>
                <a:ahLst/>
                <a:cxnLst/>
                <a:rect l="l" t="t" r="r" b="b"/>
                <a:pathLst>
                  <a:path w="16559" h="13368" extrusionOk="0">
                    <a:moveTo>
                      <a:pt x="8282" y="0"/>
                    </a:moveTo>
                    <a:cubicBezTo>
                      <a:pt x="3736" y="0"/>
                      <a:pt x="0" y="3378"/>
                      <a:pt x="0" y="7478"/>
                    </a:cubicBezTo>
                    <a:cubicBezTo>
                      <a:pt x="0" y="9776"/>
                      <a:pt x="1171" y="11952"/>
                      <a:pt x="3173" y="13368"/>
                    </a:cubicBezTo>
                    <a:lnTo>
                      <a:pt x="8282" y="7478"/>
                    </a:lnTo>
                    <a:lnTo>
                      <a:pt x="16558" y="7478"/>
                    </a:lnTo>
                    <a:cubicBezTo>
                      <a:pt x="16558" y="3378"/>
                      <a:pt x="12822" y="0"/>
                      <a:pt x="8282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4" name="Google Shape;3510;p48">
                <a:extLst>
                  <a:ext uri="{FF2B5EF4-FFF2-40B4-BE49-F238E27FC236}">
                    <a16:creationId xmlns:a16="http://schemas.microsoft.com/office/drawing/2014/main" id="{CA279DE3-67D5-B542-A2BD-EFECB2946D33}"/>
                  </a:ext>
                </a:extLst>
              </p:cNvPr>
              <p:cNvSpPr/>
              <p:nvPr/>
            </p:nvSpPr>
            <p:spPr>
              <a:xfrm>
                <a:off x="1627722" y="3611639"/>
                <a:ext cx="193294" cy="107784"/>
              </a:xfrm>
              <a:custGeom>
                <a:avLst/>
                <a:gdLst/>
                <a:ahLst/>
                <a:cxnLst/>
                <a:rect l="l" t="t" r="r" b="b"/>
                <a:pathLst>
                  <a:path w="13278" h="7404" extrusionOk="0">
                    <a:moveTo>
                      <a:pt x="5144" y="14"/>
                    </a:moveTo>
                    <a:cubicBezTo>
                      <a:pt x="5149" y="19"/>
                      <a:pt x="5197" y="19"/>
                      <a:pt x="5297" y="23"/>
                    </a:cubicBezTo>
                    <a:cubicBezTo>
                      <a:pt x="5406" y="27"/>
                      <a:pt x="5551" y="31"/>
                      <a:pt x="5730" y="41"/>
                    </a:cubicBezTo>
                    <a:cubicBezTo>
                      <a:pt x="6124" y="49"/>
                      <a:pt x="6674" y="62"/>
                      <a:pt x="7373" y="75"/>
                    </a:cubicBezTo>
                    <a:cubicBezTo>
                      <a:pt x="8775" y="101"/>
                      <a:pt x="10760" y="131"/>
                      <a:pt x="13136" y="175"/>
                    </a:cubicBezTo>
                    <a:lnTo>
                      <a:pt x="13136" y="175"/>
                    </a:lnTo>
                    <a:cubicBezTo>
                      <a:pt x="13091" y="757"/>
                      <a:pt x="12994" y="1362"/>
                      <a:pt x="12788" y="1959"/>
                    </a:cubicBezTo>
                    <a:cubicBezTo>
                      <a:pt x="12570" y="2579"/>
                      <a:pt x="12259" y="3191"/>
                      <a:pt x="11862" y="3772"/>
                    </a:cubicBezTo>
                    <a:cubicBezTo>
                      <a:pt x="11044" y="4908"/>
                      <a:pt x="9878" y="5909"/>
                      <a:pt x="8462" y="6512"/>
                    </a:cubicBezTo>
                    <a:cubicBezTo>
                      <a:pt x="7317" y="7015"/>
                      <a:pt x="6098" y="7251"/>
                      <a:pt x="4929" y="7251"/>
                    </a:cubicBezTo>
                    <a:cubicBezTo>
                      <a:pt x="4593" y="7251"/>
                      <a:pt x="4262" y="7232"/>
                      <a:pt x="3938" y="7194"/>
                    </a:cubicBezTo>
                    <a:cubicBezTo>
                      <a:pt x="2508" y="7035"/>
                      <a:pt x="1215" y="6516"/>
                      <a:pt x="197" y="5820"/>
                    </a:cubicBezTo>
                    <a:lnTo>
                      <a:pt x="197" y="5820"/>
                    </a:lnTo>
                    <a:cubicBezTo>
                      <a:pt x="1679" y="4096"/>
                      <a:pt x="2908" y="2660"/>
                      <a:pt x="3781" y="1644"/>
                    </a:cubicBezTo>
                    <a:cubicBezTo>
                      <a:pt x="4214" y="1132"/>
                      <a:pt x="4555" y="731"/>
                      <a:pt x="4795" y="447"/>
                    </a:cubicBezTo>
                    <a:cubicBezTo>
                      <a:pt x="4904" y="315"/>
                      <a:pt x="4992" y="211"/>
                      <a:pt x="5057" y="128"/>
                    </a:cubicBezTo>
                    <a:cubicBezTo>
                      <a:pt x="5118" y="57"/>
                      <a:pt x="5149" y="19"/>
                      <a:pt x="5144" y="14"/>
                    </a:cubicBezTo>
                    <a:close/>
                    <a:moveTo>
                      <a:pt x="5717" y="1"/>
                    </a:moveTo>
                    <a:cubicBezTo>
                      <a:pt x="5537" y="5"/>
                      <a:pt x="5398" y="5"/>
                      <a:pt x="5289" y="5"/>
                    </a:cubicBezTo>
                    <a:cubicBezTo>
                      <a:pt x="5192" y="9"/>
                      <a:pt x="5144" y="9"/>
                      <a:pt x="5144" y="14"/>
                    </a:cubicBezTo>
                    <a:cubicBezTo>
                      <a:pt x="5144" y="14"/>
                      <a:pt x="5144" y="14"/>
                      <a:pt x="5144" y="14"/>
                    </a:cubicBezTo>
                    <a:cubicBezTo>
                      <a:pt x="5140" y="14"/>
                      <a:pt x="5106" y="49"/>
                      <a:pt x="5049" y="110"/>
                    </a:cubicBezTo>
                    <a:cubicBezTo>
                      <a:pt x="4983" y="184"/>
                      <a:pt x="4891" y="285"/>
                      <a:pt x="4777" y="412"/>
                    </a:cubicBezTo>
                    <a:cubicBezTo>
                      <a:pt x="4528" y="691"/>
                      <a:pt x="4183" y="1080"/>
                      <a:pt x="3742" y="1578"/>
                    </a:cubicBezTo>
                    <a:cubicBezTo>
                      <a:pt x="2846" y="2601"/>
                      <a:pt x="1574" y="4047"/>
                      <a:pt x="49" y="5791"/>
                    </a:cubicBezTo>
                    <a:lnTo>
                      <a:pt x="1" y="5844"/>
                    </a:lnTo>
                    <a:lnTo>
                      <a:pt x="63" y="5888"/>
                    </a:lnTo>
                    <a:cubicBezTo>
                      <a:pt x="1102" y="6622"/>
                      <a:pt x="2435" y="7173"/>
                      <a:pt x="3921" y="7343"/>
                    </a:cubicBezTo>
                    <a:cubicBezTo>
                      <a:pt x="4256" y="7383"/>
                      <a:pt x="4598" y="7404"/>
                      <a:pt x="4944" y="7404"/>
                    </a:cubicBezTo>
                    <a:cubicBezTo>
                      <a:pt x="6128" y="7404"/>
                      <a:pt x="7363" y="7163"/>
                      <a:pt x="8522" y="6652"/>
                    </a:cubicBezTo>
                    <a:cubicBezTo>
                      <a:pt x="9965" y="6040"/>
                      <a:pt x="11154" y="5017"/>
                      <a:pt x="11984" y="3855"/>
                    </a:cubicBezTo>
                    <a:cubicBezTo>
                      <a:pt x="12391" y="3266"/>
                      <a:pt x="12701" y="2641"/>
                      <a:pt x="12923" y="2007"/>
                    </a:cubicBezTo>
                    <a:cubicBezTo>
                      <a:pt x="13137" y="1368"/>
                      <a:pt x="13234" y="727"/>
                      <a:pt x="13273" y="110"/>
                    </a:cubicBezTo>
                    <a:lnTo>
                      <a:pt x="13278" y="41"/>
                    </a:lnTo>
                    <a:lnTo>
                      <a:pt x="13208" y="41"/>
                    </a:lnTo>
                    <a:cubicBezTo>
                      <a:pt x="10791" y="23"/>
                      <a:pt x="8772" y="9"/>
                      <a:pt x="73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5" name="Google Shape;3511;p48">
                <a:extLst>
                  <a:ext uri="{FF2B5EF4-FFF2-40B4-BE49-F238E27FC236}">
                    <a16:creationId xmlns:a16="http://schemas.microsoft.com/office/drawing/2014/main" id="{5E974A8E-2546-72B6-DA66-00D87E04A295}"/>
                  </a:ext>
                </a:extLst>
              </p:cNvPr>
              <p:cNvSpPr/>
              <p:nvPr/>
            </p:nvSpPr>
            <p:spPr>
              <a:xfrm>
                <a:off x="1737602" y="3526725"/>
                <a:ext cx="13495" cy="13553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31" extrusionOk="0">
                    <a:moveTo>
                      <a:pt x="464" y="0"/>
                    </a:moveTo>
                    <a:cubicBezTo>
                      <a:pt x="206" y="0"/>
                      <a:pt x="0" y="210"/>
                      <a:pt x="0" y="467"/>
                    </a:cubicBezTo>
                    <a:cubicBezTo>
                      <a:pt x="0" y="721"/>
                      <a:pt x="206" y="930"/>
                      <a:pt x="464" y="930"/>
                    </a:cubicBezTo>
                    <a:cubicBezTo>
                      <a:pt x="716" y="930"/>
                      <a:pt x="926" y="721"/>
                      <a:pt x="926" y="467"/>
                    </a:cubicBezTo>
                    <a:cubicBezTo>
                      <a:pt x="926" y="210"/>
                      <a:pt x="716" y="0"/>
                      <a:pt x="46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6" name="Google Shape;3512;p48">
                <a:extLst>
                  <a:ext uri="{FF2B5EF4-FFF2-40B4-BE49-F238E27FC236}">
                    <a16:creationId xmlns:a16="http://schemas.microsoft.com/office/drawing/2014/main" id="{003146C9-65CA-D5EA-2B6A-F31E0D89DC91}"/>
                  </a:ext>
                </a:extLst>
              </p:cNvPr>
              <p:cNvSpPr/>
              <p:nvPr/>
            </p:nvSpPr>
            <p:spPr>
              <a:xfrm>
                <a:off x="1744211" y="3482950"/>
                <a:ext cx="141004" cy="50587"/>
              </a:xfrm>
              <a:custGeom>
                <a:avLst/>
                <a:gdLst/>
                <a:ahLst/>
                <a:cxnLst/>
                <a:rect l="l" t="t" r="r" b="b"/>
                <a:pathLst>
                  <a:path w="9686" h="3475" extrusionOk="0">
                    <a:moveTo>
                      <a:pt x="3374" y="0"/>
                    </a:moveTo>
                    <a:lnTo>
                      <a:pt x="3348" y="22"/>
                    </a:lnTo>
                    <a:cubicBezTo>
                      <a:pt x="2392" y="983"/>
                      <a:pt x="1547" y="1840"/>
                      <a:pt x="949" y="2461"/>
                    </a:cubicBezTo>
                    <a:cubicBezTo>
                      <a:pt x="669" y="2753"/>
                      <a:pt x="433" y="2998"/>
                      <a:pt x="250" y="3195"/>
                    </a:cubicBezTo>
                    <a:cubicBezTo>
                      <a:pt x="88" y="3365"/>
                      <a:pt x="0" y="3465"/>
                      <a:pt x="10" y="3474"/>
                    </a:cubicBezTo>
                    <a:cubicBezTo>
                      <a:pt x="10" y="3474"/>
                      <a:pt x="10" y="3474"/>
                      <a:pt x="10" y="3474"/>
                    </a:cubicBezTo>
                    <a:cubicBezTo>
                      <a:pt x="20" y="3474"/>
                      <a:pt x="120" y="3390"/>
                      <a:pt x="289" y="3234"/>
                    </a:cubicBezTo>
                    <a:cubicBezTo>
                      <a:pt x="482" y="3046"/>
                      <a:pt x="726" y="2814"/>
                      <a:pt x="1023" y="2530"/>
                    </a:cubicBezTo>
                    <a:cubicBezTo>
                      <a:pt x="1639" y="1937"/>
                      <a:pt x="2483" y="1101"/>
                      <a:pt x="3435" y="153"/>
                    </a:cubicBezTo>
                    <a:lnTo>
                      <a:pt x="4143" y="153"/>
                    </a:lnTo>
                    <a:cubicBezTo>
                      <a:pt x="5673" y="153"/>
                      <a:pt x="7059" y="144"/>
                      <a:pt x="8064" y="131"/>
                    </a:cubicBezTo>
                    <a:cubicBezTo>
                      <a:pt x="8540" y="123"/>
                      <a:pt x="8941" y="113"/>
                      <a:pt x="9252" y="105"/>
                    </a:cubicBezTo>
                    <a:cubicBezTo>
                      <a:pt x="9532" y="97"/>
                      <a:pt x="9685" y="87"/>
                      <a:pt x="9685" y="79"/>
                    </a:cubicBezTo>
                    <a:cubicBezTo>
                      <a:pt x="9685" y="65"/>
                      <a:pt x="9532" y="57"/>
                      <a:pt x="9252" y="48"/>
                    </a:cubicBezTo>
                    <a:cubicBezTo>
                      <a:pt x="8941" y="39"/>
                      <a:pt x="8540" y="31"/>
                      <a:pt x="8064" y="22"/>
                    </a:cubicBezTo>
                    <a:cubicBezTo>
                      <a:pt x="7059" y="9"/>
                      <a:pt x="5673" y="0"/>
                      <a:pt x="41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7" name="Google Shape;3513;p48">
                <a:extLst>
                  <a:ext uri="{FF2B5EF4-FFF2-40B4-BE49-F238E27FC236}">
                    <a16:creationId xmlns:a16="http://schemas.microsoft.com/office/drawing/2014/main" id="{479E1E0D-E7ED-4B10-092C-7D7FFFBCBC01}"/>
                  </a:ext>
                </a:extLst>
              </p:cNvPr>
              <p:cNvSpPr/>
              <p:nvPr/>
            </p:nvSpPr>
            <p:spPr>
              <a:xfrm>
                <a:off x="1868198" y="3447488"/>
                <a:ext cx="193484" cy="122501"/>
              </a:xfrm>
              <a:custGeom>
                <a:avLst/>
                <a:gdLst/>
                <a:ahLst/>
                <a:cxnLst/>
                <a:rect l="l" t="t" r="r" b="b"/>
                <a:pathLst>
                  <a:path w="13291" h="8415" extrusionOk="0">
                    <a:moveTo>
                      <a:pt x="1623" y="0"/>
                    </a:moveTo>
                    <a:lnTo>
                      <a:pt x="1623" y="0"/>
                    </a:lnTo>
                    <a:cubicBezTo>
                      <a:pt x="1618" y="0"/>
                      <a:pt x="1522" y="80"/>
                      <a:pt x="1526" y="80"/>
                    </a:cubicBezTo>
                    <a:cubicBezTo>
                      <a:pt x="1527" y="80"/>
                      <a:pt x="1532" y="76"/>
                      <a:pt x="1544" y="68"/>
                    </a:cubicBezTo>
                    <a:lnTo>
                      <a:pt x="1544" y="72"/>
                    </a:lnTo>
                    <a:lnTo>
                      <a:pt x="1539" y="80"/>
                    </a:lnTo>
                    <a:lnTo>
                      <a:pt x="1539" y="98"/>
                    </a:lnTo>
                    <a:lnTo>
                      <a:pt x="1531" y="133"/>
                    </a:lnTo>
                    <a:lnTo>
                      <a:pt x="1517" y="203"/>
                    </a:lnTo>
                    <a:lnTo>
                      <a:pt x="1491" y="338"/>
                    </a:lnTo>
                    <a:lnTo>
                      <a:pt x="1443" y="618"/>
                    </a:lnTo>
                    <a:cubicBezTo>
                      <a:pt x="1408" y="802"/>
                      <a:pt x="1374" y="986"/>
                      <a:pt x="1338" y="1169"/>
                    </a:cubicBezTo>
                    <a:cubicBezTo>
                      <a:pt x="1273" y="1531"/>
                      <a:pt x="1203" y="1894"/>
                      <a:pt x="1138" y="2257"/>
                    </a:cubicBezTo>
                    <a:cubicBezTo>
                      <a:pt x="1007" y="2973"/>
                      <a:pt x="875" y="3681"/>
                      <a:pt x="749" y="4372"/>
                    </a:cubicBezTo>
                    <a:cubicBezTo>
                      <a:pt x="491" y="5758"/>
                      <a:pt x="246" y="7086"/>
                      <a:pt x="19" y="8332"/>
                    </a:cubicBezTo>
                    <a:lnTo>
                      <a:pt x="1" y="8414"/>
                    </a:lnTo>
                    <a:lnTo>
                      <a:pt x="89" y="8414"/>
                    </a:lnTo>
                    <a:cubicBezTo>
                      <a:pt x="3519" y="8401"/>
                      <a:pt x="6421" y="8388"/>
                      <a:pt x="8474" y="8380"/>
                    </a:cubicBezTo>
                    <a:cubicBezTo>
                      <a:pt x="9484" y="8370"/>
                      <a:pt x="10289" y="8366"/>
                      <a:pt x="10848" y="8362"/>
                    </a:cubicBezTo>
                    <a:cubicBezTo>
                      <a:pt x="11110" y="8358"/>
                      <a:pt x="11320" y="8354"/>
                      <a:pt x="11469" y="8354"/>
                    </a:cubicBezTo>
                    <a:cubicBezTo>
                      <a:pt x="11534" y="8348"/>
                      <a:pt x="11586" y="8348"/>
                      <a:pt x="11630" y="8348"/>
                    </a:cubicBezTo>
                    <a:cubicBezTo>
                      <a:pt x="11665" y="8344"/>
                      <a:pt x="11683" y="8344"/>
                      <a:pt x="11678" y="8344"/>
                    </a:cubicBezTo>
                    <a:cubicBezTo>
                      <a:pt x="11678" y="8340"/>
                      <a:pt x="11661" y="8340"/>
                      <a:pt x="11621" y="8340"/>
                    </a:cubicBezTo>
                    <a:cubicBezTo>
                      <a:pt x="11578" y="8336"/>
                      <a:pt x="11525" y="8336"/>
                      <a:pt x="11455" y="8336"/>
                    </a:cubicBezTo>
                    <a:cubicBezTo>
                      <a:pt x="11302" y="8332"/>
                      <a:pt x="11088" y="8327"/>
                      <a:pt x="10822" y="8327"/>
                    </a:cubicBezTo>
                    <a:cubicBezTo>
                      <a:pt x="10257" y="8322"/>
                      <a:pt x="9450" y="8314"/>
                      <a:pt x="8435" y="8305"/>
                    </a:cubicBezTo>
                    <a:cubicBezTo>
                      <a:pt x="6407" y="8296"/>
                      <a:pt x="3549" y="8288"/>
                      <a:pt x="173" y="8275"/>
                    </a:cubicBezTo>
                    <a:lnTo>
                      <a:pt x="173" y="8275"/>
                    </a:lnTo>
                    <a:cubicBezTo>
                      <a:pt x="401" y="7053"/>
                      <a:pt x="645" y="5754"/>
                      <a:pt x="896" y="4403"/>
                    </a:cubicBezTo>
                    <a:cubicBezTo>
                      <a:pt x="1023" y="3707"/>
                      <a:pt x="1154" y="3005"/>
                      <a:pt x="1290" y="2283"/>
                    </a:cubicBezTo>
                    <a:cubicBezTo>
                      <a:pt x="1356" y="1924"/>
                      <a:pt x="1426" y="1562"/>
                      <a:pt x="1491" y="1195"/>
                    </a:cubicBezTo>
                    <a:cubicBezTo>
                      <a:pt x="1526" y="1012"/>
                      <a:pt x="1561" y="828"/>
                      <a:pt x="1596" y="645"/>
                    </a:cubicBezTo>
                    <a:lnTo>
                      <a:pt x="1644" y="369"/>
                    </a:lnTo>
                    <a:lnTo>
                      <a:pt x="1671" y="229"/>
                    </a:lnTo>
                    <a:lnTo>
                      <a:pt x="1683" y="159"/>
                    </a:lnTo>
                    <a:lnTo>
                      <a:pt x="1684" y="155"/>
                    </a:lnTo>
                    <a:lnTo>
                      <a:pt x="1684" y="155"/>
                    </a:lnTo>
                    <a:cubicBezTo>
                      <a:pt x="5958" y="151"/>
                      <a:pt x="9915" y="147"/>
                      <a:pt x="13138" y="141"/>
                    </a:cubicBezTo>
                    <a:lnTo>
                      <a:pt x="13138" y="141"/>
                    </a:lnTo>
                    <a:cubicBezTo>
                      <a:pt x="12694" y="2603"/>
                      <a:pt x="12326" y="4635"/>
                      <a:pt x="12072" y="6067"/>
                    </a:cubicBezTo>
                    <a:cubicBezTo>
                      <a:pt x="11945" y="6785"/>
                      <a:pt x="11844" y="7348"/>
                      <a:pt x="11774" y="7741"/>
                    </a:cubicBezTo>
                    <a:cubicBezTo>
                      <a:pt x="11743" y="7929"/>
                      <a:pt x="11717" y="8078"/>
                      <a:pt x="11699" y="8187"/>
                    </a:cubicBezTo>
                    <a:cubicBezTo>
                      <a:pt x="11687" y="8288"/>
                      <a:pt x="11678" y="8340"/>
                      <a:pt x="11678" y="8344"/>
                    </a:cubicBezTo>
                    <a:cubicBezTo>
                      <a:pt x="11683" y="8344"/>
                      <a:pt x="11691" y="8296"/>
                      <a:pt x="11713" y="8201"/>
                    </a:cubicBezTo>
                    <a:cubicBezTo>
                      <a:pt x="11735" y="8096"/>
                      <a:pt x="11766" y="7951"/>
                      <a:pt x="11800" y="7772"/>
                    </a:cubicBezTo>
                    <a:cubicBezTo>
                      <a:pt x="11879" y="7378"/>
                      <a:pt x="11988" y="6823"/>
                      <a:pt x="12124" y="6115"/>
                    </a:cubicBezTo>
                    <a:cubicBezTo>
                      <a:pt x="12403" y="4661"/>
                      <a:pt x="12797" y="2593"/>
                      <a:pt x="13273" y="89"/>
                    </a:cubicBezTo>
                    <a:lnTo>
                      <a:pt x="13291" y="15"/>
                    </a:lnTo>
                    <a:lnTo>
                      <a:pt x="13212" y="15"/>
                    </a:lnTo>
                    <a:cubicBezTo>
                      <a:pt x="9960" y="10"/>
                      <a:pt x="5953" y="6"/>
                      <a:pt x="1622" y="2"/>
                    </a:cubicBezTo>
                    <a:cubicBezTo>
                      <a:pt x="1623" y="1"/>
                      <a:pt x="1623" y="0"/>
                      <a:pt x="162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8" name="Google Shape;3514;p48">
                <a:extLst>
                  <a:ext uri="{FF2B5EF4-FFF2-40B4-BE49-F238E27FC236}">
                    <a16:creationId xmlns:a16="http://schemas.microsoft.com/office/drawing/2014/main" id="{31DED576-389F-FABE-F1B8-A4528996AE90}"/>
                  </a:ext>
                </a:extLst>
              </p:cNvPr>
              <p:cNvSpPr/>
              <p:nvPr/>
            </p:nvSpPr>
            <p:spPr>
              <a:xfrm>
                <a:off x="1748157" y="3662604"/>
                <a:ext cx="13495" cy="1349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927" extrusionOk="0">
                    <a:moveTo>
                      <a:pt x="463" y="1"/>
                    </a:moveTo>
                    <a:cubicBezTo>
                      <a:pt x="206" y="1"/>
                      <a:pt x="1" y="205"/>
                      <a:pt x="1" y="463"/>
                    </a:cubicBezTo>
                    <a:cubicBezTo>
                      <a:pt x="1" y="717"/>
                      <a:pt x="206" y="927"/>
                      <a:pt x="463" y="927"/>
                    </a:cubicBezTo>
                    <a:cubicBezTo>
                      <a:pt x="721" y="927"/>
                      <a:pt x="927" y="717"/>
                      <a:pt x="927" y="463"/>
                    </a:cubicBezTo>
                    <a:cubicBezTo>
                      <a:pt x="927" y="205"/>
                      <a:pt x="721" y="1"/>
                      <a:pt x="4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9" name="Google Shape;3515;p48">
                <a:extLst>
                  <a:ext uri="{FF2B5EF4-FFF2-40B4-BE49-F238E27FC236}">
                    <a16:creationId xmlns:a16="http://schemas.microsoft.com/office/drawing/2014/main" id="{2727E874-FAAB-3A66-5DAF-16A27A654F39}"/>
                  </a:ext>
                </a:extLst>
              </p:cNvPr>
              <p:cNvSpPr/>
              <p:nvPr/>
            </p:nvSpPr>
            <p:spPr>
              <a:xfrm>
                <a:off x="1754897" y="3668194"/>
                <a:ext cx="122618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158" extrusionOk="0">
                    <a:moveTo>
                      <a:pt x="4214" y="1"/>
                    </a:moveTo>
                    <a:cubicBezTo>
                      <a:pt x="1884" y="1"/>
                      <a:pt x="0" y="36"/>
                      <a:pt x="0" y="79"/>
                    </a:cubicBezTo>
                    <a:cubicBezTo>
                      <a:pt x="0" y="123"/>
                      <a:pt x="1884" y="158"/>
                      <a:pt x="4214" y="158"/>
                    </a:cubicBezTo>
                    <a:cubicBezTo>
                      <a:pt x="6539" y="158"/>
                      <a:pt x="8423" y="123"/>
                      <a:pt x="8423" y="79"/>
                    </a:cubicBezTo>
                    <a:cubicBezTo>
                      <a:pt x="8423" y="36"/>
                      <a:pt x="6539" y="1"/>
                      <a:pt x="42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0" name="Google Shape;3516;p48">
                <a:extLst>
                  <a:ext uri="{FF2B5EF4-FFF2-40B4-BE49-F238E27FC236}">
                    <a16:creationId xmlns:a16="http://schemas.microsoft.com/office/drawing/2014/main" id="{BF9EF86E-CB03-2AC5-E10D-9D18D74A2517}"/>
                  </a:ext>
                </a:extLst>
              </p:cNvPr>
              <p:cNvSpPr/>
              <p:nvPr/>
            </p:nvSpPr>
            <p:spPr>
              <a:xfrm>
                <a:off x="1862855" y="3632266"/>
                <a:ext cx="198768" cy="90795"/>
              </a:xfrm>
              <a:custGeom>
                <a:avLst/>
                <a:gdLst/>
                <a:ahLst/>
                <a:cxnLst/>
                <a:rect l="l" t="t" r="r" b="b"/>
                <a:pathLst>
                  <a:path w="13654" h="6237" extrusionOk="0">
                    <a:moveTo>
                      <a:pt x="1702" y="108"/>
                    </a:moveTo>
                    <a:lnTo>
                      <a:pt x="1702" y="108"/>
                    </a:lnTo>
                    <a:cubicBezTo>
                      <a:pt x="1702" y="108"/>
                      <a:pt x="1702" y="108"/>
                      <a:pt x="1701" y="109"/>
                    </a:cubicBezTo>
                    <a:lnTo>
                      <a:pt x="1701" y="109"/>
                    </a:lnTo>
                    <a:lnTo>
                      <a:pt x="1701" y="109"/>
                    </a:lnTo>
                    <a:cubicBezTo>
                      <a:pt x="1702" y="108"/>
                      <a:pt x="1702" y="108"/>
                      <a:pt x="1702" y="108"/>
                    </a:cubicBezTo>
                    <a:close/>
                    <a:moveTo>
                      <a:pt x="13504" y="149"/>
                    </a:moveTo>
                    <a:cubicBezTo>
                      <a:pt x="13058" y="1976"/>
                      <a:pt x="12692" y="3462"/>
                      <a:pt x="12434" y="4505"/>
                    </a:cubicBezTo>
                    <a:cubicBezTo>
                      <a:pt x="12312" y="5026"/>
                      <a:pt x="12211" y="5436"/>
                      <a:pt x="12141" y="5724"/>
                    </a:cubicBezTo>
                    <a:cubicBezTo>
                      <a:pt x="12110" y="5861"/>
                      <a:pt x="12088" y="5965"/>
                      <a:pt x="12066" y="6048"/>
                    </a:cubicBezTo>
                    <a:cubicBezTo>
                      <a:pt x="12054" y="6123"/>
                      <a:pt x="12045" y="6157"/>
                      <a:pt x="12045" y="6162"/>
                    </a:cubicBezTo>
                    <a:cubicBezTo>
                      <a:pt x="12045" y="6162"/>
                      <a:pt x="12023" y="6157"/>
                      <a:pt x="11984" y="6157"/>
                    </a:cubicBezTo>
                    <a:cubicBezTo>
                      <a:pt x="11941" y="6157"/>
                      <a:pt x="11883" y="6153"/>
                      <a:pt x="11814" y="6153"/>
                    </a:cubicBezTo>
                    <a:cubicBezTo>
                      <a:pt x="11652" y="6149"/>
                      <a:pt x="11429" y="6144"/>
                      <a:pt x="11149" y="6144"/>
                    </a:cubicBezTo>
                    <a:cubicBezTo>
                      <a:pt x="10559" y="6135"/>
                      <a:pt x="9720" y="6131"/>
                      <a:pt x="8671" y="6123"/>
                    </a:cubicBezTo>
                    <a:cubicBezTo>
                      <a:pt x="6571" y="6113"/>
                      <a:pt x="3624" y="6101"/>
                      <a:pt x="186" y="6087"/>
                    </a:cubicBezTo>
                    <a:lnTo>
                      <a:pt x="186" y="6087"/>
                    </a:lnTo>
                    <a:cubicBezTo>
                      <a:pt x="420" y="5180"/>
                      <a:pt x="660" y="4228"/>
                      <a:pt x="910" y="3247"/>
                    </a:cubicBezTo>
                    <a:cubicBezTo>
                      <a:pt x="1037" y="2735"/>
                      <a:pt x="1168" y="2220"/>
                      <a:pt x="1299" y="1700"/>
                    </a:cubicBezTo>
                    <a:cubicBezTo>
                      <a:pt x="1364" y="1438"/>
                      <a:pt x="1434" y="1171"/>
                      <a:pt x="1499" y="909"/>
                    </a:cubicBezTo>
                    <a:lnTo>
                      <a:pt x="1600" y="512"/>
                    </a:lnTo>
                    <a:lnTo>
                      <a:pt x="1653" y="310"/>
                    </a:lnTo>
                    <a:lnTo>
                      <a:pt x="1675" y="209"/>
                    </a:lnTo>
                    <a:lnTo>
                      <a:pt x="1685" y="171"/>
                    </a:lnTo>
                    <a:lnTo>
                      <a:pt x="1685" y="171"/>
                    </a:lnTo>
                    <a:cubicBezTo>
                      <a:pt x="6219" y="161"/>
                      <a:pt x="10362" y="153"/>
                      <a:pt x="13504" y="149"/>
                    </a:cubicBezTo>
                    <a:close/>
                    <a:moveTo>
                      <a:pt x="1643" y="0"/>
                    </a:moveTo>
                    <a:cubicBezTo>
                      <a:pt x="1642" y="0"/>
                      <a:pt x="1546" y="75"/>
                      <a:pt x="1547" y="75"/>
                    </a:cubicBezTo>
                    <a:cubicBezTo>
                      <a:pt x="1547" y="75"/>
                      <a:pt x="1547" y="74"/>
                      <a:pt x="1548" y="74"/>
                    </a:cubicBezTo>
                    <a:lnTo>
                      <a:pt x="1548" y="78"/>
                    </a:lnTo>
                    <a:lnTo>
                      <a:pt x="1548" y="83"/>
                    </a:lnTo>
                    <a:lnTo>
                      <a:pt x="1544" y="96"/>
                    </a:lnTo>
                    <a:lnTo>
                      <a:pt x="1539" y="122"/>
                    </a:lnTo>
                    <a:lnTo>
                      <a:pt x="1526" y="171"/>
                    </a:lnTo>
                    <a:lnTo>
                      <a:pt x="1499" y="270"/>
                    </a:lnTo>
                    <a:lnTo>
                      <a:pt x="1447" y="472"/>
                    </a:lnTo>
                    <a:lnTo>
                      <a:pt x="1347" y="869"/>
                    </a:lnTo>
                    <a:cubicBezTo>
                      <a:pt x="1281" y="1136"/>
                      <a:pt x="1216" y="1398"/>
                      <a:pt x="1150" y="1660"/>
                    </a:cubicBezTo>
                    <a:cubicBezTo>
                      <a:pt x="1019" y="2184"/>
                      <a:pt x="888" y="2700"/>
                      <a:pt x="761" y="3207"/>
                    </a:cubicBezTo>
                    <a:cubicBezTo>
                      <a:pt x="503" y="4225"/>
                      <a:pt x="259" y="5205"/>
                      <a:pt x="23" y="6144"/>
                    </a:cubicBezTo>
                    <a:lnTo>
                      <a:pt x="1" y="6236"/>
                    </a:lnTo>
                    <a:lnTo>
                      <a:pt x="93" y="6236"/>
                    </a:lnTo>
                    <a:cubicBezTo>
                      <a:pt x="3589" y="6222"/>
                      <a:pt x="6582" y="6210"/>
                      <a:pt x="8710" y="6201"/>
                    </a:cubicBezTo>
                    <a:cubicBezTo>
                      <a:pt x="9759" y="6192"/>
                      <a:pt x="10590" y="6188"/>
                      <a:pt x="11175" y="6179"/>
                    </a:cubicBezTo>
                    <a:cubicBezTo>
                      <a:pt x="11451" y="6179"/>
                      <a:pt x="11669" y="6175"/>
                      <a:pt x="11826" y="6170"/>
                    </a:cubicBezTo>
                    <a:cubicBezTo>
                      <a:pt x="11897" y="6170"/>
                      <a:pt x="11949" y="6166"/>
                      <a:pt x="11993" y="6166"/>
                    </a:cubicBezTo>
                    <a:cubicBezTo>
                      <a:pt x="12026" y="6166"/>
                      <a:pt x="12044" y="6163"/>
                      <a:pt x="12046" y="6162"/>
                    </a:cubicBezTo>
                    <a:lnTo>
                      <a:pt x="12046" y="6162"/>
                    </a:lnTo>
                    <a:cubicBezTo>
                      <a:pt x="12046" y="6162"/>
                      <a:pt x="12046" y="6162"/>
                      <a:pt x="12046" y="6162"/>
                    </a:cubicBezTo>
                    <a:cubicBezTo>
                      <a:pt x="12051" y="6162"/>
                      <a:pt x="12059" y="6127"/>
                      <a:pt x="12080" y="6061"/>
                    </a:cubicBezTo>
                    <a:cubicBezTo>
                      <a:pt x="12102" y="5982"/>
                      <a:pt x="12128" y="5882"/>
                      <a:pt x="12163" y="5750"/>
                    </a:cubicBezTo>
                    <a:cubicBezTo>
                      <a:pt x="12242" y="5467"/>
                      <a:pt x="12346" y="5065"/>
                      <a:pt x="12482" y="4550"/>
                    </a:cubicBezTo>
                    <a:cubicBezTo>
                      <a:pt x="12758" y="3487"/>
                      <a:pt x="13151" y="1970"/>
                      <a:pt x="13635" y="105"/>
                    </a:cubicBezTo>
                    <a:lnTo>
                      <a:pt x="13653" y="30"/>
                    </a:lnTo>
                    <a:lnTo>
                      <a:pt x="13579" y="30"/>
                    </a:lnTo>
                    <a:cubicBezTo>
                      <a:pt x="10415" y="26"/>
                      <a:pt x="6219" y="22"/>
                      <a:pt x="1626" y="13"/>
                    </a:cubicBezTo>
                    <a:cubicBezTo>
                      <a:pt x="1638" y="4"/>
                      <a:pt x="1643" y="0"/>
                      <a:pt x="164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1" name="Google Shape;3517;p48">
                <a:extLst>
                  <a:ext uri="{FF2B5EF4-FFF2-40B4-BE49-F238E27FC236}">
                    <a16:creationId xmlns:a16="http://schemas.microsoft.com/office/drawing/2014/main" id="{058C20EE-1428-37B1-6B02-733082B8CF89}"/>
                  </a:ext>
                </a:extLst>
              </p:cNvPr>
              <p:cNvSpPr/>
              <p:nvPr/>
            </p:nvSpPr>
            <p:spPr>
              <a:xfrm>
                <a:off x="1909046" y="3484479"/>
                <a:ext cx="115485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33" h="158" extrusionOk="0">
                    <a:moveTo>
                      <a:pt x="3969" y="0"/>
                    </a:moveTo>
                    <a:cubicBezTo>
                      <a:pt x="1775" y="0"/>
                      <a:pt x="0" y="35"/>
                      <a:pt x="0" y="79"/>
                    </a:cubicBezTo>
                    <a:cubicBezTo>
                      <a:pt x="0" y="123"/>
                      <a:pt x="1775" y="157"/>
                      <a:pt x="3969" y="157"/>
                    </a:cubicBezTo>
                    <a:cubicBezTo>
                      <a:pt x="6158" y="157"/>
                      <a:pt x="7933" y="123"/>
                      <a:pt x="7933" y="79"/>
                    </a:cubicBezTo>
                    <a:cubicBezTo>
                      <a:pt x="7933" y="35"/>
                      <a:pt x="6158" y="0"/>
                      <a:pt x="3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2" name="Google Shape;3518;p48">
                <a:extLst>
                  <a:ext uri="{FF2B5EF4-FFF2-40B4-BE49-F238E27FC236}">
                    <a16:creationId xmlns:a16="http://schemas.microsoft.com/office/drawing/2014/main" id="{B1521410-5023-7049-0DD0-17C55E5E945E}"/>
                  </a:ext>
                </a:extLst>
              </p:cNvPr>
              <p:cNvSpPr/>
              <p:nvPr/>
            </p:nvSpPr>
            <p:spPr>
              <a:xfrm>
                <a:off x="1907008" y="3503360"/>
                <a:ext cx="116183" cy="2300"/>
              </a:xfrm>
              <a:custGeom>
                <a:avLst/>
                <a:gdLst/>
                <a:ahLst/>
                <a:cxnLst/>
                <a:rect l="l" t="t" r="r" b="b"/>
                <a:pathLst>
                  <a:path w="7981" h="158" extrusionOk="0">
                    <a:moveTo>
                      <a:pt x="3991" y="0"/>
                    </a:moveTo>
                    <a:cubicBezTo>
                      <a:pt x="1788" y="0"/>
                      <a:pt x="1" y="36"/>
                      <a:pt x="1" y="79"/>
                    </a:cubicBezTo>
                    <a:cubicBezTo>
                      <a:pt x="1" y="123"/>
                      <a:pt x="1788" y="158"/>
                      <a:pt x="3991" y="158"/>
                    </a:cubicBezTo>
                    <a:cubicBezTo>
                      <a:pt x="6193" y="158"/>
                      <a:pt x="7980" y="123"/>
                      <a:pt x="7980" y="79"/>
                    </a:cubicBezTo>
                    <a:cubicBezTo>
                      <a:pt x="7980" y="36"/>
                      <a:pt x="6193" y="0"/>
                      <a:pt x="399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3" name="Google Shape;3519;p48">
                <a:extLst>
                  <a:ext uri="{FF2B5EF4-FFF2-40B4-BE49-F238E27FC236}">
                    <a16:creationId xmlns:a16="http://schemas.microsoft.com/office/drawing/2014/main" id="{B32E2655-62EE-D4D6-8B19-7D0438136190}"/>
                  </a:ext>
                </a:extLst>
              </p:cNvPr>
              <p:cNvSpPr/>
              <p:nvPr/>
            </p:nvSpPr>
            <p:spPr>
              <a:xfrm>
                <a:off x="1907721" y="3521615"/>
                <a:ext cx="11209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4" extrusionOk="0">
                    <a:moveTo>
                      <a:pt x="3850" y="1"/>
                    </a:moveTo>
                    <a:cubicBezTo>
                      <a:pt x="1721" y="1"/>
                      <a:pt x="0" y="36"/>
                      <a:pt x="0" y="79"/>
                    </a:cubicBezTo>
                    <a:cubicBezTo>
                      <a:pt x="0" y="119"/>
                      <a:pt x="1721" y="154"/>
                      <a:pt x="3850" y="154"/>
                    </a:cubicBezTo>
                    <a:cubicBezTo>
                      <a:pt x="5974" y="154"/>
                      <a:pt x="7700" y="119"/>
                      <a:pt x="7700" y="79"/>
                    </a:cubicBezTo>
                    <a:cubicBezTo>
                      <a:pt x="7700" y="36"/>
                      <a:pt x="5974" y="1"/>
                      <a:pt x="38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4" name="Google Shape;3520;p48">
                <a:extLst>
                  <a:ext uri="{FF2B5EF4-FFF2-40B4-BE49-F238E27FC236}">
                    <a16:creationId xmlns:a16="http://schemas.microsoft.com/office/drawing/2014/main" id="{F3C51F29-7AED-46AC-098B-1494C785DD80}"/>
                  </a:ext>
                </a:extLst>
              </p:cNvPr>
              <p:cNvSpPr/>
              <p:nvPr/>
            </p:nvSpPr>
            <p:spPr>
              <a:xfrm>
                <a:off x="1911783" y="3666098"/>
                <a:ext cx="110084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159" extrusionOk="0">
                    <a:moveTo>
                      <a:pt x="3781" y="1"/>
                    </a:moveTo>
                    <a:cubicBezTo>
                      <a:pt x="1692" y="1"/>
                      <a:pt x="0" y="36"/>
                      <a:pt x="0" y="80"/>
                    </a:cubicBezTo>
                    <a:cubicBezTo>
                      <a:pt x="0" y="123"/>
                      <a:pt x="1692" y="158"/>
                      <a:pt x="3781" y="158"/>
                    </a:cubicBezTo>
                    <a:cubicBezTo>
                      <a:pt x="5865" y="158"/>
                      <a:pt x="7561" y="123"/>
                      <a:pt x="7561" y="80"/>
                    </a:cubicBezTo>
                    <a:cubicBezTo>
                      <a:pt x="7561" y="36"/>
                      <a:pt x="5865" y="1"/>
                      <a:pt x="378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5" name="Google Shape;3521;p48">
                <a:extLst>
                  <a:ext uri="{FF2B5EF4-FFF2-40B4-BE49-F238E27FC236}">
                    <a16:creationId xmlns:a16="http://schemas.microsoft.com/office/drawing/2014/main" id="{8D0FB3DA-9615-B0E9-6823-3F056870F45A}"/>
                  </a:ext>
                </a:extLst>
              </p:cNvPr>
              <p:cNvSpPr/>
              <p:nvPr/>
            </p:nvSpPr>
            <p:spPr>
              <a:xfrm>
                <a:off x="1921202" y="3687032"/>
                <a:ext cx="93852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6447" h="159" extrusionOk="0">
                    <a:moveTo>
                      <a:pt x="3225" y="1"/>
                    </a:moveTo>
                    <a:cubicBezTo>
                      <a:pt x="1442" y="1"/>
                      <a:pt x="0" y="36"/>
                      <a:pt x="0" y="80"/>
                    </a:cubicBezTo>
                    <a:cubicBezTo>
                      <a:pt x="0" y="123"/>
                      <a:pt x="1442" y="158"/>
                      <a:pt x="3225" y="158"/>
                    </a:cubicBezTo>
                    <a:cubicBezTo>
                      <a:pt x="5004" y="158"/>
                      <a:pt x="6446" y="123"/>
                      <a:pt x="6446" y="80"/>
                    </a:cubicBezTo>
                    <a:cubicBezTo>
                      <a:pt x="6446" y="36"/>
                      <a:pt x="5004" y="1"/>
                      <a:pt x="322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5" name="Google Shape;3522;p48">
              <a:extLst>
                <a:ext uri="{FF2B5EF4-FFF2-40B4-BE49-F238E27FC236}">
                  <a16:creationId xmlns:a16="http://schemas.microsoft.com/office/drawing/2014/main" id="{508E562C-2627-C9EB-BAE5-6D8333B8E614}"/>
                </a:ext>
              </a:extLst>
            </p:cNvPr>
            <p:cNvGrpSpPr/>
            <p:nvPr/>
          </p:nvGrpSpPr>
          <p:grpSpPr>
            <a:xfrm>
              <a:off x="1114774" y="3680787"/>
              <a:ext cx="742127" cy="590438"/>
              <a:chOff x="1114774" y="3680787"/>
              <a:chExt cx="742127" cy="590438"/>
            </a:xfrm>
          </p:grpSpPr>
          <p:sp>
            <p:nvSpPr>
              <p:cNvPr id="768" name="Google Shape;3523;p48">
                <a:extLst>
                  <a:ext uri="{FF2B5EF4-FFF2-40B4-BE49-F238E27FC236}">
                    <a16:creationId xmlns:a16="http://schemas.microsoft.com/office/drawing/2014/main" id="{13F1F07C-B5B6-5F56-29D4-4F13B7BC0F10}"/>
                  </a:ext>
                </a:extLst>
              </p:cNvPr>
              <p:cNvSpPr/>
              <p:nvPr/>
            </p:nvSpPr>
            <p:spPr>
              <a:xfrm>
                <a:off x="1570526" y="4224480"/>
                <a:ext cx="152927" cy="46744"/>
              </a:xfrm>
              <a:custGeom>
                <a:avLst/>
                <a:gdLst/>
                <a:ahLst/>
                <a:cxnLst/>
                <a:rect l="l" t="t" r="r" b="b"/>
                <a:pathLst>
                  <a:path w="10505" h="3211" extrusionOk="0">
                    <a:moveTo>
                      <a:pt x="5474" y="1"/>
                    </a:moveTo>
                    <a:cubicBezTo>
                      <a:pt x="5278" y="1"/>
                      <a:pt x="5075" y="5"/>
                      <a:pt x="4865" y="14"/>
                    </a:cubicBezTo>
                    <a:cubicBezTo>
                      <a:pt x="849" y="179"/>
                      <a:pt x="1" y="2504"/>
                      <a:pt x="359" y="2898"/>
                    </a:cubicBezTo>
                    <a:cubicBezTo>
                      <a:pt x="359" y="2898"/>
                      <a:pt x="4869" y="3211"/>
                      <a:pt x="7875" y="3211"/>
                    </a:cubicBezTo>
                    <a:cubicBezTo>
                      <a:pt x="9378" y="3211"/>
                      <a:pt x="10504" y="3132"/>
                      <a:pt x="10503" y="2898"/>
                    </a:cubicBezTo>
                    <a:cubicBezTo>
                      <a:pt x="10495" y="1395"/>
                      <a:pt x="9049" y="1"/>
                      <a:pt x="5474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9" name="Google Shape;3524;p48">
                <a:extLst>
                  <a:ext uri="{FF2B5EF4-FFF2-40B4-BE49-F238E27FC236}">
                    <a16:creationId xmlns:a16="http://schemas.microsoft.com/office/drawing/2014/main" id="{FF7EC045-9844-27E3-3298-A3F928A73D96}"/>
                  </a:ext>
                </a:extLst>
              </p:cNvPr>
              <p:cNvSpPr/>
              <p:nvPr/>
            </p:nvSpPr>
            <p:spPr>
              <a:xfrm>
                <a:off x="1253595" y="4125868"/>
                <a:ext cx="265558" cy="140931"/>
              </a:xfrm>
              <a:custGeom>
                <a:avLst/>
                <a:gdLst/>
                <a:ahLst/>
                <a:cxnLst/>
                <a:rect l="l" t="t" r="r" b="b"/>
                <a:pathLst>
                  <a:path w="18242" h="9681" extrusionOk="0">
                    <a:moveTo>
                      <a:pt x="4139" y="0"/>
                    </a:moveTo>
                    <a:cubicBezTo>
                      <a:pt x="3994" y="844"/>
                      <a:pt x="0" y="9680"/>
                      <a:pt x="2578" y="9680"/>
                    </a:cubicBezTo>
                    <a:lnTo>
                      <a:pt x="15531" y="9680"/>
                    </a:lnTo>
                    <a:cubicBezTo>
                      <a:pt x="15531" y="9680"/>
                      <a:pt x="14194" y="8417"/>
                      <a:pt x="18241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0" name="Google Shape;3525;p48">
                <a:extLst>
                  <a:ext uri="{FF2B5EF4-FFF2-40B4-BE49-F238E27FC236}">
                    <a16:creationId xmlns:a16="http://schemas.microsoft.com/office/drawing/2014/main" id="{921250FE-F30A-B4C0-89A5-DDB5F8E04A9D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29782" cy="466233"/>
              </a:xfrm>
              <a:custGeom>
                <a:avLst/>
                <a:gdLst/>
                <a:ahLst/>
                <a:cxnLst/>
                <a:rect l="l" t="t" r="r" b="b"/>
                <a:pathLst>
                  <a:path w="50131" h="32027" extrusionOk="0">
                    <a:moveTo>
                      <a:pt x="50130" y="1"/>
                    </a:moveTo>
                    <a:lnTo>
                      <a:pt x="5293" y="1085"/>
                    </a:lnTo>
                    <a:lnTo>
                      <a:pt x="0" y="32026"/>
                    </a:lnTo>
                    <a:lnTo>
                      <a:pt x="44654" y="32026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1" name="Google Shape;3526;p48">
                <a:extLst>
                  <a:ext uri="{FF2B5EF4-FFF2-40B4-BE49-F238E27FC236}">
                    <a16:creationId xmlns:a16="http://schemas.microsoft.com/office/drawing/2014/main" id="{CA3C0A8F-A14F-4C64-653D-62C65F0107F6}"/>
                  </a:ext>
                </a:extLst>
              </p:cNvPr>
              <p:cNvSpPr/>
              <p:nvPr/>
            </p:nvSpPr>
            <p:spPr>
              <a:xfrm>
                <a:off x="1148941" y="3714254"/>
                <a:ext cx="665205" cy="406343"/>
              </a:xfrm>
              <a:custGeom>
                <a:avLst/>
                <a:gdLst/>
                <a:ahLst/>
                <a:cxnLst/>
                <a:rect l="l" t="t" r="r" b="b"/>
                <a:pathLst>
                  <a:path w="45695" h="27913" extrusionOk="0">
                    <a:moveTo>
                      <a:pt x="45695" y="1"/>
                    </a:moveTo>
                    <a:lnTo>
                      <a:pt x="4466" y="298"/>
                    </a:lnTo>
                    <a:lnTo>
                      <a:pt x="0" y="27913"/>
                    </a:lnTo>
                    <a:lnTo>
                      <a:pt x="40782" y="27913"/>
                    </a:lnTo>
                    <a:lnTo>
                      <a:pt x="456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2" name="Google Shape;3527;p48">
                <a:extLst>
                  <a:ext uri="{FF2B5EF4-FFF2-40B4-BE49-F238E27FC236}">
                    <a16:creationId xmlns:a16="http://schemas.microsoft.com/office/drawing/2014/main" id="{B7B89B3C-BA81-27C3-E2A4-5F402B379135}"/>
                  </a:ext>
                </a:extLst>
              </p:cNvPr>
              <p:cNvSpPr/>
              <p:nvPr/>
            </p:nvSpPr>
            <p:spPr>
              <a:xfrm>
                <a:off x="1114774" y="3680787"/>
                <a:ext cx="742127" cy="478505"/>
              </a:xfrm>
              <a:custGeom>
                <a:avLst/>
                <a:gdLst/>
                <a:ahLst/>
                <a:cxnLst/>
                <a:rect l="l" t="t" r="r" b="b"/>
                <a:pathLst>
                  <a:path w="50979" h="32870" extrusionOk="0">
                    <a:moveTo>
                      <a:pt x="50130" y="1"/>
                    </a:moveTo>
                    <a:lnTo>
                      <a:pt x="44654" y="32026"/>
                    </a:lnTo>
                    <a:lnTo>
                      <a:pt x="0" y="32026"/>
                    </a:lnTo>
                    <a:lnTo>
                      <a:pt x="1176" y="32869"/>
                    </a:lnTo>
                    <a:lnTo>
                      <a:pt x="45293" y="32869"/>
                    </a:lnTo>
                    <a:lnTo>
                      <a:pt x="50979" y="569"/>
                    </a:lnTo>
                    <a:lnTo>
                      <a:pt x="5013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3" name="Google Shape;3528;p48">
                <a:extLst>
                  <a:ext uri="{FF2B5EF4-FFF2-40B4-BE49-F238E27FC236}">
                    <a16:creationId xmlns:a16="http://schemas.microsoft.com/office/drawing/2014/main" id="{24AE818D-2D55-3E14-516D-2A8B03F924D0}"/>
                  </a:ext>
                </a:extLst>
              </p:cNvPr>
              <p:cNvSpPr/>
              <p:nvPr/>
            </p:nvSpPr>
            <p:spPr>
              <a:xfrm>
                <a:off x="1208044" y="3714254"/>
                <a:ext cx="606102" cy="40921"/>
              </a:xfrm>
              <a:custGeom>
                <a:avLst/>
                <a:gdLst/>
                <a:ahLst/>
                <a:cxnLst/>
                <a:rect l="l" t="t" r="r" b="b"/>
                <a:pathLst>
                  <a:path w="41635" h="2811" extrusionOk="0">
                    <a:moveTo>
                      <a:pt x="41635" y="1"/>
                    </a:moveTo>
                    <a:lnTo>
                      <a:pt x="406" y="298"/>
                    </a:lnTo>
                    <a:lnTo>
                      <a:pt x="0" y="2811"/>
                    </a:lnTo>
                    <a:cubicBezTo>
                      <a:pt x="13" y="2714"/>
                      <a:pt x="41167" y="2653"/>
                      <a:pt x="41167" y="2653"/>
                    </a:cubicBezTo>
                    <a:lnTo>
                      <a:pt x="4163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4" name="Google Shape;3529;p48">
                <a:extLst>
                  <a:ext uri="{FF2B5EF4-FFF2-40B4-BE49-F238E27FC236}">
                    <a16:creationId xmlns:a16="http://schemas.microsoft.com/office/drawing/2014/main" id="{394DB866-387F-4A04-EDF6-1FCAA22A6028}"/>
                  </a:ext>
                </a:extLst>
              </p:cNvPr>
              <p:cNvSpPr/>
              <p:nvPr/>
            </p:nvSpPr>
            <p:spPr>
              <a:xfrm>
                <a:off x="1649034" y="3849071"/>
                <a:ext cx="90038" cy="236545"/>
              </a:xfrm>
              <a:custGeom>
                <a:avLst/>
                <a:gdLst/>
                <a:ahLst/>
                <a:cxnLst/>
                <a:rect l="l" t="t" r="r" b="b"/>
                <a:pathLst>
                  <a:path w="6185" h="16249" extrusionOk="0">
                    <a:moveTo>
                      <a:pt x="6066" y="0"/>
                    </a:moveTo>
                    <a:cubicBezTo>
                      <a:pt x="4974" y="4"/>
                      <a:pt x="3904" y="4"/>
                      <a:pt x="2881" y="4"/>
                    </a:cubicBezTo>
                    <a:lnTo>
                      <a:pt x="2815" y="4"/>
                    </a:lnTo>
                    <a:lnTo>
                      <a:pt x="2802" y="66"/>
                    </a:lnTo>
                    <a:cubicBezTo>
                      <a:pt x="1998" y="4655"/>
                      <a:pt x="1290" y="8693"/>
                      <a:pt x="783" y="11598"/>
                    </a:cubicBezTo>
                    <a:cubicBezTo>
                      <a:pt x="534" y="13032"/>
                      <a:pt x="338" y="14186"/>
                      <a:pt x="198" y="14990"/>
                    </a:cubicBezTo>
                    <a:cubicBezTo>
                      <a:pt x="132" y="15374"/>
                      <a:pt x="84" y="15680"/>
                      <a:pt x="45" y="15894"/>
                    </a:cubicBezTo>
                    <a:cubicBezTo>
                      <a:pt x="31" y="15991"/>
                      <a:pt x="19" y="16069"/>
                      <a:pt x="9" y="16130"/>
                    </a:cubicBezTo>
                    <a:cubicBezTo>
                      <a:pt x="1" y="16178"/>
                      <a:pt x="1" y="16205"/>
                      <a:pt x="1" y="16205"/>
                    </a:cubicBezTo>
                    <a:cubicBezTo>
                      <a:pt x="1" y="16205"/>
                      <a:pt x="9" y="16174"/>
                      <a:pt x="23" y="16118"/>
                    </a:cubicBezTo>
                    <a:cubicBezTo>
                      <a:pt x="31" y="16056"/>
                      <a:pt x="49" y="15977"/>
                      <a:pt x="67" y="15877"/>
                    </a:cubicBezTo>
                    <a:cubicBezTo>
                      <a:pt x="110" y="15658"/>
                      <a:pt x="167" y="15348"/>
                      <a:pt x="241" y="14954"/>
                    </a:cubicBezTo>
                    <a:cubicBezTo>
                      <a:pt x="394" y="14147"/>
                      <a:pt x="608" y="12993"/>
                      <a:pt x="870" y="11555"/>
                    </a:cubicBezTo>
                    <a:cubicBezTo>
                      <a:pt x="1396" y="8680"/>
                      <a:pt x="2118" y="4688"/>
                      <a:pt x="2944" y="157"/>
                    </a:cubicBezTo>
                    <a:lnTo>
                      <a:pt x="5997" y="157"/>
                    </a:lnTo>
                    <a:cubicBezTo>
                      <a:pt x="4794" y="6866"/>
                      <a:pt x="3733" y="12753"/>
                      <a:pt x="3123" y="16161"/>
                    </a:cubicBezTo>
                    <a:lnTo>
                      <a:pt x="3123" y="16161"/>
                    </a:lnTo>
                    <a:cubicBezTo>
                      <a:pt x="2152" y="16174"/>
                      <a:pt x="1380" y="16183"/>
                      <a:pt x="840" y="16187"/>
                    </a:cubicBezTo>
                    <a:cubicBezTo>
                      <a:pt x="578" y="16192"/>
                      <a:pt x="368" y="16196"/>
                      <a:pt x="219" y="16196"/>
                    </a:cubicBezTo>
                    <a:cubicBezTo>
                      <a:pt x="154" y="16200"/>
                      <a:pt x="102" y="16200"/>
                      <a:pt x="57" y="16200"/>
                    </a:cubicBezTo>
                    <a:cubicBezTo>
                      <a:pt x="23" y="16200"/>
                      <a:pt x="1" y="16205"/>
                      <a:pt x="1" y="16205"/>
                    </a:cubicBezTo>
                    <a:cubicBezTo>
                      <a:pt x="1" y="16205"/>
                      <a:pt x="14" y="16209"/>
                      <a:pt x="49" y="16209"/>
                    </a:cubicBezTo>
                    <a:cubicBezTo>
                      <a:pt x="93" y="16209"/>
                      <a:pt x="140" y="16209"/>
                      <a:pt x="202" y="16213"/>
                    </a:cubicBezTo>
                    <a:cubicBezTo>
                      <a:pt x="350" y="16213"/>
                      <a:pt x="551" y="16218"/>
                      <a:pt x="814" y="16222"/>
                    </a:cubicBezTo>
                    <a:cubicBezTo>
                      <a:pt x="1364" y="16227"/>
                      <a:pt x="2155" y="16235"/>
                      <a:pt x="3156" y="16249"/>
                    </a:cubicBezTo>
                    <a:lnTo>
                      <a:pt x="3191" y="16249"/>
                    </a:lnTo>
                    <a:lnTo>
                      <a:pt x="3200" y="16213"/>
                    </a:lnTo>
                    <a:cubicBezTo>
                      <a:pt x="3829" y="12796"/>
                      <a:pt x="4922" y="6857"/>
                      <a:pt x="6167" y="92"/>
                    </a:cubicBezTo>
                    <a:lnTo>
                      <a:pt x="618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5" name="Google Shape;3530;p48">
                <a:extLst>
                  <a:ext uri="{FF2B5EF4-FFF2-40B4-BE49-F238E27FC236}">
                    <a16:creationId xmlns:a16="http://schemas.microsoft.com/office/drawing/2014/main" id="{64DD65B5-D259-51FC-E91D-04E9422D0F4E}"/>
                  </a:ext>
                </a:extLst>
              </p:cNvPr>
              <p:cNvSpPr/>
              <p:nvPr/>
            </p:nvSpPr>
            <p:spPr>
              <a:xfrm>
                <a:off x="1573525" y="3916312"/>
                <a:ext cx="80750" cy="169362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11634" extrusionOk="0">
                    <a:moveTo>
                      <a:pt x="2300" y="153"/>
                    </a:moveTo>
                    <a:cubicBezTo>
                      <a:pt x="3282" y="153"/>
                      <a:pt x="4307" y="153"/>
                      <a:pt x="5357" y="157"/>
                    </a:cubicBezTo>
                    <a:lnTo>
                      <a:pt x="5357" y="157"/>
                    </a:lnTo>
                    <a:cubicBezTo>
                      <a:pt x="4447" y="4793"/>
                      <a:pt x="3637" y="8906"/>
                      <a:pt x="3120" y="11538"/>
                    </a:cubicBezTo>
                    <a:lnTo>
                      <a:pt x="3120" y="11538"/>
                    </a:lnTo>
                    <a:cubicBezTo>
                      <a:pt x="2159" y="11551"/>
                      <a:pt x="1392" y="11560"/>
                      <a:pt x="849" y="11564"/>
                    </a:cubicBezTo>
                    <a:cubicBezTo>
                      <a:pt x="587" y="11568"/>
                      <a:pt x="381" y="11573"/>
                      <a:pt x="228" y="11577"/>
                    </a:cubicBezTo>
                    <a:cubicBezTo>
                      <a:pt x="83" y="11581"/>
                      <a:pt x="10" y="11581"/>
                      <a:pt x="5" y="11586"/>
                    </a:cubicBezTo>
                    <a:cubicBezTo>
                      <a:pt x="5" y="11586"/>
                      <a:pt x="14" y="11564"/>
                      <a:pt x="22" y="11525"/>
                    </a:cubicBezTo>
                    <a:cubicBezTo>
                      <a:pt x="31" y="11477"/>
                      <a:pt x="44" y="11420"/>
                      <a:pt x="57" y="11354"/>
                    </a:cubicBezTo>
                    <a:cubicBezTo>
                      <a:pt x="93" y="11192"/>
                      <a:pt x="141" y="10974"/>
                      <a:pt x="197" y="10698"/>
                    </a:cubicBezTo>
                    <a:cubicBezTo>
                      <a:pt x="315" y="10117"/>
                      <a:pt x="482" y="9300"/>
                      <a:pt x="686" y="8278"/>
                    </a:cubicBezTo>
                    <a:cubicBezTo>
                      <a:pt x="1095" y="6237"/>
                      <a:pt x="1659" y="3396"/>
                      <a:pt x="2300" y="153"/>
                    </a:cubicBezTo>
                    <a:close/>
                    <a:moveTo>
                      <a:pt x="2177" y="0"/>
                    </a:moveTo>
                    <a:lnTo>
                      <a:pt x="2164" y="62"/>
                    </a:lnTo>
                    <a:cubicBezTo>
                      <a:pt x="1539" y="3361"/>
                      <a:pt x="993" y="6245"/>
                      <a:pt x="599" y="8322"/>
                    </a:cubicBezTo>
                    <a:cubicBezTo>
                      <a:pt x="411" y="9335"/>
                      <a:pt x="258" y="10152"/>
                      <a:pt x="153" y="10729"/>
                    </a:cubicBezTo>
                    <a:cubicBezTo>
                      <a:pt x="105" y="11000"/>
                      <a:pt x="66" y="11214"/>
                      <a:pt x="40" y="11372"/>
                    </a:cubicBezTo>
                    <a:cubicBezTo>
                      <a:pt x="15" y="11512"/>
                      <a:pt x="1" y="11586"/>
                      <a:pt x="4" y="11586"/>
                    </a:cubicBezTo>
                    <a:cubicBezTo>
                      <a:pt x="4" y="11586"/>
                      <a:pt x="4" y="11586"/>
                      <a:pt x="5" y="11586"/>
                    </a:cubicBezTo>
                    <a:lnTo>
                      <a:pt x="5" y="11586"/>
                    </a:lnTo>
                    <a:cubicBezTo>
                      <a:pt x="0" y="11590"/>
                      <a:pt x="71" y="11590"/>
                      <a:pt x="206" y="11594"/>
                    </a:cubicBezTo>
                    <a:cubicBezTo>
                      <a:pt x="359" y="11599"/>
                      <a:pt x="560" y="11599"/>
                      <a:pt x="817" y="11608"/>
                    </a:cubicBezTo>
                    <a:cubicBezTo>
                      <a:pt x="1377" y="11612"/>
                      <a:pt x="2168" y="11620"/>
                      <a:pt x="3160" y="11634"/>
                    </a:cubicBezTo>
                    <a:lnTo>
                      <a:pt x="3199" y="11634"/>
                    </a:lnTo>
                    <a:lnTo>
                      <a:pt x="3209" y="11594"/>
                    </a:lnTo>
                    <a:cubicBezTo>
                      <a:pt x="3741" y="8951"/>
                      <a:pt x="4581" y="4786"/>
                      <a:pt x="5529" y="93"/>
                    </a:cubicBezTo>
                    <a:lnTo>
                      <a:pt x="55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6" name="Google Shape;3531;p48">
                <a:extLst>
                  <a:ext uri="{FF2B5EF4-FFF2-40B4-BE49-F238E27FC236}">
                    <a16:creationId xmlns:a16="http://schemas.microsoft.com/office/drawing/2014/main" id="{876CE3F3-0808-5F7D-0C3D-173BB44C5636}"/>
                  </a:ext>
                </a:extLst>
              </p:cNvPr>
              <p:cNvSpPr/>
              <p:nvPr/>
            </p:nvSpPr>
            <p:spPr>
              <a:xfrm>
                <a:off x="1498146" y="3794291"/>
                <a:ext cx="100199" cy="291266"/>
              </a:xfrm>
              <a:custGeom>
                <a:avLst/>
                <a:gdLst/>
                <a:ahLst/>
                <a:cxnLst/>
                <a:rect l="l" t="t" r="r" b="b"/>
                <a:pathLst>
                  <a:path w="6883" h="20008" extrusionOk="0">
                    <a:moveTo>
                      <a:pt x="6696" y="158"/>
                    </a:moveTo>
                    <a:cubicBezTo>
                      <a:pt x="5142" y="8650"/>
                      <a:pt x="3807" y="16058"/>
                      <a:pt x="3126" y="19929"/>
                    </a:cubicBezTo>
                    <a:lnTo>
                      <a:pt x="3126" y="19929"/>
                    </a:lnTo>
                    <a:cubicBezTo>
                      <a:pt x="2135" y="19937"/>
                      <a:pt x="1358" y="19946"/>
                      <a:pt x="826" y="19950"/>
                    </a:cubicBezTo>
                    <a:cubicBezTo>
                      <a:pt x="563" y="19955"/>
                      <a:pt x="358" y="19959"/>
                      <a:pt x="214" y="19959"/>
                    </a:cubicBezTo>
                    <a:cubicBezTo>
                      <a:pt x="77" y="19963"/>
                      <a:pt x="3" y="19968"/>
                      <a:pt x="0" y="19968"/>
                    </a:cubicBezTo>
                    <a:lnTo>
                      <a:pt x="0" y="19968"/>
                    </a:lnTo>
                    <a:cubicBezTo>
                      <a:pt x="4" y="19967"/>
                      <a:pt x="9" y="19933"/>
                      <a:pt x="26" y="19863"/>
                    </a:cubicBezTo>
                    <a:cubicBezTo>
                      <a:pt x="39" y="19788"/>
                      <a:pt x="57" y="19693"/>
                      <a:pt x="83" y="19566"/>
                    </a:cubicBezTo>
                    <a:cubicBezTo>
                      <a:pt x="131" y="19294"/>
                      <a:pt x="206" y="18915"/>
                      <a:pt x="297" y="18425"/>
                    </a:cubicBezTo>
                    <a:cubicBezTo>
                      <a:pt x="481" y="17428"/>
                      <a:pt x="747" y="16000"/>
                      <a:pt x="1075" y="14217"/>
                    </a:cubicBezTo>
                    <a:cubicBezTo>
                      <a:pt x="1724" y="10669"/>
                      <a:pt x="2624" y="5738"/>
                      <a:pt x="3641" y="158"/>
                    </a:cubicBezTo>
                    <a:close/>
                    <a:moveTo>
                      <a:pt x="6765" y="1"/>
                    </a:moveTo>
                    <a:cubicBezTo>
                      <a:pt x="5672" y="1"/>
                      <a:pt x="4597" y="1"/>
                      <a:pt x="3579" y="5"/>
                    </a:cubicBezTo>
                    <a:lnTo>
                      <a:pt x="3514" y="5"/>
                    </a:lnTo>
                    <a:lnTo>
                      <a:pt x="3500" y="66"/>
                    </a:lnTo>
                    <a:cubicBezTo>
                      <a:pt x="2504" y="5699"/>
                      <a:pt x="1622" y="10681"/>
                      <a:pt x="983" y="14265"/>
                    </a:cubicBezTo>
                    <a:cubicBezTo>
                      <a:pt x="673" y="16039"/>
                      <a:pt x="424" y="17464"/>
                      <a:pt x="253" y="18460"/>
                    </a:cubicBezTo>
                    <a:cubicBezTo>
                      <a:pt x="170" y="18941"/>
                      <a:pt x="105" y="19316"/>
                      <a:pt x="61" y="19583"/>
                    </a:cubicBezTo>
                    <a:cubicBezTo>
                      <a:pt x="39" y="19705"/>
                      <a:pt x="26" y="19802"/>
                      <a:pt x="13" y="19871"/>
                    </a:cubicBezTo>
                    <a:cubicBezTo>
                      <a:pt x="4" y="19937"/>
                      <a:pt x="0" y="19968"/>
                      <a:pt x="0" y="19968"/>
                    </a:cubicBezTo>
                    <a:cubicBezTo>
                      <a:pt x="0" y="19968"/>
                      <a:pt x="65" y="19972"/>
                      <a:pt x="201" y="19976"/>
                    </a:cubicBezTo>
                    <a:cubicBezTo>
                      <a:pt x="341" y="19976"/>
                      <a:pt x="541" y="19981"/>
                      <a:pt x="799" y="19985"/>
                    </a:cubicBezTo>
                    <a:cubicBezTo>
                      <a:pt x="1346" y="19990"/>
                      <a:pt x="2137" y="19998"/>
                      <a:pt x="3155" y="20008"/>
                    </a:cubicBezTo>
                    <a:lnTo>
                      <a:pt x="3190" y="20008"/>
                    </a:lnTo>
                    <a:lnTo>
                      <a:pt x="3195" y="19976"/>
                    </a:lnTo>
                    <a:cubicBezTo>
                      <a:pt x="3924" y="16105"/>
                      <a:pt x="5301" y="8649"/>
                      <a:pt x="6866" y="92"/>
                    </a:cubicBezTo>
                    <a:lnTo>
                      <a:pt x="688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7" name="Google Shape;3532;p48">
                <a:extLst>
                  <a:ext uri="{FF2B5EF4-FFF2-40B4-BE49-F238E27FC236}">
                    <a16:creationId xmlns:a16="http://schemas.microsoft.com/office/drawing/2014/main" id="{FC1D7501-C3C4-EB6E-C65F-CB66496224EE}"/>
                  </a:ext>
                </a:extLst>
              </p:cNvPr>
              <p:cNvSpPr/>
              <p:nvPr/>
            </p:nvSpPr>
            <p:spPr>
              <a:xfrm>
                <a:off x="1422622" y="3964410"/>
                <a:ext cx="69934" cy="121337"/>
              </a:xfrm>
              <a:custGeom>
                <a:avLst/>
                <a:gdLst/>
                <a:ahLst/>
                <a:cxnLst/>
                <a:rect l="l" t="t" r="r" b="b"/>
                <a:pathLst>
                  <a:path w="4804" h="8335" extrusionOk="0">
                    <a:moveTo>
                      <a:pt x="1558" y="153"/>
                    </a:moveTo>
                    <a:lnTo>
                      <a:pt x="1558" y="153"/>
                    </a:lnTo>
                    <a:cubicBezTo>
                      <a:pt x="2517" y="153"/>
                      <a:pt x="3548" y="157"/>
                      <a:pt x="4616" y="157"/>
                    </a:cubicBezTo>
                    <a:lnTo>
                      <a:pt x="4616" y="157"/>
                    </a:lnTo>
                    <a:cubicBezTo>
                      <a:pt x="4029" y="3332"/>
                      <a:pt x="3496" y="6193"/>
                      <a:pt x="3115" y="8230"/>
                    </a:cubicBezTo>
                    <a:lnTo>
                      <a:pt x="3115" y="8230"/>
                    </a:lnTo>
                    <a:cubicBezTo>
                      <a:pt x="2175" y="8243"/>
                      <a:pt x="1412" y="8251"/>
                      <a:pt x="866" y="8260"/>
                    </a:cubicBezTo>
                    <a:cubicBezTo>
                      <a:pt x="604" y="8264"/>
                      <a:pt x="394" y="8269"/>
                      <a:pt x="232" y="8273"/>
                    </a:cubicBezTo>
                    <a:cubicBezTo>
                      <a:pt x="88" y="8273"/>
                      <a:pt x="9" y="8277"/>
                      <a:pt x="5" y="8282"/>
                    </a:cubicBezTo>
                    <a:cubicBezTo>
                      <a:pt x="9" y="8277"/>
                      <a:pt x="23" y="8221"/>
                      <a:pt x="45" y="8116"/>
                    </a:cubicBezTo>
                    <a:cubicBezTo>
                      <a:pt x="71" y="7997"/>
                      <a:pt x="101" y="7844"/>
                      <a:pt x="136" y="7652"/>
                    </a:cubicBezTo>
                    <a:cubicBezTo>
                      <a:pt x="219" y="7237"/>
                      <a:pt x="333" y="6660"/>
                      <a:pt x="473" y="5940"/>
                    </a:cubicBezTo>
                    <a:cubicBezTo>
                      <a:pt x="745" y="4488"/>
                      <a:pt x="1122" y="2478"/>
                      <a:pt x="1558" y="153"/>
                    </a:cubicBezTo>
                    <a:close/>
                    <a:moveTo>
                      <a:pt x="4686" y="0"/>
                    </a:moveTo>
                    <a:cubicBezTo>
                      <a:pt x="3571" y="0"/>
                      <a:pt x="2496" y="4"/>
                      <a:pt x="1499" y="4"/>
                    </a:cubicBezTo>
                    <a:lnTo>
                      <a:pt x="1434" y="4"/>
                    </a:lnTo>
                    <a:lnTo>
                      <a:pt x="1425" y="66"/>
                    </a:lnTo>
                    <a:cubicBezTo>
                      <a:pt x="1005" y="2443"/>
                      <a:pt x="648" y="4502"/>
                      <a:pt x="386" y="5983"/>
                    </a:cubicBezTo>
                    <a:cubicBezTo>
                      <a:pt x="263" y="6696"/>
                      <a:pt x="166" y="7267"/>
                      <a:pt x="97" y="7683"/>
                    </a:cubicBezTo>
                    <a:cubicBezTo>
                      <a:pt x="66" y="7866"/>
                      <a:pt x="45" y="8015"/>
                      <a:pt x="23" y="8133"/>
                    </a:cubicBezTo>
                    <a:cubicBezTo>
                      <a:pt x="10" y="8230"/>
                      <a:pt x="1" y="8282"/>
                      <a:pt x="4" y="8282"/>
                    </a:cubicBezTo>
                    <a:cubicBezTo>
                      <a:pt x="5" y="8282"/>
                      <a:pt x="5" y="8282"/>
                      <a:pt x="5" y="8282"/>
                    </a:cubicBezTo>
                    <a:lnTo>
                      <a:pt x="5" y="8282"/>
                    </a:lnTo>
                    <a:cubicBezTo>
                      <a:pt x="1" y="8286"/>
                      <a:pt x="71" y="8286"/>
                      <a:pt x="210" y="8290"/>
                    </a:cubicBezTo>
                    <a:cubicBezTo>
                      <a:pt x="368" y="8295"/>
                      <a:pt x="573" y="8299"/>
                      <a:pt x="831" y="8304"/>
                    </a:cubicBezTo>
                    <a:cubicBezTo>
                      <a:pt x="1395" y="8312"/>
                      <a:pt x="2185" y="8322"/>
                      <a:pt x="3160" y="8334"/>
                    </a:cubicBezTo>
                    <a:lnTo>
                      <a:pt x="3204" y="8334"/>
                    </a:lnTo>
                    <a:lnTo>
                      <a:pt x="3212" y="8290"/>
                    </a:lnTo>
                    <a:cubicBezTo>
                      <a:pt x="3606" y="6236"/>
                      <a:pt x="4166" y="3326"/>
                      <a:pt x="4785" y="92"/>
                    </a:cubicBezTo>
                    <a:lnTo>
                      <a:pt x="480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8" name="Google Shape;3533;p48">
                <a:extLst>
                  <a:ext uri="{FF2B5EF4-FFF2-40B4-BE49-F238E27FC236}">
                    <a16:creationId xmlns:a16="http://schemas.microsoft.com/office/drawing/2014/main" id="{FC9150B8-5849-2924-49C7-8F04F3124416}"/>
                  </a:ext>
                </a:extLst>
              </p:cNvPr>
              <p:cNvSpPr/>
              <p:nvPr/>
            </p:nvSpPr>
            <p:spPr>
              <a:xfrm>
                <a:off x="1347228" y="3887052"/>
                <a:ext cx="81697" cy="198564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13640" extrusionOk="0">
                    <a:moveTo>
                      <a:pt x="5494" y="1"/>
                    </a:moveTo>
                    <a:cubicBezTo>
                      <a:pt x="4401" y="1"/>
                      <a:pt x="3336" y="1"/>
                      <a:pt x="2308" y="5"/>
                    </a:cubicBezTo>
                    <a:lnTo>
                      <a:pt x="2243" y="5"/>
                    </a:lnTo>
                    <a:lnTo>
                      <a:pt x="2229" y="66"/>
                    </a:lnTo>
                    <a:cubicBezTo>
                      <a:pt x="1587" y="3924"/>
                      <a:pt x="1023" y="7311"/>
                      <a:pt x="617" y="9745"/>
                    </a:cubicBezTo>
                    <a:cubicBezTo>
                      <a:pt x="420" y="10943"/>
                      <a:pt x="268" y="11909"/>
                      <a:pt x="154" y="12581"/>
                    </a:cubicBezTo>
                    <a:cubicBezTo>
                      <a:pt x="105" y="12906"/>
                      <a:pt x="67" y="13154"/>
                      <a:pt x="36" y="13338"/>
                    </a:cubicBezTo>
                    <a:cubicBezTo>
                      <a:pt x="27" y="13416"/>
                      <a:pt x="14" y="13482"/>
                      <a:pt x="10" y="13535"/>
                    </a:cubicBezTo>
                    <a:cubicBezTo>
                      <a:pt x="1" y="13574"/>
                      <a:pt x="1" y="13596"/>
                      <a:pt x="1" y="13596"/>
                    </a:cubicBezTo>
                    <a:cubicBezTo>
                      <a:pt x="6" y="13596"/>
                      <a:pt x="10" y="13569"/>
                      <a:pt x="18" y="13525"/>
                    </a:cubicBezTo>
                    <a:cubicBezTo>
                      <a:pt x="32" y="13469"/>
                      <a:pt x="40" y="13404"/>
                      <a:pt x="58" y="13321"/>
                    </a:cubicBezTo>
                    <a:cubicBezTo>
                      <a:pt x="93" y="13137"/>
                      <a:pt x="141" y="12879"/>
                      <a:pt x="198" y="12551"/>
                    </a:cubicBezTo>
                    <a:cubicBezTo>
                      <a:pt x="320" y="11873"/>
                      <a:pt x="490" y="10903"/>
                      <a:pt x="709" y="9702"/>
                    </a:cubicBezTo>
                    <a:cubicBezTo>
                      <a:pt x="1126" y="7299"/>
                      <a:pt x="1708" y="3959"/>
                      <a:pt x="2371" y="158"/>
                    </a:cubicBezTo>
                    <a:lnTo>
                      <a:pt x="5426" y="158"/>
                    </a:lnTo>
                    <a:cubicBezTo>
                      <a:pt x="4475" y="5679"/>
                      <a:pt x="3636" y="10558"/>
                      <a:pt x="3119" y="13552"/>
                    </a:cubicBezTo>
                    <a:lnTo>
                      <a:pt x="3119" y="13552"/>
                    </a:lnTo>
                    <a:cubicBezTo>
                      <a:pt x="2153" y="13561"/>
                      <a:pt x="1388" y="13570"/>
                      <a:pt x="845" y="13578"/>
                    </a:cubicBezTo>
                    <a:cubicBezTo>
                      <a:pt x="583" y="13583"/>
                      <a:pt x="377" y="13583"/>
                      <a:pt x="224" y="13587"/>
                    </a:cubicBezTo>
                    <a:cubicBezTo>
                      <a:pt x="158" y="13587"/>
                      <a:pt x="105" y="13591"/>
                      <a:pt x="62" y="13591"/>
                    </a:cubicBezTo>
                    <a:cubicBezTo>
                      <a:pt x="23" y="13591"/>
                      <a:pt x="6" y="13596"/>
                      <a:pt x="1" y="13596"/>
                    </a:cubicBezTo>
                    <a:cubicBezTo>
                      <a:pt x="1" y="13600"/>
                      <a:pt x="67" y="13600"/>
                      <a:pt x="206" y="13604"/>
                    </a:cubicBezTo>
                    <a:cubicBezTo>
                      <a:pt x="355" y="13604"/>
                      <a:pt x="556" y="13609"/>
                      <a:pt x="819" y="13613"/>
                    </a:cubicBezTo>
                    <a:cubicBezTo>
                      <a:pt x="1369" y="13622"/>
                      <a:pt x="2160" y="13630"/>
                      <a:pt x="3157" y="13640"/>
                    </a:cubicBezTo>
                    <a:lnTo>
                      <a:pt x="3195" y="13640"/>
                    </a:lnTo>
                    <a:lnTo>
                      <a:pt x="3205" y="13604"/>
                    </a:lnTo>
                    <a:cubicBezTo>
                      <a:pt x="3733" y="10598"/>
                      <a:pt x="4607" y="5669"/>
                      <a:pt x="5595" y="92"/>
                    </a:cubicBezTo>
                    <a:lnTo>
                      <a:pt x="561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9" name="Google Shape;3534;p48">
                <a:extLst>
                  <a:ext uri="{FF2B5EF4-FFF2-40B4-BE49-F238E27FC236}">
                    <a16:creationId xmlns:a16="http://schemas.microsoft.com/office/drawing/2014/main" id="{7806803D-4702-EDD5-F15F-8378382C89D1}"/>
                  </a:ext>
                </a:extLst>
              </p:cNvPr>
              <p:cNvSpPr/>
              <p:nvPr/>
            </p:nvSpPr>
            <p:spPr>
              <a:xfrm>
                <a:off x="1271791" y="3818850"/>
                <a:ext cx="94915" cy="266708"/>
              </a:xfrm>
              <a:custGeom>
                <a:avLst/>
                <a:gdLst/>
                <a:ahLst/>
                <a:cxnLst/>
                <a:rect l="l" t="t" r="r" b="b"/>
                <a:pathLst>
                  <a:path w="6520" h="18321" extrusionOk="0">
                    <a:moveTo>
                      <a:pt x="6402" y="1"/>
                    </a:moveTo>
                    <a:cubicBezTo>
                      <a:pt x="5309" y="1"/>
                      <a:pt x="4234" y="1"/>
                      <a:pt x="3212" y="5"/>
                    </a:cubicBezTo>
                    <a:lnTo>
                      <a:pt x="3147" y="5"/>
                    </a:lnTo>
                    <a:lnTo>
                      <a:pt x="3137" y="66"/>
                    </a:lnTo>
                    <a:cubicBezTo>
                      <a:pt x="2242" y="5231"/>
                      <a:pt x="1451" y="9789"/>
                      <a:pt x="878" y="13067"/>
                    </a:cubicBezTo>
                    <a:cubicBezTo>
                      <a:pt x="603" y="14688"/>
                      <a:pt x="380" y="15995"/>
                      <a:pt x="227" y="16905"/>
                    </a:cubicBezTo>
                    <a:cubicBezTo>
                      <a:pt x="153" y="17341"/>
                      <a:pt x="96" y="17686"/>
                      <a:pt x="53" y="17931"/>
                    </a:cubicBezTo>
                    <a:cubicBezTo>
                      <a:pt x="35" y="18040"/>
                      <a:pt x="22" y="18128"/>
                      <a:pt x="13" y="18194"/>
                    </a:cubicBezTo>
                    <a:cubicBezTo>
                      <a:pt x="4" y="18254"/>
                      <a:pt x="0" y="18281"/>
                      <a:pt x="0" y="18281"/>
                    </a:cubicBezTo>
                    <a:cubicBezTo>
                      <a:pt x="4" y="18281"/>
                      <a:pt x="9" y="18246"/>
                      <a:pt x="22" y="18184"/>
                    </a:cubicBezTo>
                    <a:cubicBezTo>
                      <a:pt x="35" y="18115"/>
                      <a:pt x="53" y="18027"/>
                      <a:pt x="75" y="17914"/>
                    </a:cubicBezTo>
                    <a:cubicBezTo>
                      <a:pt x="122" y="17665"/>
                      <a:pt x="188" y="17315"/>
                      <a:pt x="271" y="16869"/>
                    </a:cubicBezTo>
                    <a:cubicBezTo>
                      <a:pt x="437" y="15961"/>
                      <a:pt x="673" y="14650"/>
                      <a:pt x="970" y="13024"/>
                    </a:cubicBezTo>
                    <a:cubicBezTo>
                      <a:pt x="1553" y="9777"/>
                      <a:pt x="2362" y="5266"/>
                      <a:pt x="3279" y="158"/>
                    </a:cubicBezTo>
                    <a:lnTo>
                      <a:pt x="6333" y="158"/>
                    </a:lnTo>
                    <a:cubicBezTo>
                      <a:pt x="4950" y="7855"/>
                      <a:pt x="3758" y="14587"/>
                      <a:pt x="3122" y="18242"/>
                    </a:cubicBezTo>
                    <a:lnTo>
                      <a:pt x="3122" y="18242"/>
                    </a:lnTo>
                    <a:cubicBezTo>
                      <a:pt x="2137" y="18250"/>
                      <a:pt x="1366" y="18259"/>
                      <a:pt x="830" y="18263"/>
                    </a:cubicBezTo>
                    <a:cubicBezTo>
                      <a:pt x="568" y="18268"/>
                      <a:pt x="363" y="18272"/>
                      <a:pt x="218" y="18272"/>
                    </a:cubicBezTo>
                    <a:cubicBezTo>
                      <a:pt x="153" y="18276"/>
                      <a:pt x="101" y="18276"/>
                      <a:pt x="57" y="18276"/>
                    </a:cubicBezTo>
                    <a:cubicBezTo>
                      <a:pt x="22" y="18276"/>
                      <a:pt x="4" y="18281"/>
                      <a:pt x="0" y="18281"/>
                    </a:cubicBezTo>
                    <a:cubicBezTo>
                      <a:pt x="0" y="18281"/>
                      <a:pt x="17" y="18281"/>
                      <a:pt x="49" y="18285"/>
                    </a:cubicBezTo>
                    <a:cubicBezTo>
                      <a:pt x="92" y="18285"/>
                      <a:pt x="140" y="18285"/>
                      <a:pt x="201" y="18289"/>
                    </a:cubicBezTo>
                    <a:cubicBezTo>
                      <a:pt x="345" y="18289"/>
                      <a:pt x="547" y="18294"/>
                      <a:pt x="804" y="18298"/>
                    </a:cubicBezTo>
                    <a:cubicBezTo>
                      <a:pt x="1354" y="18303"/>
                      <a:pt x="2146" y="18311"/>
                      <a:pt x="3155" y="18321"/>
                    </a:cubicBezTo>
                    <a:lnTo>
                      <a:pt x="3190" y="18321"/>
                    </a:lnTo>
                    <a:lnTo>
                      <a:pt x="3195" y="18289"/>
                    </a:lnTo>
                    <a:cubicBezTo>
                      <a:pt x="3877" y="14632"/>
                      <a:pt x="5109" y="7849"/>
                      <a:pt x="6503" y="92"/>
                    </a:cubicBezTo>
                    <a:lnTo>
                      <a:pt x="6520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0" name="Google Shape;3535;p48">
                <a:extLst>
                  <a:ext uri="{FF2B5EF4-FFF2-40B4-BE49-F238E27FC236}">
                    <a16:creationId xmlns:a16="http://schemas.microsoft.com/office/drawing/2014/main" id="{A3CE34A1-3D59-C977-30B8-F5599934AF7B}"/>
                  </a:ext>
                </a:extLst>
              </p:cNvPr>
              <p:cNvSpPr/>
              <p:nvPr/>
            </p:nvSpPr>
            <p:spPr>
              <a:xfrm>
                <a:off x="1228017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1" name="Google Shape;3536;p48">
                <a:extLst>
                  <a:ext uri="{FF2B5EF4-FFF2-40B4-BE49-F238E27FC236}">
                    <a16:creationId xmlns:a16="http://schemas.microsoft.com/office/drawing/2014/main" id="{E185639F-4F54-0517-81FD-1DB4686C50B3}"/>
                  </a:ext>
                </a:extLst>
              </p:cNvPr>
              <p:cNvSpPr/>
              <p:nvPr/>
            </p:nvSpPr>
            <p:spPr>
              <a:xfrm>
                <a:off x="1255050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1" y="171"/>
                      <a:pt x="1" y="377"/>
                    </a:cubicBezTo>
                    <a:cubicBezTo>
                      <a:pt x="1" y="586"/>
                      <a:pt x="166" y="756"/>
                      <a:pt x="376" y="756"/>
                    </a:cubicBezTo>
                    <a:cubicBezTo>
                      <a:pt x="586" y="756"/>
                      <a:pt x="757" y="586"/>
                      <a:pt x="757" y="377"/>
                    </a:cubicBezTo>
                    <a:cubicBezTo>
                      <a:pt x="757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2" name="Google Shape;3537;p48">
                <a:extLst>
                  <a:ext uri="{FF2B5EF4-FFF2-40B4-BE49-F238E27FC236}">
                    <a16:creationId xmlns:a16="http://schemas.microsoft.com/office/drawing/2014/main" id="{2E5274B3-06FE-CDFD-A51C-7AFB4D2E6555}"/>
                  </a:ext>
                </a:extLst>
              </p:cNvPr>
              <p:cNvSpPr/>
              <p:nvPr/>
            </p:nvSpPr>
            <p:spPr>
              <a:xfrm>
                <a:off x="1282098" y="3731185"/>
                <a:ext cx="11020" cy="1102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757" extrusionOk="0">
                    <a:moveTo>
                      <a:pt x="376" y="0"/>
                    </a:moveTo>
                    <a:cubicBezTo>
                      <a:pt x="166" y="0"/>
                      <a:pt x="0" y="171"/>
                      <a:pt x="0" y="377"/>
                    </a:cubicBezTo>
                    <a:cubicBezTo>
                      <a:pt x="0" y="586"/>
                      <a:pt x="166" y="756"/>
                      <a:pt x="376" y="756"/>
                    </a:cubicBezTo>
                    <a:cubicBezTo>
                      <a:pt x="586" y="756"/>
                      <a:pt x="756" y="586"/>
                      <a:pt x="756" y="377"/>
                    </a:cubicBezTo>
                    <a:cubicBezTo>
                      <a:pt x="756" y="171"/>
                      <a:pt x="586" y="0"/>
                      <a:pt x="3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3" name="Google Shape;3538;p48">
                <a:extLst>
                  <a:ext uri="{FF2B5EF4-FFF2-40B4-BE49-F238E27FC236}">
                    <a16:creationId xmlns:a16="http://schemas.microsoft.com/office/drawing/2014/main" id="{CECA6143-302B-2380-F933-BFA915A59736}"/>
                  </a:ext>
                </a:extLst>
              </p:cNvPr>
              <p:cNvSpPr/>
              <p:nvPr/>
            </p:nvSpPr>
            <p:spPr>
              <a:xfrm>
                <a:off x="1196325" y="3906515"/>
                <a:ext cx="79804" cy="179159"/>
              </a:xfrm>
              <a:custGeom>
                <a:avLst/>
                <a:gdLst/>
                <a:ahLst/>
                <a:cxnLst/>
                <a:rect l="l" t="t" r="r" b="b"/>
                <a:pathLst>
                  <a:path w="5482" h="12307" extrusionOk="0">
                    <a:moveTo>
                      <a:pt x="5364" y="1"/>
                    </a:moveTo>
                    <a:cubicBezTo>
                      <a:pt x="4271" y="1"/>
                      <a:pt x="3204" y="1"/>
                      <a:pt x="2177" y="5"/>
                    </a:cubicBezTo>
                    <a:lnTo>
                      <a:pt x="2112" y="5"/>
                    </a:lnTo>
                    <a:lnTo>
                      <a:pt x="2103" y="66"/>
                    </a:lnTo>
                    <a:cubicBezTo>
                      <a:pt x="1496" y="3549"/>
                      <a:pt x="963" y="6603"/>
                      <a:pt x="578" y="8798"/>
                    </a:cubicBezTo>
                    <a:cubicBezTo>
                      <a:pt x="398" y="9877"/>
                      <a:pt x="251" y="10742"/>
                      <a:pt x="146" y="11349"/>
                    </a:cubicBezTo>
                    <a:cubicBezTo>
                      <a:pt x="97" y="11638"/>
                      <a:pt x="62" y="11861"/>
                      <a:pt x="36" y="12027"/>
                    </a:cubicBezTo>
                    <a:cubicBezTo>
                      <a:pt x="11" y="12176"/>
                      <a:pt x="2" y="12255"/>
                      <a:pt x="1" y="12259"/>
                    </a:cubicBezTo>
                    <a:lnTo>
                      <a:pt x="1" y="12259"/>
                    </a:lnTo>
                    <a:cubicBezTo>
                      <a:pt x="5" y="12258"/>
                      <a:pt x="9" y="12236"/>
                      <a:pt x="19" y="12194"/>
                    </a:cubicBezTo>
                    <a:cubicBezTo>
                      <a:pt x="27" y="12145"/>
                      <a:pt x="41" y="12084"/>
                      <a:pt x="58" y="12014"/>
                    </a:cubicBezTo>
                    <a:cubicBezTo>
                      <a:pt x="88" y="11843"/>
                      <a:pt x="132" y="11612"/>
                      <a:pt x="189" y="11319"/>
                    </a:cubicBezTo>
                    <a:cubicBezTo>
                      <a:pt x="303" y="10707"/>
                      <a:pt x="465" y="9838"/>
                      <a:pt x="670" y="8753"/>
                    </a:cubicBezTo>
                    <a:cubicBezTo>
                      <a:pt x="1065" y="6591"/>
                      <a:pt x="1611" y="3588"/>
                      <a:pt x="2240" y="158"/>
                    </a:cubicBezTo>
                    <a:lnTo>
                      <a:pt x="5295" y="158"/>
                    </a:lnTo>
                    <a:cubicBezTo>
                      <a:pt x="4405" y="5087"/>
                      <a:pt x="3615" y="9459"/>
                      <a:pt x="3120" y="12211"/>
                    </a:cubicBezTo>
                    <a:lnTo>
                      <a:pt x="3120" y="12211"/>
                    </a:lnTo>
                    <a:cubicBezTo>
                      <a:pt x="2155" y="12224"/>
                      <a:pt x="1387" y="12233"/>
                      <a:pt x="848" y="12237"/>
                    </a:cubicBezTo>
                    <a:cubicBezTo>
                      <a:pt x="582" y="12241"/>
                      <a:pt x="376" y="12246"/>
                      <a:pt x="224" y="12250"/>
                    </a:cubicBezTo>
                    <a:cubicBezTo>
                      <a:pt x="158" y="12250"/>
                      <a:pt x="106" y="12254"/>
                      <a:pt x="62" y="12254"/>
                    </a:cubicBezTo>
                    <a:cubicBezTo>
                      <a:pt x="23" y="12254"/>
                      <a:pt x="5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1" y="12259"/>
                      <a:pt x="1" y="12259"/>
                      <a:pt x="1" y="12259"/>
                    </a:cubicBezTo>
                    <a:cubicBezTo>
                      <a:pt x="1" y="12259"/>
                      <a:pt x="1" y="12259"/>
                      <a:pt x="1" y="12259"/>
                    </a:cubicBezTo>
                    <a:lnTo>
                      <a:pt x="1" y="12259"/>
                    </a:lnTo>
                    <a:cubicBezTo>
                      <a:pt x="3" y="12263"/>
                      <a:pt x="69" y="12263"/>
                      <a:pt x="207" y="12267"/>
                    </a:cubicBezTo>
                    <a:cubicBezTo>
                      <a:pt x="355" y="12272"/>
                      <a:pt x="560" y="12272"/>
                      <a:pt x="818" y="12281"/>
                    </a:cubicBezTo>
                    <a:cubicBezTo>
                      <a:pt x="1373" y="12285"/>
                      <a:pt x="2165" y="12293"/>
                      <a:pt x="3161" y="12307"/>
                    </a:cubicBezTo>
                    <a:lnTo>
                      <a:pt x="3196" y="12307"/>
                    </a:lnTo>
                    <a:lnTo>
                      <a:pt x="3204" y="12267"/>
                    </a:lnTo>
                    <a:cubicBezTo>
                      <a:pt x="3716" y="9501"/>
                      <a:pt x="4537" y="5078"/>
                      <a:pt x="5463" y="92"/>
                    </a:cubicBezTo>
                    <a:lnTo>
                      <a:pt x="548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4" name="Google Shape;3539;p48">
                <a:extLst>
                  <a:ext uri="{FF2B5EF4-FFF2-40B4-BE49-F238E27FC236}">
                    <a16:creationId xmlns:a16="http://schemas.microsoft.com/office/drawing/2014/main" id="{C7F1B356-8688-37CC-27BB-72CC5449C76B}"/>
                  </a:ext>
                </a:extLst>
              </p:cNvPr>
              <p:cNvSpPr/>
              <p:nvPr/>
            </p:nvSpPr>
            <p:spPr>
              <a:xfrm>
                <a:off x="1456919" y="3824193"/>
                <a:ext cx="264655" cy="83487"/>
              </a:xfrm>
              <a:custGeom>
                <a:avLst/>
                <a:gdLst/>
                <a:ahLst/>
                <a:cxnLst/>
                <a:rect l="l" t="t" r="r" b="b"/>
                <a:pathLst>
                  <a:path w="18180" h="5735" extrusionOk="0">
                    <a:moveTo>
                      <a:pt x="975" y="1"/>
                    </a:moveTo>
                    <a:lnTo>
                      <a:pt x="0" y="5735"/>
                    </a:lnTo>
                    <a:lnTo>
                      <a:pt x="17083" y="5735"/>
                    </a:lnTo>
                    <a:lnTo>
                      <a:pt x="18180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5" name="Google Shape;3540;p48">
                <a:extLst>
                  <a:ext uri="{FF2B5EF4-FFF2-40B4-BE49-F238E27FC236}">
                    <a16:creationId xmlns:a16="http://schemas.microsoft.com/office/drawing/2014/main" id="{21B53992-A8A5-5935-01BD-525FE5AE6BF9}"/>
                  </a:ext>
                </a:extLst>
              </p:cNvPr>
              <p:cNvSpPr/>
              <p:nvPr/>
            </p:nvSpPr>
            <p:spPr>
              <a:xfrm>
                <a:off x="1452144" y="3906515"/>
                <a:ext cx="32652" cy="30294"/>
              </a:xfrm>
              <a:custGeom>
                <a:avLst/>
                <a:gdLst/>
                <a:ahLst/>
                <a:cxnLst/>
                <a:rect l="l" t="t" r="r" b="b"/>
                <a:pathLst>
                  <a:path w="2243" h="2081" extrusionOk="0">
                    <a:moveTo>
                      <a:pt x="341" y="1"/>
                    </a:moveTo>
                    <a:lnTo>
                      <a:pt x="328" y="80"/>
                    </a:lnTo>
                    <a:lnTo>
                      <a:pt x="0" y="2081"/>
                    </a:lnTo>
                    <a:cubicBezTo>
                      <a:pt x="0" y="2081"/>
                      <a:pt x="2242" y="1"/>
                      <a:pt x="2207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6" name="Google Shape;3541;p48">
                <a:extLst>
                  <a:ext uri="{FF2B5EF4-FFF2-40B4-BE49-F238E27FC236}">
                    <a16:creationId xmlns:a16="http://schemas.microsoft.com/office/drawing/2014/main" id="{FB680E33-094C-FA80-EC85-D96A156C784F}"/>
                  </a:ext>
                </a:extLst>
              </p:cNvPr>
              <p:cNvSpPr/>
              <p:nvPr/>
            </p:nvSpPr>
            <p:spPr>
              <a:xfrm>
                <a:off x="1499034" y="3852056"/>
                <a:ext cx="185011" cy="2315"/>
              </a:xfrm>
              <a:custGeom>
                <a:avLst/>
                <a:gdLst/>
                <a:ahLst/>
                <a:cxnLst/>
                <a:rect l="l" t="t" r="r" b="b"/>
                <a:pathLst>
                  <a:path w="12709" h="159" extrusionOk="0">
                    <a:moveTo>
                      <a:pt x="6354" y="1"/>
                    </a:moveTo>
                    <a:cubicBezTo>
                      <a:pt x="2846" y="1"/>
                      <a:pt x="0" y="35"/>
                      <a:pt x="0" y="79"/>
                    </a:cubicBezTo>
                    <a:cubicBezTo>
                      <a:pt x="0" y="123"/>
                      <a:pt x="2846" y="158"/>
                      <a:pt x="6354" y="158"/>
                    </a:cubicBezTo>
                    <a:cubicBezTo>
                      <a:pt x="9863" y="158"/>
                      <a:pt x="12709" y="123"/>
                      <a:pt x="12709" y="79"/>
                    </a:cubicBezTo>
                    <a:cubicBezTo>
                      <a:pt x="12709" y="35"/>
                      <a:pt x="9863" y="1"/>
                      <a:pt x="635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7" name="Google Shape;3542;p48">
                <a:extLst>
                  <a:ext uri="{FF2B5EF4-FFF2-40B4-BE49-F238E27FC236}">
                    <a16:creationId xmlns:a16="http://schemas.microsoft.com/office/drawing/2014/main" id="{775C9A1C-9EC5-DC4B-DCE5-504E44FF5F11}"/>
                  </a:ext>
                </a:extLst>
              </p:cNvPr>
              <p:cNvSpPr/>
              <p:nvPr/>
            </p:nvSpPr>
            <p:spPr>
              <a:xfrm>
                <a:off x="1496617" y="3872232"/>
                <a:ext cx="184997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12708" h="154" extrusionOk="0">
                    <a:moveTo>
                      <a:pt x="6354" y="0"/>
                    </a:moveTo>
                    <a:cubicBezTo>
                      <a:pt x="2845" y="0"/>
                      <a:pt x="0" y="35"/>
                      <a:pt x="0" y="79"/>
                    </a:cubicBezTo>
                    <a:cubicBezTo>
                      <a:pt x="0" y="118"/>
                      <a:pt x="2845" y="153"/>
                      <a:pt x="6354" y="153"/>
                    </a:cubicBezTo>
                    <a:cubicBezTo>
                      <a:pt x="9864" y="153"/>
                      <a:pt x="12708" y="118"/>
                      <a:pt x="12708" y="79"/>
                    </a:cubicBezTo>
                    <a:cubicBezTo>
                      <a:pt x="12708" y="35"/>
                      <a:pt x="9864" y="0"/>
                      <a:pt x="6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6" name="Google Shape;3543;p48">
              <a:extLst>
                <a:ext uri="{FF2B5EF4-FFF2-40B4-BE49-F238E27FC236}">
                  <a16:creationId xmlns:a16="http://schemas.microsoft.com/office/drawing/2014/main" id="{5DA21F0F-5702-1E42-3C59-C93FEECB08F1}"/>
                </a:ext>
              </a:extLst>
            </p:cNvPr>
            <p:cNvGrpSpPr/>
            <p:nvPr/>
          </p:nvGrpSpPr>
          <p:grpSpPr>
            <a:xfrm>
              <a:off x="411603" y="4266784"/>
              <a:ext cx="1702500" cy="442228"/>
              <a:chOff x="411603" y="4266784"/>
              <a:chExt cx="1702500" cy="442228"/>
            </a:xfrm>
          </p:grpSpPr>
          <p:sp>
            <p:nvSpPr>
              <p:cNvPr id="53" name="Google Shape;3544;p48">
                <a:extLst>
                  <a:ext uri="{FF2B5EF4-FFF2-40B4-BE49-F238E27FC236}">
                    <a16:creationId xmlns:a16="http://schemas.microsoft.com/office/drawing/2014/main" id="{000CC5C6-8C03-CA5F-3051-E43C3BCAE30B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708470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8667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48667" y="28398"/>
                    </a:lnTo>
                    <a:lnTo>
                      <a:pt x="4866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4" name="Google Shape;3545;p48">
                <a:extLst>
                  <a:ext uri="{FF2B5EF4-FFF2-40B4-BE49-F238E27FC236}">
                    <a16:creationId xmlns:a16="http://schemas.microsoft.com/office/drawing/2014/main" id="{D369E06A-75B9-60A3-C435-AF38657B7EDE}"/>
                  </a:ext>
                </a:extLst>
              </p:cNvPr>
              <p:cNvSpPr/>
              <p:nvPr/>
            </p:nvSpPr>
            <p:spPr>
              <a:xfrm>
                <a:off x="1379866" y="4295608"/>
                <a:ext cx="32275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22171" h="28398" extrusionOk="0">
                    <a:moveTo>
                      <a:pt x="1" y="0"/>
                    </a:moveTo>
                    <a:lnTo>
                      <a:pt x="1" y="28398"/>
                    </a:lnTo>
                    <a:lnTo>
                      <a:pt x="22170" y="28398"/>
                    </a:lnTo>
                    <a:lnTo>
                      <a:pt x="2217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3546;p48">
                <a:extLst>
                  <a:ext uri="{FF2B5EF4-FFF2-40B4-BE49-F238E27FC236}">
                    <a16:creationId xmlns:a16="http://schemas.microsoft.com/office/drawing/2014/main" id="{88039AF6-BE4C-1BFD-2B9C-E9B335C36127}"/>
                  </a:ext>
                </a:extLst>
              </p:cNvPr>
              <p:cNvSpPr/>
              <p:nvPr/>
            </p:nvSpPr>
            <p:spPr>
              <a:xfrm>
                <a:off x="1408938" y="4320036"/>
                <a:ext cx="261613" cy="117071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2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5"/>
                      <a:pt x="17884" y="4477"/>
                      <a:pt x="17888" y="5834"/>
                    </a:cubicBezTo>
                    <a:cubicBezTo>
                      <a:pt x="17897" y="6512"/>
                      <a:pt x="17901" y="7040"/>
                      <a:pt x="17906" y="7407"/>
                    </a:cubicBezTo>
                    <a:cubicBezTo>
                      <a:pt x="17906" y="7587"/>
                      <a:pt x="17910" y="7722"/>
                      <a:pt x="17910" y="7823"/>
                    </a:cubicBezTo>
                    <a:cubicBezTo>
                      <a:pt x="17910" y="7915"/>
                      <a:pt x="17914" y="7967"/>
                      <a:pt x="17914" y="7967"/>
                    </a:cubicBezTo>
                    <a:cubicBezTo>
                      <a:pt x="17914" y="7967"/>
                      <a:pt x="17884" y="7963"/>
                      <a:pt x="17823" y="7963"/>
                    </a:cubicBezTo>
                    <a:cubicBezTo>
                      <a:pt x="17761" y="7963"/>
                      <a:pt x="17674" y="7958"/>
                      <a:pt x="17565" y="7958"/>
                    </a:cubicBezTo>
                    <a:cubicBezTo>
                      <a:pt x="17333" y="7958"/>
                      <a:pt x="17000" y="7954"/>
                      <a:pt x="16572" y="7950"/>
                    </a:cubicBezTo>
                    <a:cubicBezTo>
                      <a:pt x="15699" y="7945"/>
                      <a:pt x="14440" y="7937"/>
                      <a:pt x="12863" y="7928"/>
                    </a:cubicBezTo>
                    <a:cubicBezTo>
                      <a:pt x="9714" y="7919"/>
                      <a:pt x="5292" y="7906"/>
                      <a:pt x="154" y="7893"/>
                    </a:cubicBezTo>
                    <a:lnTo>
                      <a:pt x="154" y="7893"/>
                    </a:lnTo>
                    <a:cubicBezTo>
                      <a:pt x="154" y="6692"/>
                      <a:pt x="154" y="5436"/>
                      <a:pt x="158" y="4143"/>
                    </a:cubicBezTo>
                    <a:lnTo>
                      <a:pt x="158" y="2133"/>
                    </a:lnTo>
                    <a:lnTo>
                      <a:pt x="158" y="1110"/>
                    </a:lnTo>
                    <a:lnTo>
                      <a:pt x="158" y="595"/>
                    </a:lnTo>
                    <a:lnTo>
                      <a:pt x="158" y="337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49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cubicBezTo>
                      <a:pt x="54" y="26"/>
                      <a:pt x="9" y="71"/>
                      <a:pt x="1" y="79"/>
                    </a:cubicBezTo>
                    <a:lnTo>
                      <a:pt x="1" y="79"/>
                    </a:lnTo>
                    <a:lnTo>
                      <a:pt x="1" y="83"/>
                    </a:lnTo>
                    <a:lnTo>
                      <a:pt x="1" y="92"/>
                    </a:lnTo>
                    <a:lnTo>
                      <a:pt x="1" y="110"/>
                    </a:lnTo>
                    <a:lnTo>
                      <a:pt x="1" y="140"/>
                    </a:lnTo>
                    <a:lnTo>
                      <a:pt x="1" y="206"/>
                    </a:lnTo>
                    <a:lnTo>
                      <a:pt x="1" y="337"/>
                    </a:lnTo>
                    <a:lnTo>
                      <a:pt x="1" y="595"/>
                    </a:lnTo>
                    <a:lnTo>
                      <a:pt x="1" y="1110"/>
                    </a:lnTo>
                    <a:lnTo>
                      <a:pt x="1" y="2133"/>
                    </a:lnTo>
                    <a:lnTo>
                      <a:pt x="1" y="4143"/>
                    </a:lnTo>
                    <a:cubicBezTo>
                      <a:pt x="5" y="5463"/>
                      <a:pt x="5" y="6744"/>
                      <a:pt x="5" y="7967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8"/>
                      <a:pt x="9737" y="8016"/>
                      <a:pt x="12910" y="8006"/>
                    </a:cubicBezTo>
                    <a:cubicBezTo>
                      <a:pt x="14483" y="7998"/>
                      <a:pt x="15738" y="7990"/>
                      <a:pt x="16603" y="7984"/>
                    </a:cubicBezTo>
                    <a:cubicBezTo>
                      <a:pt x="17027" y="7980"/>
                      <a:pt x="17355" y="7980"/>
                      <a:pt x="17583" y="7976"/>
                    </a:cubicBezTo>
                    <a:cubicBezTo>
                      <a:pt x="17687" y="7976"/>
                      <a:pt x="17770" y="7972"/>
                      <a:pt x="17835" y="7972"/>
                    </a:cubicBezTo>
                    <a:cubicBezTo>
                      <a:pt x="17882" y="7972"/>
                      <a:pt x="17911" y="7968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6"/>
                    </a:cubicBezTo>
                    <a:cubicBezTo>
                      <a:pt x="17923" y="7736"/>
                      <a:pt x="17923" y="7605"/>
                      <a:pt x="17928" y="7429"/>
                    </a:cubicBezTo>
                    <a:cubicBezTo>
                      <a:pt x="17932" y="7067"/>
                      <a:pt x="17936" y="6542"/>
                      <a:pt x="17940" y="5870"/>
                    </a:cubicBezTo>
                    <a:cubicBezTo>
                      <a:pt x="17950" y="4493"/>
                      <a:pt x="17958" y="2518"/>
                      <a:pt x="17971" y="79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8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3547;p48">
                <a:extLst>
                  <a:ext uri="{FF2B5EF4-FFF2-40B4-BE49-F238E27FC236}">
                    <a16:creationId xmlns:a16="http://schemas.microsoft.com/office/drawing/2014/main" id="{CF988F1A-00F8-4077-A7E1-5E98391A5445}"/>
                  </a:ext>
                </a:extLst>
              </p:cNvPr>
              <p:cNvSpPr/>
              <p:nvPr/>
            </p:nvSpPr>
            <p:spPr>
              <a:xfrm>
                <a:off x="1527654" y="4366590"/>
                <a:ext cx="23670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6" h="1651" extrusionOk="0">
                    <a:moveTo>
                      <a:pt x="854" y="134"/>
                    </a:moveTo>
                    <a:cubicBezTo>
                      <a:pt x="1014" y="134"/>
                      <a:pt x="1163" y="190"/>
                      <a:pt x="1268" y="268"/>
                    </a:cubicBezTo>
                    <a:cubicBezTo>
                      <a:pt x="1434" y="381"/>
                      <a:pt x="1513" y="538"/>
                      <a:pt x="1548" y="649"/>
                    </a:cubicBezTo>
                    <a:cubicBezTo>
                      <a:pt x="1581" y="754"/>
                      <a:pt x="1587" y="823"/>
                      <a:pt x="1599" y="827"/>
                    </a:cubicBezTo>
                    <a:lnTo>
                      <a:pt x="1599" y="827"/>
                    </a:lnTo>
                    <a:cubicBezTo>
                      <a:pt x="1587" y="827"/>
                      <a:pt x="1581" y="896"/>
                      <a:pt x="1548" y="1002"/>
                    </a:cubicBezTo>
                    <a:cubicBezTo>
                      <a:pt x="1513" y="1111"/>
                      <a:pt x="1434" y="1268"/>
                      <a:pt x="1268" y="1383"/>
                    </a:cubicBezTo>
                    <a:cubicBezTo>
                      <a:pt x="1163" y="1461"/>
                      <a:pt x="1014" y="1516"/>
                      <a:pt x="854" y="1516"/>
                    </a:cubicBezTo>
                    <a:cubicBezTo>
                      <a:pt x="774" y="1516"/>
                      <a:pt x="690" y="1502"/>
                      <a:pt x="608" y="1470"/>
                    </a:cubicBezTo>
                    <a:cubicBezTo>
                      <a:pt x="368" y="1383"/>
                      <a:pt x="158" y="1125"/>
                      <a:pt x="162" y="823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48"/>
                      <a:pt x="774" y="134"/>
                      <a:pt x="854" y="134"/>
                    </a:cubicBezTo>
                    <a:close/>
                    <a:moveTo>
                      <a:pt x="824" y="0"/>
                    </a:moveTo>
                    <a:cubicBezTo>
                      <a:pt x="738" y="0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3"/>
                    </a:cubicBezTo>
                    <a:cubicBezTo>
                      <a:pt x="1" y="1194"/>
                      <a:pt x="263" y="1509"/>
                      <a:pt x="560" y="1605"/>
                    </a:cubicBezTo>
                    <a:cubicBezTo>
                      <a:pt x="649" y="1637"/>
                      <a:pt x="739" y="1650"/>
                      <a:pt x="825" y="1650"/>
                    </a:cubicBezTo>
                    <a:cubicBezTo>
                      <a:pt x="1027" y="1650"/>
                      <a:pt x="1211" y="1575"/>
                      <a:pt x="1334" y="1474"/>
                    </a:cubicBezTo>
                    <a:cubicBezTo>
                      <a:pt x="1517" y="1325"/>
                      <a:pt x="1587" y="1137"/>
                      <a:pt x="1604" y="1020"/>
                    </a:cubicBezTo>
                    <a:cubicBezTo>
                      <a:pt x="1626" y="897"/>
                      <a:pt x="1609" y="827"/>
                      <a:pt x="1601" y="827"/>
                    </a:cubicBezTo>
                    <a:lnTo>
                      <a:pt x="1601" y="827"/>
                    </a:lnTo>
                    <a:cubicBezTo>
                      <a:pt x="1609" y="823"/>
                      <a:pt x="1626" y="754"/>
                      <a:pt x="1604" y="631"/>
                    </a:cubicBezTo>
                    <a:cubicBezTo>
                      <a:pt x="1587" y="512"/>
                      <a:pt x="1517" y="325"/>
                      <a:pt x="1334" y="181"/>
                    </a:cubicBezTo>
                    <a:cubicBezTo>
                      <a:pt x="1211" y="76"/>
                      <a:pt x="1026" y="0"/>
                      <a:pt x="8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3548;p48">
                <a:extLst>
                  <a:ext uri="{FF2B5EF4-FFF2-40B4-BE49-F238E27FC236}">
                    <a16:creationId xmlns:a16="http://schemas.microsoft.com/office/drawing/2014/main" id="{B7772AA2-B2FE-48B2-F087-595D912BBB1B}"/>
                  </a:ext>
                </a:extLst>
              </p:cNvPr>
              <p:cNvSpPr/>
              <p:nvPr/>
            </p:nvSpPr>
            <p:spPr>
              <a:xfrm>
                <a:off x="1408938" y="4446438"/>
                <a:ext cx="261613" cy="117086"/>
              </a:xfrm>
              <a:custGeom>
                <a:avLst/>
                <a:gdLst/>
                <a:ahLst/>
                <a:cxnLst/>
                <a:rect l="l" t="t" r="r" b="b"/>
                <a:pathLst>
                  <a:path w="17971" h="8043" extrusionOk="0">
                    <a:moveTo>
                      <a:pt x="17858" y="136"/>
                    </a:moveTo>
                    <a:lnTo>
                      <a:pt x="17858" y="136"/>
                    </a:lnTo>
                    <a:cubicBezTo>
                      <a:pt x="17871" y="2536"/>
                      <a:pt x="17884" y="4477"/>
                      <a:pt x="17888" y="5836"/>
                    </a:cubicBezTo>
                    <a:cubicBezTo>
                      <a:pt x="17897" y="6512"/>
                      <a:pt x="17901" y="7042"/>
                      <a:pt x="17906" y="7413"/>
                    </a:cubicBezTo>
                    <a:cubicBezTo>
                      <a:pt x="17906" y="7587"/>
                      <a:pt x="17910" y="7723"/>
                      <a:pt x="17910" y="7823"/>
                    </a:cubicBezTo>
                    <a:cubicBezTo>
                      <a:pt x="17910" y="7920"/>
                      <a:pt x="17914" y="7968"/>
                      <a:pt x="17914" y="7968"/>
                    </a:cubicBezTo>
                    <a:cubicBezTo>
                      <a:pt x="17914" y="7968"/>
                      <a:pt x="17884" y="7968"/>
                      <a:pt x="17823" y="7964"/>
                    </a:cubicBezTo>
                    <a:cubicBezTo>
                      <a:pt x="17761" y="7964"/>
                      <a:pt x="17674" y="7964"/>
                      <a:pt x="17565" y="7959"/>
                    </a:cubicBezTo>
                    <a:cubicBezTo>
                      <a:pt x="17333" y="7959"/>
                      <a:pt x="17000" y="7954"/>
                      <a:pt x="16572" y="7950"/>
                    </a:cubicBezTo>
                    <a:cubicBezTo>
                      <a:pt x="15699" y="7946"/>
                      <a:pt x="14440" y="7937"/>
                      <a:pt x="12863" y="7928"/>
                    </a:cubicBezTo>
                    <a:cubicBezTo>
                      <a:pt x="9714" y="7920"/>
                      <a:pt x="5292" y="7911"/>
                      <a:pt x="154" y="7894"/>
                    </a:cubicBezTo>
                    <a:lnTo>
                      <a:pt x="154" y="7894"/>
                    </a:lnTo>
                    <a:cubicBezTo>
                      <a:pt x="154" y="6692"/>
                      <a:pt x="154" y="5437"/>
                      <a:pt x="158" y="4144"/>
                    </a:cubicBezTo>
                    <a:lnTo>
                      <a:pt x="158" y="2138"/>
                    </a:lnTo>
                    <a:lnTo>
                      <a:pt x="158" y="1111"/>
                    </a:lnTo>
                    <a:lnTo>
                      <a:pt x="158" y="596"/>
                    </a:lnTo>
                    <a:lnTo>
                      <a:pt x="158" y="338"/>
                    </a:lnTo>
                    <a:lnTo>
                      <a:pt x="158" y="206"/>
                    </a:lnTo>
                    <a:lnTo>
                      <a:pt x="158" y="158"/>
                    </a:lnTo>
                    <a:lnTo>
                      <a:pt x="158" y="158"/>
                    </a:lnTo>
                    <a:cubicBezTo>
                      <a:pt x="7035" y="150"/>
                      <a:pt x="13275" y="140"/>
                      <a:pt x="17858" y="136"/>
                    </a:cubicBezTo>
                    <a:close/>
                    <a:moveTo>
                      <a:pt x="80" y="1"/>
                    </a:moveTo>
                    <a:lnTo>
                      <a:pt x="1" y="80"/>
                    </a:lnTo>
                    <a:lnTo>
                      <a:pt x="1" y="84"/>
                    </a:lnTo>
                    <a:lnTo>
                      <a:pt x="1" y="88"/>
                    </a:lnTo>
                    <a:lnTo>
                      <a:pt x="1" y="93"/>
                    </a:lnTo>
                    <a:lnTo>
                      <a:pt x="1" y="110"/>
                    </a:lnTo>
                    <a:lnTo>
                      <a:pt x="1" y="146"/>
                    </a:lnTo>
                    <a:lnTo>
                      <a:pt x="1" y="206"/>
                    </a:lnTo>
                    <a:lnTo>
                      <a:pt x="1" y="338"/>
                    </a:lnTo>
                    <a:lnTo>
                      <a:pt x="1" y="596"/>
                    </a:lnTo>
                    <a:lnTo>
                      <a:pt x="1" y="1111"/>
                    </a:lnTo>
                    <a:lnTo>
                      <a:pt x="1" y="2138"/>
                    </a:lnTo>
                    <a:lnTo>
                      <a:pt x="1" y="4144"/>
                    </a:lnTo>
                    <a:cubicBezTo>
                      <a:pt x="5" y="5463"/>
                      <a:pt x="5" y="6744"/>
                      <a:pt x="5" y="7968"/>
                    </a:cubicBezTo>
                    <a:lnTo>
                      <a:pt x="5" y="8042"/>
                    </a:lnTo>
                    <a:lnTo>
                      <a:pt x="80" y="8042"/>
                    </a:lnTo>
                    <a:cubicBezTo>
                      <a:pt x="5271" y="8029"/>
                      <a:pt x="9737" y="8016"/>
                      <a:pt x="12910" y="8007"/>
                    </a:cubicBezTo>
                    <a:cubicBezTo>
                      <a:pt x="14483" y="7998"/>
                      <a:pt x="15738" y="7994"/>
                      <a:pt x="16603" y="7986"/>
                    </a:cubicBezTo>
                    <a:cubicBezTo>
                      <a:pt x="17027" y="7986"/>
                      <a:pt x="17355" y="7980"/>
                      <a:pt x="17583" y="7976"/>
                    </a:cubicBezTo>
                    <a:cubicBezTo>
                      <a:pt x="17687" y="7976"/>
                      <a:pt x="17770" y="7976"/>
                      <a:pt x="17835" y="7972"/>
                    </a:cubicBezTo>
                    <a:cubicBezTo>
                      <a:pt x="17888" y="7972"/>
                      <a:pt x="17918" y="7972"/>
                      <a:pt x="17914" y="7968"/>
                    </a:cubicBezTo>
                    <a:lnTo>
                      <a:pt x="17914" y="7968"/>
                    </a:lnTo>
                    <a:cubicBezTo>
                      <a:pt x="17914" y="7968"/>
                      <a:pt x="17914" y="7968"/>
                      <a:pt x="17914" y="7968"/>
                    </a:cubicBezTo>
                    <a:cubicBezTo>
                      <a:pt x="17918" y="7968"/>
                      <a:pt x="17918" y="7920"/>
                      <a:pt x="17923" y="7837"/>
                    </a:cubicBezTo>
                    <a:cubicBezTo>
                      <a:pt x="17923" y="7736"/>
                      <a:pt x="17923" y="7605"/>
                      <a:pt x="17928" y="7430"/>
                    </a:cubicBezTo>
                    <a:cubicBezTo>
                      <a:pt x="17932" y="7068"/>
                      <a:pt x="17936" y="6543"/>
                      <a:pt x="17940" y="5870"/>
                    </a:cubicBezTo>
                    <a:cubicBezTo>
                      <a:pt x="17950" y="4493"/>
                      <a:pt x="17958" y="2518"/>
                      <a:pt x="17971" y="80"/>
                    </a:cubicBezTo>
                    <a:lnTo>
                      <a:pt x="17971" y="23"/>
                    </a:lnTo>
                    <a:lnTo>
                      <a:pt x="17914" y="23"/>
                    </a:lnTo>
                    <a:cubicBezTo>
                      <a:pt x="13309" y="19"/>
                      <a:pt x="7016" y="9"/>
                      <a:pt x="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3549;p48">
                <a:extLst>
                  <a:ext uri="{FF2B5EF4-FFF2-40B4-BE49-F238E27FC236}">
                    <a16:creationId xmlns:a16="http://schemas.microsoft.com/office/drawing/2014/main" id="{BEE5AA77-97AD-4373-9B83-8A9956EBDAA7}"/>
                  </a:ext>
                </a:extLst>
              </p:cNvPr>
              <p:cNvSpPr/>
              <p:nvPr/>
            </p:nvSpPr>
            <p:spPr>
              <a:xfrm>
                <a:off x="1527654" y="4492993"/>
                <a:ext cx="23685" cy="24034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1" extrusionOk="0">
                    <a:moveTo>
                      <a:pt x="824" y="1"/>
                    </a:moveTo>
                    <a:cubicBezTo>
                      <a:pt x="738" y="1"/>
                      <a:pt x="649" y="14"/>
                      <a:pt x="560" y="46"/>
                    </a:cubicBezTo>
                    <a:cubicBezTo>
                      <a:pt x="263" y="141"/>
                      <a:pt x="1" y="456"/>
                      <a:pt x="5" y="828"/>
                    </a:cubicBezTo>
                    <a:cubicBezTo>
                      <a:pt x="1" y="1195"/>
                      <a:pt x="263" y="1510"/>
                      <a:pt x="560" y="1605"/>
                    </a:cubicBezTo>
                    <a:cubicBezTo>
                      <a:pt x="649" y="1637"/>
                      <a:pt x="739" y="1651"/>
                      <a:pt x="825" y="1651"/>
                    </a:cubicBezTo>
                    <a:cubicBezTo>
                      <a:pt x="1027" y="1651"/>
                      <a:pt x="1211" y="1576"/>
                      <a:pt x="1334" y="1474"/>
                    </a:cubicBezTo>
                    <a:cubicBezTo>
                      <a:pt x="1517" y="1326"/>
                      <a:pt x="1587" y="1143"/>
                      <a:pt x="1604" y="1020"/>
                    </a:cubicBezTo>
                    <a:cubicBezTo>
                      <a:pt x="1626" y="893"/>
                      <a:pt x="1608" y="828"/>
                      <a:pt x="1600" y="828"/>
                    </a:cubicBezTo>
                    <a:cubicBezTo>
                      <a:pt x="1587" y="828"/>
                      <a:pt x="1582" y="893"/>
                      <a:pt x="1548" y="1002"/>
                    </a:cubicBezTo>
                    <a:cubicBezTo>
                      <a:pt x="1513" y="1111"/>
                      <a:pt x="1434" y="1269"/>
                      <a:pt x="1268" y="1387"/>
                    </a:cubicBezTo>
                    <a:cubicBezTo>
                      <a:pt x="1163" y="1462"/>
                      <a:pt x="1015" y="1517"/>
                      <a:pt x="856" y="1517"/>
                    </a:cubicBezTo>
                    <a:cubicBezTo>
                      <a:pt x="775" y="1517"/>
                      <a:pt x="691" y="1503"/>
                      <a:pt x="608" y="1470"/>
                    </a:cubicBezTo>
                    <a:cubicBezTo>
                      <a:pt x="368" y="1383"/>
                      <a:pt x="158" y="1125"/>
                      <a:pt x="162" y="828"/>
                    </a:cubicBezTo>
                    <a:cubicBezTo>
                      <a:pt x="158" y="526"/>
                      <a:pt x="368" y="268"/>
                      <a:pt x="608" y="181"/>
                    </a:cubicBezTo>
                    <a:cubicBezTo>
                      <a:pt x="690" y="150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8"/>
                    </a:cubicBezTo>
                    <a:cubicBezTo>
                      <a:pt x="1434" y="383"/>
                      <a:pt x="1513" y="540"/>
                      <a:pt x="1548" y="649"/>
                    </a:cubicBezTo>
                    <a:cubicBezTo>
                      <a:pt x="1582" y="758"/>
                      <a:pt x="1587" y="828"/>
                      <a:pt x="1600" y="828"/>
                    </a:cubicBezTo>
                    <a:cubicBezTo>
                      <a:pt x="1608" y="828"/>
                      <a:pt x="1626" y="758"/>
                      <a:pt x="1604" y="635"/>
                    </a:cubicBezTo>
                    <a:cubicBezTo>
                      <a:pt x="1587" y="514"/>
                      <a:pt x="1517" y="325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3550;p48">
                <a:extLst>
                  <a:ext uri="{FF2B5EF4-FFF2-40B4-BE49-F238E27FC236}">
                    <a16:creationId xmlns:a16="http://schemas.microsoft.com/office/drawing/2014/main" id="{6A007D43-40DA-F51E-9187-E36E7D64A4DC}"/>
                  </a:ext>
                </a:extLst>
              </p:cNvPr>
              <p:cNvSpPr/>
              <p:nvPr/>
            </p:nvSpPr>
            <p:spPr>
              <a:xfrm>
                <a:off x="1408923" y="4572608"/>
                <a:ext cx="261627" cy="117319"/>
              </a:xfrm>
              <a:custGeom>
                <a:avLst/>
                <a:gdLst/>
                <a:ahLst/>
                <a:cxnLst/>
                <a:rect l="l" t="t" r="r" b="b"/>
                <a:pathLst>
                  <a:path w="17972" h="8059" extrusionOk="0">
                    <a:moveTo>
                      <a:pt x="98" y="0"/>
                    </a:moveTo>
                    <a:cubicBezTo>
                      <a:pt x="98" y="0"/>
                      <a:pt x="93" y="5"/>
                      <a:pt x="81" y="17"/>
                    </a:cubicBezTo>
                    <a:cubicBezTo>
                      <a:pt x="81" y="17"/>
                      <a:pt x="81" y="17"/>
                      <a:pt x="81" y="17"/>
                    </a:cubicBezTo>
                    <a:lnTo>
                      <a:pt x="81" y="17"/>
                    </a:lnTo>
                    <a:cubicBezTo>
                      <a:pt x="91" y="7"/>
                      <a:pt x="98" y="0"/>
                      <a:pt x="98" y="0"/>
                    </a:cubicBezTo>
                    <a:close/>
                    <a:moveTo>
                      <a:pt x="161" y="95"/>
                    </a:moveTo>
                    <a:cubicBezTo>
                      <a:pt x="161" y="95"/>
                      <a:pt x="160" y="95"/>
                      <a:pt x="159" y="96"/>
                    </a:cubicBezTo>
                    <a:lnTo>
                      <a:pt x="159" y="96"/>
                    </a:lnTo>
                    <a:lnTo>
                      <a:pt x="159" y="96"/>
                    </a:lnTo>
                    <a:cubicBezTo>
                      <a:pt x="160" y="95"/>
                      <a:pt x="161" y="95"/>
                      <a:pt x="161" y="95"/>
                    </a:cubicBezTo>
                    <a:close/>
                    <a:moveTo>
                      <a:pt x="2" y="96"/>
                    </a:moveTo>
                    <a:cubicBezTo>
                      <a:pt x="1" y="97"/>
                      <a:pt x="1" y="97"/>
                      <a:pt x="1" y="97"/>
                    </a:cubicBezTo>
                    <a:cubicBezTo>
                      <a:pt x="1" y="97"/>
                      <a:pt x="1" y="97"/>
                      <a:pt x="2" y="96"/>
                    </a:cubicBezTo>
                    <a:lnTo>
                      <a:pt x="2" y="96"/>
                    </a:lnTo>
                    <a:lnTo>
                      <a:pt x="2" y="96"/>
                    </a:lnTo>
                    <a:close/>
                    <a:moveTo>
                      <a:pt x="81" y="174"/>
                    </a:moveTo>
                    <a:lnTo>
                      <a:pt x="81" y="174"/>
                    </a:lnTo>
                    <a:cubicBezTo>
                      <a:pt x="70" y="185"/>
                      <a:pt x="63" y="192"/>
                      <a:pt x="63" y="192"/>
                    </a:cubicBezTo>
                    <a:cubicBezTo>
                      <a:pt x="63" y="192"/>
                      <a:pt x="68" y="187"/>
                      <a:pt x="81" y="174"/>
                    </a:cubicBezTo>
                    <a:cubicBezTo>
                      <a:pt x="81" y="174"/>
                      <a:pt x="81" y="174"/>
                      <a:pt x="81" y="174"/>
                    </a:cubicBezTo>
                    <a:close/>
                    <a:moveTo>
                      <a:pt x="17859" y="153"/>
                    </a:moveTo>
                    <a:cubicBezTo>
                      <a:pt x="17872" y="2552"/>
                      <a:pt x="17885" y="4495"/>
                      <a:pt x="17889" y="5852"/>
                    </a:cubicBezTo>
                    <a:cubicBezTo>
                      <a:pt x="17898" y="6529"/>
                      <a:pt x="17902" y="7058"/>
                      <a:pt x="17907" y="7429"/>
                    </a:cubicBezTo>
                    <a:cubicBezTo>
                      <a:pt x="17907" y="7604"/>
                      <a:pt x="17911" y="7740"/>
                      <a:pt x="17911" y="7840"/>
                    </a:cubicBezTo>
                    <a:cubicBezTo>
                      <a:pt x="17911" y="7936"/>
                      <a:pt x="17915" y="7984"/>
                      <a:pt x="17915" y="7984"/>
                    </a:cubicBezTo>
                    <a:cubicBezTo>
                      <a:pt x="17915" y="7984"/>
                      <a:pt x="17885" y="7984"/>
                      <a:pt x="17824" y="7980"/>
                    </a:cubicBezTo>
                    <a:cubicBezTo>
                      <a:pt x="17762" y="7980"/>
                      <a:pt x="17675" y="7980"/>
                      <a:pt x="17566" y="7976"/>
                    </a:cubicBezTo>
                    <a:cubicBezTo>
                      <a:pt x="17334" y="7976"/>
                      <a:pt x="17001" y="7972"/>
                      <a:pt x="16573" y="7966"/>
                    </a:cubicBezTo>
                    <a:cubicBezTo>
                      <a:pt x="15700" y="7962"/>
                      <a:pt x="14441" y="7954"/>
                      <a:pt x="12864" y="7945"/>
                    </a:cubicBezTo>
                    <a:cubicBezTo>
                      <a:pt x="9715" y="7936"/>
                      <a:pt x="5293" y="7928"/>
                      <a:pt x="155" y="7910"/>
                    </a:cubicBezTo>
                    <a:lnTo>
                      <a:pt x="155" y="7910"/>
                    </a:lnTo>
                    <a:cubicBezTo>
                      <a:pt x="155" y="6708"/>
                      <a:pt x="155" y="5454"/>
                      <a:pt x="159" y="4160"/>
                    </a:cubicBezTo>
                    <a:lnTo>
                      <a:pt x="159" y="2155"/>
                    </a:lnTo>
                    <a:lnTo>
                      <a:pt x="159" y="1128"/>
                    </a:lnTo>
                    <a:lnTo>
                      <a:pt x="159" y="612"/>
                    </a:lnTo>
                    <a:lnTo>
                      <a:pt x="159" y="354"/>
                    </a:lnTo>
                    <a:lnTo>
                      <a:pt x="159" y="227"/>
                    </a:lnTo>
                    <a:lnTo>
                      <a:pt x="159" y="174"/>
                    </a:lnTo>
                    <a:lnTo>
                      <a:pt x="159" y="174"/>
                    </a:lnTo>
                    <a:cubicBezTo>
                      <a:pt x="7036" y="166"/>
                      <a:pt x="13276" y="158"/>
                      <a:pt x="17859" y="153"/>
                    </a:cubicBezTo>
                    <a:close/>
                    <a:moveTo>
                      <a:pt x="81" y="17"/>
                    </a:moveTo>
                    <a:cubicBezTo>
                      <a:pt x="56" y="42"/>
                      <a:pt x="10" y="88"/>
                      <a:pt x="2" y="96"/>
                    </a:cubicBezTo>
                    <a:lnTo>
                      <a:pt x="2" y="96"/>
                    </a:lnTo>
                    <a:lnTo>
                      <a:pt x="2" y="100"/>
                    </a:lnTo>
                    <a:lnTo>
                      <a:pt x="2" y="105"/>
                    </a:lnTo>
                    <a:lnTo>
                      <a:pt x="2" y="114"/>
                    </a:lnTo>
                    <a:lnTo>
                      <a:pt x="2" y="126"/>
                    </a:lnTo>
                    <a:lnTo>
                      <a:pt x="2" y="162"/>
                    </a:lnTo>
                    <a:lnTo>
                      <a:pt x="2" y="227"/>
                    </a:lnTo>
                    <a:lnTo>
                      <a:pt x="2" y="354"/>
                    </a:lnTo>
                    <a:lnTo>
                      <a:pt x="2" y="612"/>
                    </a:lnTo>
                    <a:lnTo>
                      <a:pt x="2" y="1128"/>
                    </a:lnTo>
                    <a:lnTo>
                      <a:pt x="2" y="2155"/>
                    </a:lnTo>
                    <a:lnTo>
                      <a:pt x="2" y="4160"/>
                    </a:lnTo>
                    <a:cubicBezTo>
                      <a:pt x="6" y="5481"/>
                      <a:pt x="6" y="6760"/>
                      <a:pt x="6" y="7984"/>
                    </a:cubicBezTo>
                    <a:lnTo>
                      <a:pt x="6" y="8059"/>
                    </a:lnTo>
                    <a:lnTo>
                      <a:pt x="81" y="8059"/>
                    </a:lnTo>
                    <a:cubicBezTo>
                      <a:pt x="5272" y="8045"/>
                      <a:pt x="9738" y="8032"/>
                      <a:pt x="12911" y="8024"/>
                    </a:cubicBezTo>
                    <a:cubicBezTo>
                      <a:pt x="14484" y="8015"/>
                      <a:pt x="15739" y="8010"/>
                      <a:pt x="16604" y="8006"/>
                    </a:cubicBezTo>
                    <a:cubicBezTo>
                      <a:pt x="17028" y="8002"/>
                      <a:pt x="17356" y="7998"/>
                      <a:pt x="17584" y="7993"/>
                    </a:cubicBezTo>
                    <a:cubicBezTo>
                      <a:pt x="17688" y="7993"/>
                      <a:pt x="17771" y="7993"/>
                      <a:pt x="17836" y="7988"/>
                    </a:cubicBezTo>
                    <a:cubicBezTo>
                      <a:pt x="17889" y="7988"/>
                      <a:pt x="17919" y="7988"/>
                      <a:pt x="17915" y="7984"/>
                    </a:cubicBezTo>
                    <a:lnTo>
                      <a:pt x="17915" y="7984"/>
                    </a:lnTo>
                    <a:cubicBezTo>
                      <a:pt x="17915" y="7984"/>
                      <a:pt x="17915" y="7984"/>
                      <a:pt x="17915" y="7984"/>
                    </a:cubicBezTo>
                    <a:cubicBezTo>
                      <a:pt x="17919" y="7984"/>
                      <a:pt x="17919" y="7937"/>
                      <a:pt x="17924" y="7853"/>
                    </a:cubicBezTo>
                    <a:cubicBezTo>
                      <a:pt x="17924" y="7752"/>
                      <a:pt x="17924" y="7621"/>
                      <a:pt x="17929" y="7451"/>
                    </a:cubicBezTo>
                    <a:cubicBezTo>
                      <a:pt x="17933" y="7084"/>
                      <a:pt x="17937" y="6560"/>
                      <a:pt x="17941" y="5886"/>
                    </a:cubicBezTo>
                    <a:cubicBezTo>
                      <a:pt x="17951" y="4510"/>
                      <a:pt x="17959" y="2534"/>
                      <a:pt x="17972" y="96"/>
                    </a:cubicBezTo>
                    <a:lnTo>
                      <a:pt x="17972" y="39"/>
                    </a:lnTo>
                    <a:lnTo>
                      <a:pt x="17915" y="39"/>
                    </a:lnTo>
                    <a:cubicBezTo>
                      <a:pt x="13310" y="35"/>
                      <a:pt x="7017" y="27"/>
                      <a:pt x="81" y="17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3551;p48">
                <a:extLst>
                  <a:ext uri="{FF2B5EF4-FFF2-40B4-BE49-F238E27FC236}">
                    <a16:creationId xmlns:a16="http://schemas.microsoft.com/office/drawing/2014/main" id="{5223B3A5-0B79-7D20-2D3C-1DDD620238B6}"/>
                  </a:ext>
                </a:extLst>
              </p:cNvPr>
              <p:cNvSpPr/>
              <p:nvPr/>
            </p:nvSpPr>
            <p:spPr>
              <a:xfrm>
                <a:off x="1527654" y="4619396"/>
                <a:ext cx="23685" cy="24049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652" extrusionOk="0">
                    <a:moveTo>
                      <a:pt x="824" y="1"/>
                    </a:moveTo>
                    <a:cubicBezTo>
                      <a:pt x="738" y="1"/>
                      <a:pt x="649" y="15"/>
                      <a:pt x="560" y="46"/>
                    </a:cubicBezTo>
                    <a:cubicBezTo>
                      <a:pt x="263" y="143"/>
                      <a:pt x="1" y="457"/>
                      <a:pt x="5" y="829"/>
                    </a:cubicBezTo>
                    <a:cubicBezTo>
                      <a:pt x="1" y="1196"/>
                      <a:pt x="263" y="1510"/>
                      <a:pt x="560" y="1606"/>
                    </a:cubicBezTo>
                    <a:cubicBezTo>
                      <a:pt x="650" y="1638"/>
                      <a:pt x="741" y="1652"/>
                      <a:pt x="829" y="1652"/>
                    </a:cubicBezTo>
                    <a:cubicBezTo>
                      <a:pt x="1029" y="1652"/>
                      <a:pt x="1212" y="1578"/>
                      <a:pt x="1334" y="1475"/>
                    </a:cubicBezTo>
                    <a:cubicBezTo>
                      <a:pt x="1517" y="1327"/>
                      <a:pt x="1587" y="1143"/>
                      <a:pt x="1604" y="1021"/>
                    </a:cubicBezTo>
                    <a:cubicBezTo>
                      <a:pt x="1626" y="894"/>
                      <a:pt x="1608" y="829"/>
                      <a:pt x="1600" y="829"/>
                    </a:cubicBezTo>
                    <a:cubicBezTo>
                      <a:pt x="1587" y="829"/>
                      <a:pt x="1582" y="894"/>
                      <a:pt x="1548" y="1003"/>
                    </a:cubicBezTo>
                    <a:cubicBezTo>
                      <a:pt x="1513" y="1113"/>
                      <a:pt x="1434" y="1270"/>
                      <a:pt x="1268" y="1388"/>
                    </a:cubicBezTo>
                    <a:cubicBezTo>
                      <a:pt x="1164" y="1465"/>
                      <a:pt x="1018" y="1518"/>
                      <a:pt x="861" y="1518"/>
                    </a:cubicBezTo>
                    <a:cubicBezTo>
                      <a:pt x="778" y="1518"/>
                      <a:pt x="692" y="1504"/>
                      <a:pt x="608" y="1470"/>
                    </a:cubicBezTo>
                    <a:cubicBezTo>
                      <a:pt x="368" y="1388"/>
                      <a:pt x="158" y="1125"/>
                      <a:pt x="162" y="829"/>
                    </a:cubicBezTo>
                    <a:cubicBezTo>
                      <a:pt x="158" y="527"/>
                      <a:pt x="368" y="269"/>
                      <a:pt x="608" y="181"/>
                    </a:cubicBezTo>
                    <a:cubicBezTo>
                      <a:pt x="690" y="151"/>
                      <a:pt x="774" y="137"/>
                      <a:pt x="854" y="137"/>
                    </a:cubicBezTo>
                    <a:cubicBezTo>
                      <a:pt x="1014" y="137"/>
                      <a:pt x="1163" y="190"/>
                      <a:pt x="1268" y="269"/>
                    </a:cubicBezTo>
                    <a:cubicBezTo>
                      <a:pt x="1434" y="387"/>
                      <a:pt x="1513" y="540"/>
                      <a:pt x="1548" y="649"/>
                    </a:cubicBezTo>
                    <a:cubicBezTo>
                      <a:pt x="1582" y="758"/>
                      <a:pt x="1587" y="829"/>
                      <a:pt x="1600" y="829"/>
                    </a:cubicBezTo>
                    <a:cubicBezTo>
                      <a:pt x="1608" y="829"/>
                      <a:pt x="1626" y="758"/>
                      <a:pt x="1604" y="636"/>
                    </a:cubicBezTo>
                    <a:cubicBezTo>
                      <a:pt x="1587" y="514"/>
                      <a:pt x="1517" y="330"/>
                      <a:pt x="1334" y="181"/>
                    </a:cubicBezTo>
                    <a:cubicBezTo>
                      <a:pt x="1211" y="77"/>
                      <a:pt x="1026" y="1"/>
                      <a:pt x="8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3552;p48">
                <a:extLst>
                  <a:ext uri="{FF2B5EF4-FFF2-40B4-BE49-F238E27FC236}">
                    <a16:creationId xmlns:a16="http://schemas.microsoft.com/office/drawing/2014/main" id="{5DF88DEB-E5CB-E2F8-056D-E41A72A664DF}"/>
                  </a:ext>
                </a:extLst>
              </p:cNvPr>
              <p:cNvSpPr/>
              <p:nvPr/>
            </p:nvSpPr>
            <p:spPr>
              <a:xfrm>
                <a:off x="434444" y="4295608"/>
                <a:ext cx="595984" cy="413404"/>
              </a:xfrm>
              <a:custGeom>
                <a:avLst/>
                <a:gdLst/>
                <a:ahLst/>
                <a:cxnLst/>
                <a:rect l="l" t="t" r="r" b="b"/>
                <a:pathLst>
                  <a:path w="40940" h="28398" extrusionOk="0">
                    <a:moveTo>
                      <a:pt x="0" y="0"/>
                    </a:moveTo>
                    <a:lnTo>
                      <a:pt x="0" y="28398"/>
                    </a:lnTo>
                    <a:lnTo>
                      <a:pt x="40939" y="28398"/>
                    </a:lnTo>
                    <a:lnTo>
                      <a:pt x="4093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3553;p48">
                <a:extLst>
                  <a:ext uri="{FF2B5EF4-FFF2-40B4-BE49-F238E27FC236}">
                    <a16:creationId xmlns:a16="http://schemas.microsoft.com/office/drawing/2014/main" id="{96FDD644-A57E-8D5C-92D1-13548FF36AF9}"/>
                  </a:ext>
                </a:extLst>
              </p:cNvPr>
              <p:cNvSpPr/>
              <p:nvPr/>
            </p:nvSpPr>
            <p:spPr>
              <a:xfrm>
                <a:off x="411603" y="4266784"/>
                <a:ext cx="1702500" cy="39262"/>
              </a:xfrm>
              <a:custGeom>
                <a:avLst/>
                <a:gdLst/>
                <a:ahLst/>
                <a:cxnLst/>
                <a:rect l="l" t="t" r="r" b="b"/>
                <a:pathLst>
                  <a:path w="116950" h="2697" extrusionOk="0">
                    <a:moveTo>
                      <a:pt x="0" y="0"/>
                    </a:moveTo>
                    <a:lnTo>
                      <a:pt x="0" y="2697"/>
                    </a:lnTo>
                    <a:lnTo>
                      <a:pt x="116949" y="2697"/>
                    </a:lnTo>
                    <a:lnTo>
                      <a:pt x="116949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3554;p48">
                <a:extLst>
                  <a:ext uri="{FF2B5EF4-FFF2-40B4-BE49-F238E27FC236}">
                    <a16:creationId xmlns:a16="http://schemas.microsoft.com/office/drawing/2014/main" id="{C5439555-50FF-5F85-EC1D-6BF3C27F7AD9}"/>
                  </a:ext>
                </a:extLst>
              </p:cNvPr>
              <p:cNvSpPr/>
              <p:nvPr/>
            </p:nvSpPr>
            <p:spPr>
              <a:xfrm>
                <a:off x="434444" y="4306031"/>
                <a:ext cx="52815" cy="402981"/>
              </a:xfrm>
              <a:custGeom>
                <a:avLst/>
                <a:gdLst/>
                <a:ahLst/>
                <a:cxnLst/>
                <a:rect l="l" t="t" r="r" b="b"/>
                <a:pathLst>
                  <a:path w="3628" h="27682" extrusionOk="0">
                    <a:moveTo>
                      <a:pt x="0" y="1"/>
                    </a:moveTo>
                    <a:lnTo>
                      <a:pt x="0" y="27682"/>
                    </a:lnTo>
                    <a:lnTo>
                      <a:pt x="3627" y="27682"/>
                    </a:ln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3555;p48">
              <a:extLst>
                <a:ext uri="{FF2B5EF4-FFF2-40B4-BE49-F238E27FC236}">
                  <a16:creationId xmlns:a16="http://schemas.microsoft.com/office/drawing/2014/main" id="{B85F47EC-2D75-12E8-0D8A-CA92B34D2F62}"/>
                </a:ext>
              </a:extLst>
            </p:cNvPr>
            <p:cNvSpPr/>
            <p:nvPr/>
          </p:nvSpPr>
          <p:spPr>
            <a:xfrm>
              <a:off x="1415110" y="3972533"/>
              <a:ext cx="32216" cy="42712"/>
            </a:xfrm>
            <a:custGeom>
              <a:avLst/>
              <a:gdLst/>
              <a:ahLst/>
              <a:cxnLst/>
              <a:rect l="l" t="t" r="r" b="b"/>
              <a:pathLst>
                <a:path w="2213" h="2934" extrusionOk="0">
                  <a:moveTo>
                    <a:pt x="2174" y="0"/>
                  </a:moveTo>
                  <a:cubicBezTo>
                    <a:pt x="2104" y="0"/>
                    <a:pt x="1912" y="33"/>
                    <a:pt x="1648" y="133"/>
                  </a:cubicBezTo>
                  <a:cubicBezTo>
                    <a:pt x="1483" y="202"/>
                    <a:pt x="1295" y="312"/>
                    <a:pt x="1120" y="474"/>
                  </a:cubicBezTo>
                  <a:cubicBezTo>
                    <a:pt x="936" y="644"/>
                    <a:pt x="814" y="884"/>
                    <a:pt x="709" y="1130"/>
                  </a:cubicBezTo>
                  <a:cubicBezTo>
                    <a:pt x="299" y="2112"/>
                    <a:pt x="1" y="2921"/>
                    <a:pt x="41" y="2934"/>
                  </a:cubicBezTo>
                  <a:cubicBezTo>
                    <a:pt x="41" y="2934"/>
                    <a:pt x="41" y="2934"/>
                    <a:pt x="42" y="2934"/>
                  </a:cubicBezTo>
                  <a:cubicBezTo>
                    <a:pt x="87" y="2934"/>
                    <a:pt x="447" y="2158"/>
                    <a:pt x="853" y="1190"/>
                  </a:cubicBezTo>
                  <a:cubicBezTo>
                    <a:pt x="954" y="950"/>
                    <a:pt x="1063" y="731"/>
                    <a:pt x="1216" y="579"/>
                  </a:cubicBezTo>
                  <a:cubicBezTo>
                    <a:pt x="1374" y="422"/>
                    <a:pt x="1544" y="307"/>
                    <a:pt x="1692" y="233"/>
                  </a:cubicBezTo>
                  <a:cubicBezTo>
                    <a:pt x="1998" y="85"/>
                    <a:pt x="2213" y="28"/>
                    <a:pt x="2203" y="6"/>
                  </a:cubicBezTo>
                  <a:cubicBezTo>
                    <a:pt x="2202" y="3"/>
                    <a:pt x="2192" y="0"/>
                    <a:pt x="217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3556;p48">
              <a:extLst>
                <a:ext uri="{FF2B5EF4-FFF2-40B4-BE49-F238E27FC236}">
                  <a16:creationId xmlns:a16="http://schemas.microsoft.com/office/drawing/2014/main" id="{7DDB0D7F-60AF-5E13-5A0F-23468BB0B34F}"/>
                </a:ext>
              </a:extLst>
            </p:cNvPr>
            <p:cNvSpPr/>
            <p:nvPr/>
          </p:nvSpPr>
          <p:spPr>
            <a:xfrm>
              <a:off x="1432492" y="3986916"/>
              <a:ext cx="14383" cy="28474"/>
            </a:xfrm>
            <a:custGeom>
              <a:avLst/>
              <a:gdLst/>
              <a:ahLst/>
              <a:cxnLst/>
              <a:rect l="l" t="t" r="r" b="b"/>
              <a:pathLst>
                <a:path w="988" h="1956" extrusionOk="0">
                  <a:moveTo>
                    <a:pt x="883" y="1"/>
                  </a:moveTo>
                  <a:cubicBezTo>
                    <a:pt x="817" y="1"/>
                    <a:pt x="722" y="45"/>
                    <a:pt x="656" y="132"/>
                  </a:cubicBezTo>
                  <a:cubicBezTo>
                    <a:pt x="529" y="312"/>
                    <a:pt x="406" y="556"/>
                    <a:pt x="289" y="850"/>
                  </a:cubicBezTo>
                  <a:cubicBezTo>
                    <a:pt x="57" y="1435"/>
                    <a:pt x="0" y="1946"/>
                    <a:pt x="39" y="1955"/>
                  </a:cubicBezTo>
                  <a:cubicBezTo>
                    <a:pt x="39" y="1955"/>
                    <a:pt x="40" y="1955"/>
                    <a:pt x="40" y="1955"/>
                  </a:cubicBezTo>
                  <a:cubicBezTo>
                    <a:pt x="85" y="1955"/>
                    <a:pt x="208" y="1474"/>
                    <a:pt x="432" y="906"/>
                  </a:cubicBezTo>
                  <a:cubicBezTo>
                    <a:pt x="547" y="626"/>
                    <a:pt x="660" y="360"/>
                    <a:pt x="747" y="194"/>
                  </a:cubicBezTo>
                  <a:cubicBezTo>
                    <a:pt x="839" y="32"/>
                    <a:pt x="979" y="54"/>
                    <a:pt x="983" y="37"/>
                  </a:cubicBezTo>
                  <a:cubicBezTo>
                    <a:pt x="987" y="27"/>
                    <a:pt x="957" y="1"/>
                    <a:pt x="892" y="1"/>
                  </a:cubicBezTo>
                  <a:cubicBezTo>
                    <a:pt x="889" y="1"/>
                    <a:pt x="886" y="1"/>
                    <a:pt x="88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9" name="Google Shape;3557;p48">
              <a:extLst>
                <a:ext uri="{FF2B5EF4-FFF2-40B4-BE49-F238E27FC236}">
                  <a16:creationId xmlns:a16="http://schemas.microsoft.com/office/drawing/2014/main" id="{EDC7F9AC-FC86-4669-6410-2188B999B487}"/>
                </a:ext>
              </a:extLst>
            </p:cNvPr>
            <p:cNvGrpSpPr/>
            <p:nvPr/>
          </p:nvGrpSpPr>
          <p:grpSpPr>
            <a:xfrm>
              <a:off x="684717" y="3495251"/>
              <a:ext cx="774124" cy="1220312"/>
              <a:chOff x="684717" y="3495251"/>
              <a:chExt cx="774124" cy="1220312"/>
            </a:xfrm>
          </p:grpSpPr>
          <p:sp>
            <p:nvSpPr>
              <p:cNvPr id="32" name="Google Shape;3558;p48">
                <a:extLst>
                  <a:ext uri="{FF2B5EF4-FFF2-40B4-BE49-F238E27FC236}">
                    <a16:creationId xmlns:a16="http://schemas.microsoft.com/office/drawing/2014/main" id="{AC73B80F-1EFB-2ACA-9527-8587851363C9}"/>
                  </a:ext>
                </a:extLst>
              </p:cNvPr>
              <p:cNvSpPr/>
              <p:nvPr/>
            </p:nvSpPr>
            <p:spPr>
              <a:xfrm>
                <a:off x="1065788" y="3618219"/>
                <a:ext cx="30935" cy="52975"/>
              </a:xfrm>
              <a:custGeom>
                <a:avLst/>
                <a:gdLst/>
                <a:ahLst/>
                <a:cxnLst/>
                <a:rect l="l" t="t" r="r" b="b"/>
                <a:pathLst>
                  <a:path w="2125" h="3639" extrusionOk="0">
                    <a:moveTo>
                      <a:pt x="1100" y="135"/>
                    </a:moveTo>
                    <a:cubicBezTo>
                      <a:pt x="1175" y="135"/>
                      <a:pt x="1248" y="151"/>
                      <a:pt x="1316" y="182"/>
                    </a:cubicBezTo>
                    <a:cubicBezTo>
                      <a:pt x="1513" y="265"/>
                      <a:pt x="1652" y="440"/>
                      <a:pt x="1753" y="602"/>
                    </a:cubicBezTo>
                    <a:cubicBezTo>
                      <a:pt x="1949" y="938"/>
                      <a:pt x="2015" y="1262"/>
                      <a:pt x="2050" y="1477"/>
                    </a:cubicBezTo>
                    <a:cubicBezTo>
                      <a:pt x="2085" y="1691"/>
                      <a:pt x="2090" y="1817"/>
                      <a:pt x="2102" y="1821"/>
                    </a:cubicBezTo>
                    <a:lnTo>
                      <a:pt x="2102" y="1821"/>
                    </a:lnTo>
                    <a:cubicBezTo>
                      <a:pt x="2090" y="1822"/>
                      <a:pt x="2085" y="1947"/>
                      <a:pt x="2050" y="2162"/>
                    </a:cubicBezTo>
                    <a:cubicBezTo>
                      <a:pt x="2015" y="2376"/>
                      <a:pt x="1949" y="2699"/>
                      <a:pt x="1753" y="3036"/>
                    </a:cubicBezTo>
                    <a:cubicBezTo>
                      <a:pt x="1652" y="3198"/>
                      <a:pt x="1513" y="3373"/>
                      <a:pt x="1316" y="3456"/>
                    </a:cubicBezTo>
                    <a:cubicBezTo>
                      <a:pt x="1249" y="3488"/>
                      <a:pt x="1176" y="3503"/>
                      <a:pt x="1102" y="3503"/>
                    </a:cubicBezTo>
                    <a:cubicBezTo>
                      <a:pt x="959" y="3503"/>
                      <a:pt x="811" y="3447"/>
                      <a:pt x="691" y="3338"/>
                    </a:cubicBezTo>
                    <a:cubicBezTo>
                      <a:pt x="319" y="3002"/>
                      <a:pt x="162" y="2407"/>
                      <a:pt x="158" y="1817"/>
                    </a:cubicBezTo>
                    <a:cubicBezTo>
                      <a:pt x="162" y="1231"/>
                      <a:pt x="319" y="637"/>
                      <a:pt x="691" y="301"/>
                    </a:cubicBezTo>
                    <a:cubicBezTo>
                      <a:pt x="811" y="191"/>
                      <a:pt x="958" y="135"/>
                      <a:pt x="1100" y="135"/>
                    </a:cubicBezTo>
                    <a:close/>
                    <a:moveTo>
                      <a:pt x="1076" y="0"/>
                    </a:moveTo>
                    <a:cubicBezTo>
                      <a:pt x="1043" y="0"/>
                      <a:pt x="1009" y="3"/>
                      <a:pt x="975" y="8"/>
                    </a:cubicBezTo>
                    <a:cubicBezTo>
                      <a:pt x="835" y="29"/>
                      <a:pt x="708" y="99"/>
                      <a:pt x="599" y="192"/>
                    </a:cubicBezTo>
                    <a:cubicBezTo>
                      <a:pt x="166" y="576"/>
                      <a:pt x="9" y="1201"/>
                      <a:pt x="0" y="1817"/>
                    </a:cubicBezTo>
                    <a:cubicBezTo>
                      <a:pt x="9" y="2437"/>
                      <a:pt x="166" y="3062"/>
                      <a:pt x="599" y="3447"/>
                    </a:cubicBezTo>
                    <a:cubicBezTo>
                      <a:pt x="708" y="3539"/>
                      <a:pt x="835" y="3609"/>
                      <a:pt x="975" y="3631"/>
                    </a:cubicBezTo>
                    <a:cubicBezTo>
                      <a:pt x="1009" y="3636"/>
                      <a:pt x="1043" y="3639"/>
                      <a:pt x="1076" y="3639"/>
                    </a:cubicBezTo>
                    <a:cubicBezTo>
                      <a:pt x="1181" y="3639"/>
                      <a:pt x="1282" y="3614"/>
                      <a:pt x="1368" y="3574"/>
                    </a:cubicBezTo>
                    <a:cubicBezTo>
                      <a:pt x="1604" y="3464"/>
                      <a:pt x="1745" y="3268"/>
                      <a:pt x="1850" y="3093"/>
                    </a:cubicBezTo>
                    <a:cubicBezTo>
                      <a:pt x="2046" y="2726"/>
                      <a:pt x="2090" y="2394"/>
                      <a:pt x="2112" y="2171"/>
                    </a:cubicBezTo>
                    <a:cubicBezTo>
                      <a:pt x="2124" y="1947"/>
                      <a:pt x="2107" y="1822"/>
                      <a:pt x="2103" y="1821"/>
                    </a:cubicBezTo>
                    <a:lnTo>
                      <a:pt x="2103" y="1821"/>
                    </a:lnTo>
                    <a:cubicBezTo>
                      <a:pt x="2107" y="1817"/>
                      <a:pt x="2124" y="1691"/>
                      <a:pt x="2112" y="1467"/>
                    </a:cubicBezTo>
                    <a:cubicBezTo>
                      <a:pt x="2090" y="1245"/>
                      <a:pt x="2046" y="912"/>
                      <a:pt x="1850" y="545"/>
                    </a:cubicBezTo>
                    <a:cubicBezTo>
                      <a:pt x="1745" y="370"/>
                      <a:pt x="1604" y="174"/>
                      <a:pt x="1368" y="65"/>
                    </a:cubicBezTo>
                    <a:cubicBezTo>
                      <a:pt x="1282" y="25"/>
                      <a:pt x="1181" y="0"/>
                      <a:pt x="107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3" name="Google Shape;3559;p48">
                <a:extLst>
                  <a:ext uri="{FF2B5EF4-FFF2-40B4-BE49-F238E27FC236}">
                    <a16:creationId xmlns:a16="http://schemas.microsoft.com/office/drawing/2014/main" id="{D007CE27-B39D-AB91-28C3-9C4E0F04B2C2}"/>
                  </a:ext>
                </a:extLst>
              </p:cNvPr>
              <p:cNvSpPr/>
              <p:nvPr/>
            </p:nvSpPr>
            <p:spPr>
              <a:xfrm>
                <a:off x="895364" y="3535415"/>
                <a:ext cx="183803" cy="295925"/>
              </a:xfrm>
              <a:custGeom>
                <a:avLst/>
                <a:gdLst/>
                <a:ahLst/>
                <a:cxnLst/>
                <a:rect l="l" t="t" r="r" b="b"/>
                <a:pathLst>
                  <a:path w="12626" h="20328" extrusionOk="0">
                    <a:moveTo>
                      <a:pt x="12625" y="1"/>
                    </a:moveTo>
                    <a:lnTo>
                      <a:pt x="887" y="1671"/>
                    </a:lnTo>
                    <a:lnTo>
                      <a:pt x="0" y="19602"/>
                    </a:lnTo>
                    <a:lnTo>
                      <a:pt x="7678" y="20327"/>
                    </a:lnTo>
                    <a:lnTo>
                      <a:pt x="8103" y="15975"/>
                    </a:lnTo>
                    <a:cubicBezTo>
                      <a:pt x="8103" y="15975"/>
                      <a:pt x="8431" y="16056"/>
                      <a:pt x="8893" y="16056"/>
                    </a:cubicBezTo>
                    <a:cubicBezTo>
                      <a:pt x="9760" y="16056"/>
                      <a:pt x="11098" y="15772"/>
                      <a:pt x="11633" y="14139"/>
                    </a:cubicBezTo>
                    <a:cubicBezTo>
                      <a:pt x="12157" y="12535"/>
                      <a:pt x="12625" y="1"/>
                      <a:pt x="1262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4" name="Google Shape;3560;p48">
                <a:extLst>
                  <a:ext uri="{FF2B5EF4-FFF2-40B4-BE49-F238E27FC236}">
                    <a16:creationId xmlns:a16="http://schemas.microsoft.com/office/drawing/2014/main" id="{14860ECE-3C05-43D6-811C-1EAA1A15F950}"/>
                  </a:ext>
                </a:extLst>
              </p:cNvPr>
              <p:cNvSpPr/>
              <p:nvPr/>
            </p:nvSpPr>
            <p:spPr>
              <a:xfrm>
                <a:off x="861255" y="3495251"/>
                <a:ext cx="258119" cy="269023"/>
              </a:xfrm>
              <a:custGeom>
                <a:avLst/>
                <a:gdLst/>
                <a:ahLst/>
                <a:cxnLst/>
                <a:rect l="l" t="t" r="r" b="b"/>
                <a:pathLst>
                  <a:path w="17731" h="18480" extrusionOk="0">
                    <a:moveTo>
                      <a:pt x="12669" y="0"/>
                    </a:moveTo>
                    <a:cubicBezTo>
                      <a:pt x="11645" y="0"/>
                      <a:pt x="10594" y="302"/>
                      <a:pt x="9716" y="982"/>
                    </a:cubicBezTo>
                    <a:cubicBezTo>
                      <a:pt x="9716" y="982"/>
                      <a:pt x="9143" y="890"/>
                      <a:pt x="8280" y="890"/>
                    </a:cubicBezTo>
                    <a:cubicBezTo>
                      <a:pt x="5851" y="890"/>
                      <a:pt x="1121" y="1618"/>
                      <a:pt x="363" y="7170"/>
                    </a:cubicBezTo>
                    <a:cubicBezTo>
                      <a:pt x="0" y="9813"/>
                      <a:pt x="1273" y="11951"/>
                      <a:pt x="1482" y="13577"/>
                    </a:cubicBezTo>
                    <a:cubicBezTo>
                      <a:pt x="1919" y="16963"/>
                      <a:pt x="2517" y="18397"/>
                      <a:pt x="2517" y="18397"/>
                    </a:cubicBezTo>
                    <a:lnTo>
                      <a:pt x="4196" y="18472"/>
                    </a:lnTo>
                    <a:cubicBezTo>
                      <a:pt x="4351" y="18476"/>
                      <a:pt x="4499" y="18479"/>
                      <a:pt x="4641" y="18479"/>
                    </a:cubicBezTo>
                    <a:cubicBezTo>
                      <a:pt x="5886" y="18479"/>
                      <a:pt x="6659" y="18244"/>
                      <a:pt x="7985" y="16902"/>
                    </a:cubicBezTo>
                    <a:cubicBezTo>
                      <a:pt x="9349" y="15521"/>
                      <a:pt x="9738" y="14743"/>
                      <a:pt x="10698" y="13270"/>
                    </a:cubicBezTo>
                    <a:cubicBezTo>
                      <a:pt x="10698" y="13270"/>
                      <a:pt x="9304" y="12458"/>
                      <a:pt x="9540" y="11235"/>
                    </a:cubicBezTo>
                    <a:cubicBezTo>
                      <a:pt x="9665" y="10585"/>
                      <a:pt x="10352" y="10173"/>
                      <a:pt x="10968" y="10173"/>
                    </a:cubicBezTo>
                    <a:cubicBezTo>
                      <a:pt x="11558" y="10173"/>
                      <a:pt x="12084" y="10552"/>
                      <a:pt x="11987" y="11465"/>
                    </a:cubicBezTo>
                    <a:cubicBezTo>
                      <a:pt x="11987" y="11465"/>
                      <a:pt x="12286" y="11449"/>
                      <a:pt x="12591" y="11449"/>
                    </a:cubicBezTo>
                    <a:cubicBezTo>
                      <a:pt x="12777" y="11449"/>
                      <a:pt x="12965" y="11455"/>
                      <a:pt x="13089" y="11475"/>
                    </a:cubicBezTo>
                    <a:lnTo>
                      <a:pt x="13500" y="7502"/>
                    </a:lnTo>
                    <a:cubicBezTo>
                      <a:pt x="13500" y="7502"/>
                      <a:pt x="15969" y="6169"/>
                      <a:pt x="16624" y="4609"/>
                    </a:cubicBezTo>
                    <a:cubicBezTo>
                      <a:pt x="17731" y="1973"/>
                      <a:pt x="15290" y="0"/>
                      <a:pt x="12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5" name="Google Shape;3561;p48">
                <a:extLst>
                  <a:ext uri="{FF2B5EF4-FFF2-40B4-BE49-F238E27FC236}">
                    <a16:creationId xmlns:a16="http://schemas.microsoft.com/office/drawing/2014/main" id="{B7169CFB-2C81-603E-31B9-45A0CFCF112F}"/>
                  </a:ext>
                </a:extLst>
              </p:cNvPr>
              <p:cNvSpPr/>
              <p:nvPr/>
            </p:nvSpPr>
            <p:spPr>
              <a:xfrm>
                <a:off x="1046005" y="3644786"/>
                <a:ext cx="50398" cy="3392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233" extrusionOk="0">
                    <a:moveTo>
                      <a:pt x="3019" y="1"/>
                    </a:moveTo>
                    <a:cubicBezTo>
                      <a:pt x="2702" y="1"/>
                      <a:pt x="2241" y="14"/>
                      <a:pt x="1727" y="40"/>
                    </a:cubicBezTo>
                    <a:cubicBezTo>
                      <a:pt x="774" y="88"/>
                      <a:pt x="0" y="162"/>
                      <a:pt x="4" y="206"/>
                    </a:cubicBezTo>
                    <a:cubicBezTo>
                      <a:pt x="7" y="224"/>
                      <a:pt x="164" y="233"/>
                      <a:pt x="422" y="233"/>
                    </a:cubicBezTo>
                    <a:cubicBezTo>
                      <a:pt x="740" y="233"/>
                      <a:pt x="1210" y="219"/>
                      <a:pt x="1735" y="193"/>
                    </a:cubicBezTo>
                    <a:cubicBezTo>
                      <a:pt x="2688" y="144"/>
                      <a:pt x="3461" y="71"/>
                      <a:pt x="3461" y="31"/>
                    </a:cubicBezTo>
                    <a:cubicBezTo>
                      <a:pt x="3459" y="11"/>
                      <a:pt x="3293" y="1"/>
                      <a:pt x="30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6" name="Google Shape;3562;p48">
                <a:extLst>
                  <a:ext uri="{FF2B5EF4-FFF2-40B4-BE49-F238E27FC236}">
                    <a16:creationId xmlns:a16="http://schemas.microsoft.com/office/drawing/2014/main" id="{F4FAE266-C373-D9BC-DD39-54738E4692F2}"/>
                  </a:ext>
                </a:extLst>
              </p:cNvPr>
              <p:cNvSpPr/>
              <p:nvPr/>
            </p:nvSpPr>
            <p:spPr>
              <a:xfrm>
                <a:off x="1088818" y="3939430"/>
                <a:ext cx="370023" cy="291834"/>
              </a:xfrm>
              <a:custGeom>
                <a:avLst/>
                <a:gdLst/>
                <a:ahLst/>
                <a:cxnLst/>
                <a:rect l="l" t="t" r="r" b="b"/>
                <a:pathLst>
                  <a:path w="25418" h="20047" extrusionOk="0">
                    <a:moveTo>
                      <a:pt x="22593" y="0"/>
                    </a:moveTo>
                    <a:cubicBezTo>
                      <a:pt x="22259" y="0"/>
                      <a:pt x="19762" y="2900"/>
                      <a:pt x="19762" y="2900"/>
                    </a:cubicBezTo>
                    <a:lnTo>
                      <a:pt x="19762" y="4688"/>
                    </a:lnTo>
                    <a:cubicBezTo>
                      <a:pt x="19103" y="3876"/>
                      <a:pt x="18630" y="3641"/>
                      <a:pt x="18302" y="3641"/>
                    </a:cubicBezTo>
                    <a:cubicBezTo>
                      <a:pt x="18010" y="3641"/>
                      <a:pt x="17834" y="3827"/>
                      <a:pt x="17743" y="3958"/>
                    </a:cubicBezTo>
                    <a:cubicBezTo>
                      <a:pt x="17551" y="4237"/>
                      <a:pt x="19762" y="6318"/>
                      <a:pt x="19762" y="6318"/>
                    </a:cubicBezTo>
                    <a:lnTo>
                      <a:pt x="19762" y="6956"/>
                    </a:lnTo>
                    <a:lnTo>
                      <a:pt x="8789" y="12856"/>
                    </a:lnTo>
                    <a:lnTo>
                      <a:pt x="5900" y="5671"/>
                    </a:lnTo>
                    <a:lnTo>
                      <a:pt x="0" y="8765"/>
                    </a:lnTo>
                    <a:lnTo>
                      <a:pt x="3523" y="17291"/>
                    </a:lnTo>
                    <a:cubicBezTo>
                      <a:pt x="4241" y="19028"/>
                      <a:pt x="5910" y="20046"/>
                      <a:pt x="7644" y="20046"/>
                    </a:cubicBezTo>
                    <a:cubicBezTo>
                      <a:pt x="8409" y="20046"/>
                      <a:pt x="9188" y="19848"/>
                      <a:pt x="9903" y="19425"/>
                    </a:cubicBezTo>
                    <a:lnTo>
                      <a:pt x="22817" y="11794"/>
                    </a:lnTo>
                    <a:lnTo>
                      <a:pt x="23677" y="10361"/>
                    </a:lnTo>
                    <a:cubicBezTo>
                      <a:pt x="23975" y="9867"/>
                      <a:pt x="24149" y="9308"/>
                      <a:pt x="24189" y="8731"/>
                    </a:cubicBezTo>
                    <a:lnTo>
                      <a:pt x="24617" y="2280"/>
                    </a:lnTo>
                    <a:cubicBezTo>
                      <a:pt x="25417" y="1791"/>
                      <a:pt x="25063" y="855"/>
                      <a:pt x="25063" y="855"/>
                    </a:cubicBezTo>
                    <a:lnTo>
                      <a:pt x="25063" y="855"/>
                    </a:lnTo>
                    <a:lnTo>
                      <a:pt x="22262" y="2591"/>
                    </a:lnTo>
                    <a:lnTo>
                      <a:pt x="21235" y="4989"/>
                    </a:lnTo>
                    <a:lnTo>
                      <a:pt x="21235" y="2900"/>
                    </a:lnTo>
                    <a:cubicBezTo>
                      <a:pt x="21235" y="2900"/>
                      <a:pt x="21995" y="2014"/>
                      <a:pt x="22620" y="1345"/>
                    </a:cubicBezTo>
                    <a:cubicBezTo>
                      <a:pt x="23241" y="681"/>
                      <a:pt x="22795" y="235"/>
                      <a:pt x="22620" y="12"/>
                    </a:cubicBezTo>
                    <a:cubicBezTo>
                      <a:pt x="22614" y="4"/>
                      <a:pt x="22605" y="0"/>
                      <a:pt x="22593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3563;p48">
                <a:extLst>
                  <a:ext uri="{FF2B5EF4-FFF2-40B4-BE49-F238E27FC236}">
                    <a16:creationId xmlns:a16="http://schemas.microsoft.com/office/drawing/2014/main" id="{DDC64AE0-78F9-30F6-8E0C-FF279AD110FE}"/>
                  </a:ext>
                </a:extLst>
              </p:cNvPr>
              <p:cNvSpPr/>
              <p:nvPr/>
            </p:nvSpPr>
            <p:spPr>
              <a:xfrm>
                <a:off x="1201173" y="4126625"/>
                <a:ext cx="16989" cy="42653"/>
              </a:xfrm>
              <a:custGeom>
                <a:avLst/>
                <a:gdLst/>
                <a:ahLst/>
                <a:cxnLst/>
                <a:rect l="l" t="t" r="r" b="b"/>
                <a:pathLst>
                  <a:path w="1167" h="2930" extrusionOk="0">
                    <a:moveTo>
                      <a:pt x="1126" y="1"/>
                    </a:moveTo>
                    <a:cubicBezTo>
                      <a:pt x="1077" y="1"/>
                      <a:pt x="805" y="636"/>
                      <a:pt x="511" y="1435"/>
                    </a:cubicBezTo>
                    <a:cubicBezTo>
                      <a:pt x="210" y="2243"/>
                      <a:pt x="0" y="2911"/>
                      <a:pt x="39" y="2929"/>
                    </a:cubicBezTo>
                    <a:cubicBezTo>
                      <a:pt x="40" y="2929"/>
                      <a:pt x="40" y="2929"/>
                      <a:pt x="41" y="2929"/>
                    </a:cubicBezTo>
                    <a:cubicBezTo>
                      <a:pt x="89" y="2929"/>
                      <a:pt x="361" y="2292"/>
                      <a:pt x="656" y="1491"/>
                    </a:cubicBezTo>
                    <a:cubicBezTo>
                      <a:pt x="957" y="683"/>
                      <a:pt x="1167" y="15"/>
                      <a:pt x="1128" y="1"/>
                    </a:cubicBezTo>
                    <a:cubicBezTo>
                      <a:pt x="1127" y="1"/>
                      <a:pt x="1127" y="1"/>
                      <a:pt x="112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3564;p48">
                <a:extLst>
                  <a:ext uri="{FF2B5EF4-FFF2-40B4-BE49-F238E27FC236}">
                    <a16:creationId xmlns:a16="http://schemas.microsoft.com/office/drawing/2014/main" id="{24C87200-14E8-FF8F-5AD0-8921276D136F}"/>
                  </a:ext>
                </a:extLst>
              </p:cNvPr>
              <p:cNvSpPr/>
              <p:nvPr/>
            </p:nvSpPr>
            <p:spPr>
              <a:xfrm>
                <a:off x="762774" y="3790652"/>
                <a:ext cx="434541" cy="576026"/>
              </a:xfrm>
              <a:custGeom>
                <a:avLst/>
                <a:gdLst/>
                <a:ahLst/>
                <a:cxnLst/>
                <a:rect l="l" t="t" r="r" b="b"/>
                <a:pathLst>
                  <a:path w="29850" h="39569" extrusionOk="0">
                    <a:moveTo>
                      <a:pt x="10060" y="0"/>
                    </a:moveTo>
                    <a:cubicBezTo>
                      <a:pt x="9991" y="0"/>
                      <a:pt x="9923" y="1"/>
                      <a:pt x="9855" y="1"/>
                    </a:cubicBezTo>
                    <a:cubicBezTo>
                      <a:pt x="5393" y="54"/>
                      <a:pt x="1557" y="3200"/>
                      <a:pt x="674" y="7575"/>
                    </a:cubicBezTo>
                    <a:cubicBezTo>
                      <a:pt x="0" y="10913"/>
                      <a:pt x="1180" y="13116"/>
                      <a:pt x="420" y="20423"/>
                    </a:cubicBezTo>
                    <a:lnTo>
                      <a:pt x="175" y="38786"/>
                    </a:lnTo>
                    <a:lnTo>
                      <a:pt x="21423" y="39569"/>
                    </a:lnTo>
                    <a:lnTo>
                      <a:pt x="20636" y="17892"/>
                    </a:lnTo>
                    <a:lnTo>
                      <a:pt x="21891" y="22140"/>
                    </a:lnTo>
                    <a:lnTo>
                      <a:pt x="29849" y="18535"/>
                    </a:lnTo>
                    <a:cubicBezTo>
                      <a:pt x="29561" y="17648"/>
                      <a:pt x="28244" y="13684"/>
                      <a:pt x="25723" y="7400"/>
                    </a:cubicBezTo>
                    <a:cubicBezTo>
                      <a:pt x="24321" y="3896"/>
                      <a:pt x="21200" y="1369"/>
                      <a:pt x="17477" y="749"/>
                    </a:cubicBezTo>
                    <a:cubicBezTo>
                      <a:pt x="14953" y="329"/>
                      <a:pt x="12212" y="0"/>
                      <a:pt x="10060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3565;p48">
                <a:extLst>
                  <a:ext uri="{FF2B5EF4-FFF2-40B4-BE49-F238E27FC236}">
                    <a16:creationId xmlns:a16="http://schemas.microsoft.com/office/drawing/2014/main" id="{B8565743-4CF4-3332-AA33-0ADCA4CF5491}"/>
                  </a:ext>
                </a:extLst>
              </p:cNvPr>
              <p:cNvSpPr/>
              <p:nvPr/>
            </p:nvSpPr>
            <p:spPr>
              <a:xfrm>
                <a:off x="723338" y="3863891"/>
                <a:ext cx="62495" cy="221449"/>
              </a:xfrm>
              <a:custGeom>
                <a:avLst/>
                <a:gdLst/>
                <a:ahLst/>
                <a:cxnLst/>
                <a:rect l="l" t="t" r="r" b="b"/>
                <a:pathLst>
                  <a:path w="4293" h="15212" extrusionOk="0">
                    <a:moveTo>
                      <a:pt x="4292" y="1"/>
                    </a:moveTo>
                    <a:cubicBezTo>
                      <a:pt x="3181" y="1386"/>
                      <a:pt x="0" y="13146"/>
                      <a:pt x="0" y="13146"/>
                    </a:cubicBezTo>
                    <a:cubicBezTo>
                      <a:pt x="1005" y="15081"/>
                      <a:pt x="3347" y="15212"/>
                      <a:pt x="3962" y="15212"/>
                    </a:cubicBezTo>
                    <a:cubicBezTo>
                      <a:pt x="4059" y="15212"/>
                      <a:pt x="4113" y="15209"/>
                      <a:pt x="4113" y="15209"/>
                    </a:cubicBezTo>
                    <a:lnTo>
                      <a:pt x="4292" y="1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3566;p48">
                <a:extLst>
                  <a:ext uri="{FF2B5EF4-FFF2-40B4-BE49-F238E27FC236}">
                    <a16:creationId xmlns:a16="http://schemas.microsoft.com/office/drawing/2014/main" id="{0BEB949F-77B3-8628-43AC-B4D9D40D9EA9}"/>
                  </a:ext>
                </a:extLst>
              </p:cNvPr>
              <p:cNvSpPr/>
              <p:nvPr/>
            </p:nvSpPr>
            <p:spPr>
              <a:xfrm>
                <a:off x="774420" y="3885756"/>
                <a:ext cx="368741" cy="81129"/>
              </a:xfrm>
              <a:custGeom>
                <a:avLst/>
                <a:gdLst/>
                <a:ahLst/>
                <a:cxnLst/>
                <a:rect l="l" t="t" r="r" b="b"/>
                <a:pathLst>
                  <a:path w="25330" h="5573" extrusionOk="0">
                    <a:moveTo>
                      <a:pt x="862" y="0"/>
                    </a:moveTo>
                    <a:cubicBezTo>
                      <a:pt x="617" y="0"/>
                      <a:pt x="420" y="19"/>
                      <a:pt x="280" y="46"/>
                    </a:cubicBezTo>
                    <a:cubicBezTo>
                      <a:pt x="96" y="80"/>
                      <a:pt x="1" y="106"/>
                      <a:pt x="5" y="116"/>
                    </a:cubicBezTo>
                    <a:cubicBezTo>
                      <a:pt x="5" y="122"/>
                      <a:pt x="16" y="124"/>
                      <a:pt x="37" y="124"/>
                    </a:cubicBezTo>
                    <a:cubicBezTo>
                      <a:pt x="105" y="124"/>
                      <a:pt x="282" y="99"/>
                      <a:pt x="557" y="99"/>
                    </a:cubicBezTo>
                    <a:cubicBezTo>
                      <a:pt x="706" y="99"/>
                      <a:pt x="884" y="107"/>
                      <a:pt x="1088" y="128"/>
                    </a:cubicBezTo>
                    <a:cubicBezTo>
                      <a:pt x="1779" y="207"/>
                      <a:pt x="2750" y="548"/>
                      <a:pt x="3772" y="1270"/>
                    </a:cubicBezTo>
                    <a:cubicBezTo>
                      <a:pt x="4283" y="1627"/>
                      <a:pt x="4812" y="2065"/>
                      <a:pt x="5358" y="2563"/>
                    </a:cubicBezTo>
                    <a:cubicBezTo>
                      <a:pt x="5904" y="3061"/>
                      <a:pt x="6486" y="3607"/>
                      <a:pt x="7155" y="4122"/>
                    </a:cubicBezTo>
                    <a:cubicBezTo>
                      <a:pt x="7823" y="4634"/>
                      <a:pt x="8587" y="5124"/>
                      <a:pt x="9493" y="5390"/>
                    </a:cubicBezTo>
                    <a:cubicBezTo>
                      <a:pt x="9908" y="5514"/>
                      <a:pt x="10349" y="5572"/>
                      <a:pt x="10795" y="5572"/>
                    </a:cubicBezTo>
                    <a:cubicBezTo>
                      <a:pt x="11315" y="5572"/>
                      <a:pt x="11843" y="5493"/>
                      <a:pt x="12351" y="5342"/>
                    </a:cubicBezTo>
                    <a:cubicBezTo>
                      <a:pt x="13299" y="5066"/>
                      <a:pt x="14142" y="4604"/>
                      <a:pt x="14929" y="4149"/>
                    </a:cubicBezTo>
                    <a:cubicBezTo>
                      <a:pt x="15715" y="3690"/>
                      <a:pt x="16454" y="3223"/>
                      <a:pt x="17179" y="2825"/>
                    </a:cubicBezTo>
                    <a:cubicBezTo>
                      <a:pt x="17900" y="2423"/>
                      <a:pt x="18622" y="2109"/>
                      <a:pt x="19325" y="1934"/>
                    </a:cubicBezTo>
                    <a:cubicBezTo>
                      <a:pt x="19675" y="1824"/>
                      <a:pt x="20029" y="1807"/>
                      <a:pt x="20361" y="1763"/>
                    </a:cubicBezTo>
                    <a:cubicBezTo>
                      <a:pt x="20693" y="1776"/>
                      <a:pt x="21020" y="1758"/>
                      <a:pt x="21322" y="1811"/>
                    </a:cubicBezTo>
                    <a:cubicBezTo>
                      <a:pt x="21934" y="1916"/>
                      <a:pt x="22484" y="2077"/>
                      <a:pt x="22974" y="2192"/>
                    </a:cubicBezTo>
                    <a:cubicBezTo>
                      <a:pt x="23425" y="2295"/>
                      <a:pt x="23828" y="2355"/>
                      <a:pt x="24168" y="2355"/>
                    </a:cubicBezTo>
                    <a:cubicBezTo>
                      <a:pt x="24200" y="2355"/>
                      <a:pt x="24232" y="2354"/>
                      <a:pt x="24263" y="2353"/>
                    </a:cubicBezTo>
                    <a:cubicBezTo>
                      <a:pt x="24626" y="2345"/>
                      <a:pt x="24897" y="2266"/>
                      <a:pt x="25076" y="2200"/>
                    </a:cubicBezTo>
                    <a:cubicBezTo>
                      <a:pt x="25247" y="2121"/>
                      <a:pt x="25330" y="2073"/>
                      <a:pt x="25326" y="2065"/>
                    </a:cubicBezTo>
                    <a:cubicBezTo>
                      <a:pt x="25325" y="2062"/>
                      <a:pt x="25322" y="2061"/>
                      <a:pt x="25318" y="2061"/>
                    </a:cubicBezTo>
                    <a:cubicBezTo>
                      <a:pt x="25265" y="2061"/>
                      <a:pt x="24941" y="2231"/>
                      <a:pt x="24344" y="2231"/>
                    </a:cubicBezTo>
                    <a:cubicBezTo>
                      <a:pt x="24318" y="2231"/>
                      <a:pt x="24291" y="2231"/>
                      <a:pt x="24263" y="2230"/>
                    </a:cubicBezTo>
                    <a:cubicBezTo>
                      <a:pt x="23918" y="2226"/>
                      <a:pt x="23499" y="2147"/>
                      <a:pt x="23018" y="2021"/>
                    </a:cubicBezTo>
                    <a:cubicBezTo>
                      <a:pt x="22533" y="1894"/>
                      <a:pt x="21990" y="1715"/>
                      <a:pt x="21361" y="1597"/>
                    </a:cubicBezTo>
                    <a:cubicBezTo>
                      <a:pt x="21042" y="1532"/>
                      <a:pt x="20701" y="1544"/>
                      <a:pt x="20352" y="1522"/>
                    </a:cubicBezTo>
                    <a:cubicBezTo>
                      <a:pt x="20003" y="1562"/>
                      <a:pt x="19631" y="1575"/>
                      <a:pt x="19263" y="1680"/>
                    </a:cubicBezTo>
                    <a:cubicBezTo>
                      <a:pt x="18529" y="1855"/>
                      <a:pt x="17778" y="2170"/>
                      <a:pt x="17044" y="2571"/>
                    </a:cubicBezTo>
                    <a:cubicBezTo>
                      <a:pt x="16300" y="2969"/>
                      <a:pt x="15558" y="3432"/>
                      <a:pt x="14775" y="3886"/>
                    </a:cubicBezTo>
                    <a:cubicBezTo>
                      <a:pt x="13993" y="4332"/>
                      <a:pt x="13168" y="4778"/>
                      <a:pt x="12262" y="5045"/>
                    </a:cubicBezTo>
                    <a:cubicBezTo>
                      <a:pt x="11779" y="5189"/>
                      <a:pt x="11284" y="5264"/>
                      <a:pt x="10797" y="5264"/>
                    </a:cubicBezTo>
                    <a:cubicBezTo>
                      <a:pt x="10379" y="5264"/>
                      <a:pt x="9967" y="5208"/>
                      <a:pt x="9575" y="5093"/>
                    </a:cubicBezTo>
                    <a:cubicBezTo>
                      <a:pt x="8728" y="4852"/>
                      <a:pt x="7988" y="4385"/>
                      <a:pt x="7329" y="3896"/>
                    </a:cubicBezTo>
                    <a:cubicBezTo>
                      <a:pt x="6673" y="3398"/>
                      <a:pt x="6088" y="2864"/>
                      <a:pt x="5529" y="2371"/>
                    </a:cubicBezTo>
                    <a:cubicBezTo>
                      <a:pt x="4973" y="1877"/>
                      <a:pt x="4428" y="1440"/>
                      <a:pt x="3898" y="1086"/>
                    </a:cubicBezTo>
                    <a:cubicBezTo>
                      <a:pt x="2837" y="373"/>
                      <a:pt x="1814" y="50"/>
                      <a:pt x="1102" y="6"/>
                    </a:cubicBezTo>
                    <a:cubicBezTo>
                      <a:pt x="1018" y="2"/>
                      <a:pt x="938" y="0"/>
                      <a:pt x="8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3567;p48">
                <a:extLst>
                  <a:ext uri="{FF2B5EF4-FFF2-40B4-BE49-F238E27FC236}">
                    <a16:creationId xmlns:a16="http://schemas.microsoft.com/office/drawing/2014/main" id="{95E9788A-A202-C618-79B7-E56A60B184F1}"/>
                  </a:ext>
                </a:extLst>
              </p:cNvPr>
              <p:cNvSpPr/>
              <p:nvPr/>
            </p:nvSpPr>
            <p:spPr>
              <a:xfrm>
                <a:off x="925381" y="4118036"/>
                <a:ext cx="140043" cy="15926"/>
              </a:xfrm>
              <a:custGeom>
                <a:avLst/>
                <a:gdLst/>
                <a:ahLst/>
                <a:cxnLst/>
                <a:rect l="l" t="t" r="r" b="b"/>
                <a:pathLst>
                  <a:path w="9620" h="1094" extrusionOk="0">
                    <a:moveTo>
                      <a:pt x="7606" y="0"/>
                    </a:moveTo>
                    <a:cubicBezTo>
                      <a:pt x="7324" y="0"/>
                      <a:pt x="7024" y="27"/>
                      <a:pt x="6713" y="84"/>
                    </a:cubicBezTo>
                    <a:cubicBezTo>
                      <a:pt x="6119" y="189"/>
                      <a:pt x="5490" y="391"/>
                      <a:pt x="4839" y="556"/>
                    </a:cubicBezTo>
                    <a:cubicBezTo>
                      <a:pt x="4137" y="739"/>
                      <a:pt x="3456" y="807"/>
                      <a:pt x="2841" y="807"/>
                    </a:cubicBezTo>
                    <a:cubicBezTo>
                      <a:pt x="2310" y="807"/>
                      <a:pt x="1829" y="756"/>
                      <a:pt x="1426" y="687"/>
                    </a:cubicBezTo>
                    <a:cubicBezTo>
                      <a:pt x="638" y="557"/>
                      <a:pt x="142" y="374"/>
                      <a:pt x="38" y="374"/>
                    </a:cubicBezTo>
                    <a:cubicBezTo>
                      <a:pt x="27" y="374"/>
                      <a:pt x="20" y="376"/>
                      <a:pt x="18" y="381"/>
                    </a:cubicBezTo>
                    <a:cubicBezTo>
                      <a:pt x="0" y="412"/>
                      <a:pt x="494" y="696"/>
                      <a:pt x="1382" y="906"/>
                    </a:cubicBezTo>
                    <a:cubicBezTo>
                      <a:pt x="1839" y="1015"/>
                      <a:pt x="2411" y="1093"/>
                      <a:pt x="3045" y="1093"/>
                    </a:cubicBezTo>
                    <a:cubicBezTo>
                      <a:pt x="3628" y="1093"/>
                      <a:pt x="4264" y="1027"/>
                      <a:pt x="4913" y="857"/>
                    </a:cubicBezTo>
                    <a:cubicBezTo>
                      <a:pt x="5581" y="687"/>
                      <a:pt x="6198" y="482"/>
                      <a:pt x="6765" y="369"/>
                    </a:cubicBezTo>
                    <a:cubicBezTo>
                      <a:pt x="7131" y="290"/>
                      <a:pt x="7477" y="252"/>
                      <a:pt x="7793" y="252"/>
                    </a:cubicBezTo>
                    <a:cubicBezTo>
                      <a:pt x="7967" y="252"/>
                      <a:pt x="8132" y="264"/>
                      <a:pt x="8286" y="286"/>
                    </a:cubicBezTo>
                    <a:cubicBezTo>
                      <a:pt x="9114" y="389"/>
                      <a:pt x="9529" y="770"/>
                      <a:pt x="9598" y="770"/>
                    </a:cubicBezTo>
                    <a:cubicBezTo>
                      <a:pt x="9602" y="770"/>
                      <a:pt x="9605" y="769"/>
                      <a:pt x="9607" y="766"/>
                    </a:cubicBezTo>
                    <a:cubicBezTo>
                      <a:pt x="9619" y="752"/>
                      <a:pt x="9536" y="635"/>
                      <a:pt x="9327" y="482"/>
                    </a:cubicBezTo>
                    <a:cubicBezTo>
                      <a:pt x="9121" y="329"/>
                      <a:pt x="8780" y="155"/>
                      <a:pt x="8322" y="67"/>
                    </a:cubicBezTo>
                    <a:cubicBezTo>
                      <a:pt x="8104" y="23"/>
                      <a:pt x="7863" y="0"/>
                      <a:pt x="76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3568;p48">
                <a:extLst>
                  <a:ext uri="{FF2B5EF4-FFF2-40B4-BE49-F238E27FC236}">
                    <a16:creationId xmlns:a16="http://schemas.microsoft.com/office/drawing/2014/main" id="{DE05C525-43B7-9B6B-2ACA-F0FBD1EC3D64}"/>
                  </a:ext>
                </a:extLst>
              </p:cNvPr>
              <p:cNvSpPr/>
              <p:nvPr/>
            </p:nvSpPr>
            <p:spPr>
              <a:xfrm>
                <a:off x="922266" y="4285316"/>
                <a:ext cx="146405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0057" h="1661" extrusionOk="0">
                    <a:moveTo>
                      <a:pt x="1914" y="1"/>
                    </a:moveTo>
                    <a:cubicBezTo>
                      <a:pt x="1736" y="1"/>
                      <a:pt x="1566" y="12"/>
                      <a:pt x="1408" y="34"/>
                    </a:cubicBezTo>
                    <a:cubicBezTo>
                      <a:pt x="910" y="104"/>
                      <a:pt x="529" y="292"/>
                      <a:pt x="307" y="463"/>
                    </a:cubicBezTo>
                    <a:cubicBezTo>
                      <a:pt x="83" y="633"/>
                      <a:pt x="0" y="768"/>
                      <a:pt x="14" y="778"/>
                    </a:cubicBezTo>
                    <a:cubicBezTo>
                      <a:pt x="16" y="779"/>
                      <a:pt x="18" y="780"/>
                      <a:pt x="20" y="780"/>
                    </a:cubicBezTo>
                    <a:cubicBezTo>
                      <a:pt x="51" y="780"/>
                      <a:pt x="160" y="682"/>
                      <a:pt x="376" y="563"/>
                    </a:cubicBezTo>
                    <a:cubicBezTo>
                      <a:pt x="604" y="432"/>
                      <a:pt x="966" y="292"/>
                      <a:pt x="1434" y="253"/>
                    </a:cubicBezTo>
                    <a:cubicBezTo>
                      <a:pt x="1529" y="245"/>
                      <a:pt x="1627" y="241"/>
                      <a:pt x="1730" y="241"/>
                    </a:cubicBezTo>
                    <a:cubicBezTo>
                      <a:pt x="2134" y="241"/>
                      <a:pt x="2595" y="305"/>
                      <a:pt x="3077" y="445"/>
                    </a:cubicBezTo>
                    <a:cubicBezTo>
                      <a:pt x="3676" y="615"/>
                      <a:pt x="4318" y="921"/>
                      <a:pt x="5013" y="1192"/>
                    </a:cubicBezTo>
                    <a:cubicBezTo>
                      <a:pt x="5692" y="1462"/>
                      <a:pt x="6392" y="1660"/>
                      <a:pt x="7052" y="1660"/>
                    </a:cubicBezTo>
                    <a:cubicBezTo>
                      <a:pt x="7067" y="1660"/>
                      <a:pt x="7083" y="1660"/>
                      <a:pt x="7098" y="1660"/>
                    </a:cubicBezTo>
                    <a:cubicBezTo>
                      <a:pt x="7770" y="1656"/>
                      <a:pt x="8352" y="1450"/>
                      <a:pt x="8798" y="1228"/>
                    </a:cubicBezTo>
                    <a:cubicBezTo>
                      <a:pt x="9244" y="1000"/>
                      <a:pt x="9558" y="746"/>
                      <a:pt x="9759" y="563"/>
                    </a:cubicBezTo>
                    <a:cubicBezTo>
                      <a:pt x="9960" y="375"/>
                      <a:pt x="10057" y="253"/>
                      <a:pt x="10039" y="240"/>
                    </a:cubicBezTo>
                    <a:cubicBezTo>
                      <a:pt x="10037" y="238"/>
                      <a:pt x="10035" y="237"/>
                      <a:pt x="10031" y="237"/>
                    </a:cubicBezTo>
                    <a:cubicBezTo>
                      <a:pt x="9963" y="237"/>
                      <a:pt x="9530" y="652"/>
                      <a:pt x="8702" y="1030"/>
                    </a:cubicBezTo>
                    <a:cubicBezTo>
                      <a:pt x="8285" y="1211"/>
                      <a:pt x="7760" y="1372"/>
                      <a:pt x="7169" y="1372"/>
                    </a:cubicBezTo>
                    <a:cubicBezTo>
                      <a:pt x="7145" y="1372"/>
                      <a:pt x="7122" y="1372"/>
                      <a:pt x="7098" y="1371"/>
                    </a:cubicBezTo>
                    <a:cubicBezTo>
                      <a:pt x="6477" y="1367"/>
                      <a:pt x="5809" y="1175"/>
                      <a:pt x="5127" y="904"/>
                    </a:cubicBezTo>
                    <a:cubicBezTo>
                      <a:pt x="4440" y="637"/>
                      <a:pt x="3794" y="336"/>
                      <a:pt x="3151" y="169"/>
                    </a:cubicBezTo>
                    <a:cubicBezTo>
                      <a:pt x="2716" y="53"/>
                      <a:pt x="2295" y="1"/>
                      <a:pt x="19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3569;p48">
                <a:extLst>
                  <a:ext uri="{FF2B5EF4-FFF2-40B4-BE49-F238E27FC236}">
                    <a16:creationId xmlns:a16="http://schemas.microsoft.com/office/drawing/2014/main" id="{991D3CF8-C0DB-E77C-192A-656848B64666}"/>
                  </a:ext>
                </a:extLst>
              </p:cNvPr>
              <p:cNvSpPr/>
              <p:nvPr/>
            </p:nvSpPr>
            <p:spPr>
              <a:xfrm>
                <a:off x="732815" y="4088280"/>
                <a:ext cx="36015" cy="178519"/>
              </a:xfrm>
              <a:custGeom>
                <a:avLst/>
                <a:gdLst/>
                <a:ahLst/>
                <a:cxnLst/>
                <a:rect l="l" t="t" r="r" b="b"/>
                <a:pathLst>
                  <a:path w="2474" h="12263" extrusionOk="0">
                    <a:moveTo>
                      <a:pt x="1" y="0"/>
                    </a:moveTo>
                    <a:lnTo>
                      <a:pt x="2094" y="12262"/>
                    </a:lnTo>
                    <a:lnTo>
                      <a:pt x="2316" y="12262"/>
                    </a:lnTo>
                    <a:lnTo>
                      <a:pt x="2474" y="245"/>
                    </a:lnTo>
                    <a:cubicBezTo>
                      <a:pt x="1643" y="236"/>
                      <a:pt x="818" y="170"/>
                      <a:pt x="1" y="0"/>
                    </a:cubicBez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3570;p48">
                <a:extLst>
                  <a:ext uri="{FF2B5EF4-FFF2-40B4-BE49-F238E27FC236}">
                    <a16:creationId xmlns:a16="http://schemas.microsoft.com/office/drawing/2014/main" id="{20493C05-B24C-C294-7408-F82879ED2957}"/>
                  </a:ext>
                </a:extLst>
              </p:cNvPr>
              <p:cNvSpPr/>
              <p:nvPr/>
            </p:nvSpPr>
            <p:spPr>
              <a:xfrm>
                <a:off x="778481" y="4355789"/>
                <a:ext cx="201112" cy="8603"/>
              </a:xfrm>
              <a:custGeom>
                <a:avLst/>
                <a:gdLst/>
                <a:ahLst/>
                <a:cxnLst/>
                <a:rect l="l" t="t" r="r" b="b"/>
                <a:pathLst>
                  <a:path w="13815" h="591" extrusionOk="0">
                    <a:moveTo>
                      <a:pt x="1" y="1"/>
                    </a:moveTo>
                    <a:lnTo>
                      <a:pt x="49" y="294"/>
                    </a:lnTo>
                    <a:lnTo>
                      <a:pt x="13815" y="590"/>
                    </a:lnTo>
                    <a:cubicBezTo>
                      <a:pt x="13815" y="564"/>
                      <a:pt x="13815" y="538"/>
                      <a:pt x="13811" y="50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3571;p48">
                <a:extLst>
                  <a:ext uri="{FF2B5EF4-FFF2-40B4-BE49-F238E27FC236}">
                    <a16:creationId xmlns:a16="http://schemas.microsoft.com/office/drawing/2014/main" id="{A3A7D621-6F2C-4F8F-D19D-0C1E3CEA9927}"/>
                  </a:ext>
                </a:extLst>
              </p:cNvPr>
              <p:cNvSpPr/>
              <p:nvPr/>
            </p:nvSpPr>
            <p:spPr>
              <a:xfrm>
                <a:off x="763283" y="4266784"/>
                <a:ext cx="3261" cy="17513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203" extrusionOk="0">
                    <a:moveTo>
                      <a:pt x="1" y="0"/>
                    </a:moveTo>
                    <a:lnTo>
                      <a:pt x="206" y="1202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3572;p48">
                <a:extLst>
                  <a:ext uri="{FF2B5EF4-FFF2-40B4-BE49-F238E27FC236}">
                    <a16:creationId xmlns:a16="http://schemas.microsoft.com/office/drawing/2014/main" id="{A9C12B7B-E502-7113-37D1-D792E00E557A}"/>
                  </a:ext>
                </a:extLst>
              </p:cNvPr>
              <p:cNvSpPr/>
              <p:nvPr/>
            </p:nvSpPr>
            <p:spPr>
              <a:xfrm>
                <a:off x="766268" y="4084583"/>
                <a:ext cx="213267" cy="27860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19138" extrusionOk="0">
                    <a:moveTo>
                      <a:pt x="8007" y="0"/>
                    </a:moveTo>
                    <a:cubicBezTo>
                      <a:pt x="7395" y="0"/>
                      <a:pt x="6775" y="49"/>
                      <a:pt x="6176" y="83"/>
                    </a:cubicBezTo>
                    <a:cubicBezTo>
                      <a:pt x="4240" y="198"/>
                      <a:pt x="2295" y="503"/>
                      <a:pt x="368" y="503"/>
                    </a:cubicBezTo>
                    <a:cubicBezTo>
                      <a:pt x="303" y="503"/>
                      <a:pt x="237" y="503"/>
                      <a:pt x="176" y="499"/>
                    </a:cubicBezTo>
                    <a:lnTo>
                      <a:pt x="18" y="12516"/>
                    </a:lnTo>
                    <a:lnTo>
                      <a:pt x="1" y="13718"/>
                    </a:lnTo>
                    <a:lnTo>
                      <a:pt x="840" y="18631"/>
                    </a:lnTo>
                    <a:lnTo>
                      <a:pt x="14650" y="19137"/>
                    </a:lnTo>
                    <a:cubicBezTo>
                      <a:pt x="14567" y="17516"/>
                      <a:pt x="14488" y="15965"/>
                      <a:pt x="14383" y="14436"/>
                    </a:cubicBezTo>
                    <a:cubicBezTo>
                      <a:pt x="14182" y="14357"/>
                      <a:pt x="13986" y="14291"/>
                      <a:pt x="13793" y="14234"/>
                    </a:cubicBezTo>
                    <a:cubicBezTo>
                      <a:pt x="13308" y="14095"/>
                      <a:pt x="12845" y="14029"/>
                      <a:pt x="12443" y="14029"/>
                    </a:cubicBezTo>
                    <a:cubicBezTo>
                      <a:pt x="12342" y="14029"/>
                      <a:pt x="12241" y="14033"/>
                      <a:pt x="12150" y="14042"/>
                    </a:cubicBezTo>
                    <a:cubicBezTo>
                      <a:pt x="11682" y="14081"/>
                      <a:pt x="11320" y="14221"/>
                      <a:pt x="11092" y="14352"/>
                    </a:cubicBezTo>
                    <a:cubicBezTo>
                      <a:pt x="10878" y="14470"/>
                      <a:pt x="10769" y="14571"/>
                      <a:pt x="10734" y="14571"/>
                    </a:cubicBezTo>
                    <a:lnTo>
                      <a:pt x="10730" y="14567"/>
                    </a:lnTo>
                    <a:cubicBezTo>
                      <a:pt x="10716" y="14557"/>
                      <a:pt x="10799" y="14422"/>
                      <a:pt x="11023" y="14252"/>
                    </a:cubicBezTo>
                    <a:cubicBezTo>
                      <a:pt x="11245" y="14081"/>
                      <a:pt x="11626" y="13893"/>
                      <a:pt x="12124" y="13823"/>
                    </a:cubicBezTo>
                    <a:cubicBezTo>
                      <a:pt x="12285" y="13801"/>
                      <a:pt x="12451" y="13788"/>
                      <a:pt x="12631" y="13788"/>
                    </a:cubicBezTo>
                    <a:cubicBezTo>
                      <a:pt x="13011" y="13788"/>
                      <a:pt x="13435" y="13841"/>
                      <a:pt x="13867" y="13958"/>
                    </a:cubicBezTo>
                    <a:cubicBezTo>
                      <a:pt x="14034" y="13998"/>
                      <a:pt x="14195" y="14051"/>
                      <a:pt x="14361" y="14107"/>
                    </a:cubicBezTo>
                    <a:cubicBezTo>
                      <a:pt x="14129" y="10886"/>
                      <a:pt x="13772" y="7775"/>
                      <a:pt x="12985" y="4428"/>
                    </a:cubicBezTo>
                    <a:cubicBezTo>
                      <a:pt x="12897" y="4047"/>
                      <a:pt x="12796" y="3659"/>
                      <a:pt x="12675" y="3278"/>
                    </a:cubicBezTo>
                    <a:cubicBezTo>
                      <a:pt x="12548" y="3256"/>
                      <a:pt x="12425" y="3230"/>
                      <a:pt x="12312" y="3204"/>
                    </a:cubicBezTo>
                    <a:cubicBezTo>
                      <a:pt x="11424" y="2994"/>
                      <a:pt x="10930" y="2710"/>
                      <a:pt x="10948" y="2679"/>
                    </a:cubicBezTo>
                    <a:cubicBezTo>
                      <a:pt x="10948" y="2675"/>
                      <a:pt x="10957" y="2671"/>
                      <a:pt x="10970" y="2671"/>
                    </a:cubicBezTo>
                    <a:cubicBezTo>
                      <a:pt x="11075" y="2671"/>
                      <a:pt x="11573" y="2854"/>
                      <a:pt x="12356" y="2985"/>
                    </a:cubicBezTo>
                    <a:cubicBezTo>
                      <a:pt x="12429" y="2998"/>
                      <a:pt x="12508" y="3012"/>
                      <a:pt x="12592" y="3024"/>
                    </a:cubicBezTo>
                    <a:cubicBezTo>
                      <a:pt x="12290" y="2177"/>
                      <a:pt x="11862" y="1394"/>
                      <a:pt x="11162" y="853"/>
                    </a:cubicBezTo>
                    <a:cubicBezTo>
                      <a:pt x="10275" y="162"/>
                      <a:pt x="9157" y="0"/>
                      <a:pt x="8007" y="0"/>
                    </a:cubicBez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3573;p48">
                <a:extLst>
                  <a:ext uri="{FF2B5EF4-FFF2-40B4-BE49-F238E27FC236}">
                    <a16:creationId xmlns:a16="http://schemas.microsoft.com/office/drawing/2014/main" id="{42D88EA9-4B53-96F8-28CF-B926955309AF}"/>
                  </a:ext>
                </a:extLst>
              </p:cNvPr>
              <p:cNvSpPr/>
              <p:nvPr/>
            </p:nvSpPr>
            <p:spPr>
              <a:xfrm>
                <a:off x="925381" y="4123451"/>
                <a:ext cx="25403" cy="8866"/>
              </a:xfrm>
              <a:custGeom>
                <a:avLst/>
                <a:gdLst/>
                <a:ahLst/>
                <a:cxnLst/>
                <a:rect l="l" t="t" r="r" b="b"/>
                <a:pathLst>
                  <a:path w="1745" h="609" extrusionOk="0">
                    <a:moveTo>
                      <a:pt x="40" y="1"/>
                    </a:moveTo>
                    <a:cubicBezTo>
                      <a:pt x="27" y="1"/>
                      <a:pt x="18" y="5"/>
                      <a:pt x="18" y="9"/>
                    </a:cubicBezTo>
                    <a:cubicBezTo>
                      <a:pt x="0" y="40"/>
                      <a:pt x="494" y="324"/>
                      <a:pt x="1382" y="534"/>
                    </a:cubicBezTo>
                    <a:cubicBezTo>
                      <a:pt x="1495" y="560"/>
                      <a:pt x="1618" y="586"/>
                      <a:pt x="1745" y="608"/>
                    </a:cubicBezTo>
                    <a:cubicBezTo>
                      <a:pt x="1718" y="521"/>
                      <a:pt x="1688" y="438"/>
                      <a:pt x="1662" y="354"/>
                    </a:cubicBezTo>
                    <a:cubicBezTo>
                      <a:pt x="1578" y="342"/>
                      <a:pt x="1499" y="328"/>
                      <a:pt x="1426" y="315"/>
                    </a:cubicBezTo>
                    <a:cubicBezTo>
                      <a:pt x="643" y="184"/>
                      <a:pt x="145" y="1"/>
                      <a:pt x="40" y="1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8" name="Google Shape;3574;p48">
                <a:extLst>
                  <a:ext uri="{FF2B5EF4-FFF2-40B4-BE49-F238E27FC236}">
                    <a16:creationId xmlns:a16="http://schemas.microsoft.com/office/drawing/2014/main" id="{50C8822B-493E-4B88-668A-9D9BE5D376FD}"/>
                  </a:ext>
                </a:extLst>
              </p:cNvPr>
              <p:cNvSpPr/>
              <p:nvPr/>
            </p:nvSpPr>
            <p:spPr>
              <a:xfrm>
                <a:off x="922266" y="4285301"/>
                <a:ext cx="53397" cy="11399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783" extrusionOk="0">
                    <a:moveTo>
                      <a:pt x="1915" y="0"/>
                    </a:moveTo>
                    <a:cubicBezTo>
                      <a:pt x="1735" y="0"/>
                      <a:pt x="1569" y="13"/>
                      <a:pt x="1408" y="35"/>
                    </a:cubicBezTo>
                    <a:cubicBezTo>
                      <a:pt x="910" y="105"/>
                      <a:pt x="529" y="293"/>
                      <a:pt x="307" y="464"/>
                    </a:cubicBezTo>
                    <a:cubicBezTo>
                      <a:pt x="83" y="634"/>
                      <a:pt x="0" y="769"/>
                      <a:pt x="14" y="779"/>
                    </a:cubicBezTo>
                    <a:lnTo>
                      <a:pt x="18" y="783"/>
                    </a:lnTo>
                    <a:cubicBezTo>
                      <a:pt x="53" y="783"/>
                      <a:pt x="162" y="682"/>
                      <a:pt x="376" y="564"/>
                    </a:cubicBezTo>
                    <a:cubicBezTo>
                      <a:pt x="604" y="433"/>
                      <a:pt x="966" y="293"/>
                      <a:pt x="1434" y="254"/>
                    </a:cubicBezTo>
                    <a:cubicBezTo>
                      <a:pt x="1525" y="245"/>
                      <a:pt x="1626" y="241"/>
                      <a:pt x="1727" y="241"/>
                    </a:cubicBezTo>
                    <a:cubicBezTo>
                      <a:pt x="2129" y="241"/>
                      <a:pt x="2592" y="307"/>
                      <a:pt x="3077" y="446"/>
                    </a:cubicBezTo>
                    <a:cubicBezTo>
                      <a:pt x="3270" y="503"/>
                      <a:pt x="3466" y="569"/>
                      <a:pt x="3667" y="648"/>
                    </a:cubicBezTo>
                    <a:cubicBezTo>
                      <a:pt x="3659" y="537"/>
                      <a:pt x="3654" y="428"/>
                      <a:pt x="3645" y="319"/>
                    </a:cubicBezTo>
                    <a:cubicBezTo>
                      <a:pt x="3479" y="263"/>
                      <a:pt x="3318" y="210"/>
                      <a:pt x="3151" y="170"/>
                    </a:cubicBezTo>
                    <a:cubicBezTo>
                      <a:pt x="2719" y="53"/>
                      <a:pt x="2295" y="0"/>
                      <a:pt x="1915" y="0"/>
                    </a:cubicBezTo>
                    <a:close/>
                  </a:path>
                </a:pathLst>
              </a:custGeom>
              <a:solidFill>
                <a:srgbClr val="1B232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9" name="Google Shape;3575;p48">
                <a:extLst>
                  <a:ext uri="{FF2B5EF4-FFF2-40B4-BE49-F238E27FC236}">
                    <a16:creationId xmlns:a16="http://schemas.microsoft.com/office/drawing/2014/main" id="{81985199-AA6E-F529-3320-C677E1A1F4CA}"/>
                  </a:ext>
                </a:extLst>
              </p:cNvPr>
              <p:cNvSpPr/>
              <p:nvPr/>
            </p:nvSpPr>
            <p:spPr>
              <a:xfrm>
                <a:off x="783329" y="3949329"/>
                <a:ext cx="11195" cy="124962"/>
              </a:xfrm>
              <a:custGeom>
                <a:avLst/>
                <a:gdLst/>
                <a:ahLst/>
                <a:cxnLst/>
                <a:rect l="l" t="t" r="r" b="b"/>
                <a:pathLst>
                  <a:path w="769" h="8584" extrusionOk="0">
                    <a:moveTo>
                      <a:pt x="171" y="1"/>
                    </a:moveTo>
                    <a:lnTo>
                      <a:pt x="97" y="525"/>
                    </a:lnTo>
                    <a:lnTo>
                      <a:pt x="0" y="8583"/>
                    </a:lnTo>
                    <a:lnTo>
                      <a:pt x="769" y="8583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0" name="Google Shape;3576;p48">
                <a:extLst>
                  <a:ext uri="{FF2B5EF4-FFF2-40B4-BE49-F238E27FC236}">
                    <a16:creationId xmlns:a16="http://schemas.microsoft.com/office/drawing/2014/main" id="{92745C24-E41F-074F-32A2-A7CD8E9C67DD}"/>
                  </a:ext>
                </a:extLst>
              </p:cNvPr>
              <p:cNvSpPr/>
              <p:nvPr/>
            </p:nvSpPr>
            <p:spPr>
              <a:xfrm>
                <a:off x="842112" y="4355279"/>
                <a:ext cx="513225" cy="360284"/>
              </a:xfrm>
              <a:custGeom>
                <a:avLst/>
                <a:gdLst/>
                <a:ahLst/>
                <a:cxnLst/>
                <a:rect l="l" t="t" r="r" b="b"/>
                <a:pathLst>
                  <a:path w="35255" h="24749" extrusionOk="0">
                    <a:moveTo>
                      <a:pt x="0" y="0"/>
                    </a:moveTo>
                    <a:lnTo>
                      <a:pt x="0" y="10738"/>
                    </a:lnTo>
                    <a:lnTo>
                      <a:pt x="24281" y="11376"/>
                    </a:lnTo>
                    <a:lnTo>
                      <a:pt x="24923" y="24749"/>
                    </a:lnTo>
                    <a:lnTo>
                      <a:pt x="34944" y="24749"/>
                    </a:lnTo>
                    <a:lnTo>
                      <a:pt x="35184" y="9239"/>
                    </a:lnTo>
                    <a:cubicBezTo>
                      <a:pt x="35254" y="4803"/>
                      <a:pt x="31758" y="1128"/>
                      <a:pt x="27322" y="97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1" name="Google Shape;3577;p48">
                <a:extLst>
                  <a:ext uri="{FF2B5EF4-FFF2-40B4-BE49-F238E27FC236}">
                    <a16:creationId xmlns:a16="http://schemas.microsoft.com/office/drawing/2014/main" id="{C37D972D-1A4E-3916-2286-D772E047BD67}"/>
                  </a:ext>
                </a:extLst>
              </p:cNvPr>
              <p:cNvSpPr/>
              <p:nvPr/>
            </p:nvSpPr>
            <p:spPr>
              <a:xfrm>
                <a:off x="684717" y="4492891"/>
                <a:ext cx="235657" cy="42057"/>
              </a:xfrm>
              <a:custGeom>
                <a:avLst/>
                <a:gdLst/>
                <a:ahLst/>
                <a:cxnLst/>
                <a:rect l="l" t="t" r="r" b="b"/>
                <a:pathLst>
                  <a:path w="16188" h="2889" extrusionOk="0">
                    <a:moveTo>
                      <a:pt x="16149" y="0"/>
                    </a:moveTo>
                    <a:cubicBezTo>
                      <a:pt x="16131" y="0"/>
                      <a:pt x="16143" y="253"/>
                      <a:pt x="16030" y="682"/>
                    </a:cubicBezTo>
                    <a:cubicBezTo>
                      <a:pt x="15921" y="1106"/>
                      <a:pt x="15632" y="1722"/>
                      <a:pt x="14995" y="2199"/>
                    </a:cubicBezTo>
                    <a:cubicBezTo>
                      <a:pt x="14675" y="2430"/>
                      <a:pt x="14277" y="2627"/>
                      <a:pt x="13823" y="2697"/>
                    </a:cubicBezTo>
                    <a:cubicBezTo>
                      <a:pt x="13633" y="2733"/>
                      <a:pt x="13437" y="2736"/>
                      <a:pt x="13229" y="2736"/>
                    </a:cubicBezTo>
                    <a:cubicBezTo>
                      <a:pt x="13189" y="2736"/>
                      <a:pt x="13148" y="2736"/>
                      <a:pt x="13107" y="2736"/>
                    </a:cubicBezTo>
                    <a:lnTo>
                      <a:pt x="12329" y="2736"/>
                    </a:lnTo>
                    <a:cubicBezTo>
                      <a:pt x="11266" y="2732"/>
                      <a:pt x="10100" y="2732"/>
                      <a:pt x="8876" y="2732"/>
                    </a:cubicBezTo>
                    <a:cubicBezTo>
                      <a:pt x="6433" y="2744"/>
                      <a:pt x="4222" y="2754"/>
                      <a:pt x="2601" y="2762"/>
                    </a:cubicBezTo>
                    <a:cubicBezTo>
                      <a:pt x="1810" y="2770"/>
                      <a:pt x="1167" y="2780"/>
                      <a:pt x="699" y="2788"/>
                    </a:cubicBezTo>
                    <a:cubicBezTo>
                      <a:pt x="485" y="2792"/>
                      <a:pt x="315" y="2802"/>
                      <a:pt x="180" y="2802"/>
                    </a:cubicBezTo>
                    <a:cubicBezTo>
                      <a:pt x="62" y="2810"/>
                      <a:pt x="1" y="2814"/>
                      <a:pt x="1" y="2819"/>
                    </a:cubicBezTo>
                    <a:cubicBezTo>
                      <a:pt x="1" y="2823"/>
                      <a:pt x="62" y="2828"/>
                      <a:pt x="180" y="2836"/>
                    </a:cubicBezTo>
                    <a:cubicBezTo>
                      <a:pt x="315" y="2836"/>
                      <a:pt x="485" y="2845"/>
                      <a:pt x="699" y="2849"/>
                    </a:cubicBezTo>
                    <a:cubicBezTo>
                      <a:pt x="1167" y="2854"/>
                      <a:pt x="1814" y="2863"/>
                      <a:pt x="2601" y="2871"/>
                    </a:cubicBezTo>
                    <a:cubicBezTo>
                      <a:pt x="4222" y="2875"/>
                      <a:pt x="6433" y="2881"/>
                      <a:pt x="8876" y="2889"/>
                    </a:cubicBezTo>
                    <a:cubicBezTo>
                      <a:pt x="10100" y="2885"/>
                      <a:pt x="11266" y="2881"/>
                      <a:pt x="12329" y="2881"/>
                    </a:cubicBezTo>
                    <a:cubicBezTo>
                      <a:pt x="12595" y="2875"/>
                      <a:pt x="12853" y="2875"/>
                      <a:pt x="13107" y="2875"/>
                    </a:cubicBezTo>
                    <a:cubicBezTo>
                      <a:pt x="13351" y="2871"/>
                      <a:pt x="13609" y="2871"/>
                      <a:pt x="13845" y="2823"/>
                    </a:cubicBezTo>
                    <a:cubicBezTo>
                      <a:pt x="14321" y="2744"/>
                      <a:pt x="14737" y="2530"/>
                      <a:pt x="15060" y="2286"/>
                    </a:cubicBezTo>
                    <a:cubicBezTo>
                      <a:pt x="15715" y="1779"/>
                      <a:pt x="15995" y="1132"/>
                      <a:pt x="16091" y="699"/>
                    </a:cubicBezTo>
                    <a:cubicBezTo>
                      <a:pt x="16187" y="253"/>
                      <a:pt x="16149" y="0"/>
                      <a:pt x="161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2" name="Google Shape;3578;p48">
                <a:extLst>
                  <a:ext uri="{FF2B5EF4-FFF2-40B4-BE49-F238E27FC236}">
                    <a16:creationId xmlns:a16="http://schemas.microsoft.com/office/drawing/2014/main" id="{C0E0034F-BB12-C769-59C9-12BA3C15A893}"/>
                  </a:ext>
                </a:extLst>
              </p:cNvPr>
              <p:cNvSpPr/>
              <p:nvPr/>
            </p:nvSpPr>
            <p:spPr>
              <a:xfrm>
                <a:off x="921625" y="4561777"/>
                <a:ext cx="68653" cy="2242"/>
              </a:xfrm>
              <a:custGeom>
                <a:avLst/>
                <a:gdLst/>
                <a:ahLst/>
                <a:cxnLst/>
                <a:rect l="l" t="t" r="r" b="b"/>
                <a:pathLst>
                  <a:path w="4716" h="154" extrusionOk="0">
                    <a:moveTo>
                      <a:pt x="2356" y="1"/>
                    </a:moveTo>
                    <a:cubicBezTo>
                      <a:pt x="1054" y="1"/>
                      <a:pt x="0" y="36"/>
                      <a:pt x="0" y="75"/>
                    </a:cubicBezTo>
                    <a:cubicBezTo>
                      <a:pt x="0" y="119"/>
                      <a:pt x="1054" y="154"/>
                      <a:pt x="2356" y="154"/>
                    </a:cubicBezTo>
                    <a:cubicBezTo>
                      <a:pt x="3659" y="154"/>
                      <a:pt x="4716" y="119"/>
                      <a:pt x="4716" y="75"/>
                    </a:cubicBezTo>
                    <a:cubicBezTo>
                      <a:pt x="4716" y="36"/>
                      <a:pt x="3659" y="1"/>
                      <a:pt x="235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0" name="Google Shape;3579;p48">
              <a:extLst>
                <a:ext uri="{FF2B5EF4-FFF2-40B4-BE49-F238E27FC236}">
                  <a16:creationId xmlns:a16="http://schemas.microsoft.com/office/drawing/2014/main" id="{1A9367B9-5CED-C4F4-7B05-9AFEFAECB675}"/>
                </a:ext>
              </a:extLst>
            </p:cNvPr>
            <p:cNvGrpSpPr/>
            <p:nvPr/>
          </p:nvGrpSpPr>
          <p:grpSpPr>
            <a:xfrm>
              <a:off x="608057" y="4070142"/>
              <a:ext cx="621052" cy="634794"/>
              <a:chOff x="608057" y="4070142"/>
              <a:chExt cx="621052" cy="634794"/>
            </a:xfrm>
          </p:grpSpPr>
          <p:sp>
            <p:nvSpPr>
              <p:cNvPr id="28" name="Google Shape;3580;p48">
                <a:extLst>
                  <a:ext uri="{FF2B5EF4-FFF2-40B4-BE49-F238E27FC236}">
                    <a16:creationId xmlns:a16="http://schemas.microsoft.com/office/drawing/2014/main" id="{4493FD1F-74AF-6289-A51E-70E0664B2990}"/>
                  </a:ext>
                </a:extLst>
              </p:cNvPr>
              <p:cNvSpPr/>
              <p:nvPr/>
            </p:nvSpPr>
            <p:spPr>
              <a:xfrm>
                <a:off x="936387" y="4561719"/>
                <a:ext cx="39145" cy="143217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9838" extrusionOk="0">
                    <a:moveTo>
                      <a:pt x="1" y="1"/>
                    </a:moveTo>
                    <a:lnTo>
                      <a:pt x="1" y="9838"/>
                    </a:lnTo>
                    <a:lnTo>
                      <a:pt x="2689" y="9838"/>
                    </a:lnTo>
                    <a:lnTo>
                      <a:pt x="2689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9" name="Google Shape;3581;p48">
                <a:extLst>
                  <a:ext uri="{FF2B5EF4-FFF2-40B4-BE49-F238E27FC236}">
                    <a16:creationId xmlns:a16="http://schemas.microsoft.com/office/drawing/2014/main" id="{3160242A-9A7A-A179-19FB-811660E31AAF}"/>
                  </a:ext>
                </a:extLst>
              </p:cNvPr>
              <p:cNvSpPr/>
              <p:nvPr/>
            </p:nvSpPr>
            <p:spPr>
              <a:xfrm>
                <a:off x="608057" y="4070142"/>
                <a:ext cx="311749" cy="463613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31847" extrusionOk="0">
                    <a:moveTo>
                      <a:pt x="2514" y="0"/>
                    </a:moveTo>
                    <a:cubicBezTo>
                      <a:pt x="1124" y="0"/>
                      <a:pt x="1" y="1124"/>
                      <a:pt x="1" y="2509"/>
                    </a:cubicBezTo>
                    <a:lnTo>
                      <a:pt x="1" y="26217"/>
                    </a:lnTo>
                    <a:cubicBezTo>
                      <a:pt x="1" y="29325"/>
                      <a:pt x="2522" y="31846"/>
                      <a:pt x="5634" y="31846"/>
                    </a:cubicBezTo>
                    <a:lnTo>
                      <a:pt x="21415" y="31846"/>
                    </a:lnTo>
                    <a:lnTo>
                      <a:pt x="21415" y="2509"/>
                    </a:lnTo>
                    <a:cubicBezTo>
                      <a:pt x="21415" y="1124"/>
                      <a:pt x="20291" y="0"/>
                      <a:pt x="1890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Google Shape;3582;p48">
                <a:extLst>
                  <a:ext uri="{FF2B5EF4-FFF2-40B4-BE49-F238E27FC236}">
                    <a16:creationId xmlns:a16="http://schemas.microsoft.com/office/drawing/2014/main" id="{14A1F556-29C4-D89C-BB4B-9DBAD192D7CF}"/>
                  </a:ext>
                </a:extLst>
              </p:cNvPr>
              <p:cNvSpPr/>
              <p:nvPr/>
            </p:nvSpPr>
            <p:spPr>
              <a:xfrm>
                <a:off x="669519" y="4500971"/>
                <a:ext cx="559590" cy="60763"/>
              </a:xfrm>
              <a:custGeom>
                <a:avLst/>
                <a:gdLst/>
                <a:ahLst/>
                <a:cxnLst/>
                <a:rect l="l" t="t" r="r" b="b"/>
                <a:pathLst>
                  <a:path w="38440" h="4174" extrusionOk="0">
                    <a:moveTo>
                      <a:pt x="4173" y="0"/>
                    </a:moveTo>
                    <a:cubicBezTo>
                      <a:pt x="1866" y="0"/>
                      <a:pt x="0" y="1866"/>
                      <a:pt x="0" y="4174"/>
                    </a:cubicBezTo>
                    <a:lnTo>
                      <a:pt x="38440" y="4174"/>
                    </a:lnTo>
                    <a:cubicBezTo>
                      <a:pt x="38440" y="1866"/>
                      <a:pt x="36570" y="0"/>
                      <a:pt x="34266" y="0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Google Shape;3583;p48">
                <a:extLst>
                  <a:ext uri="{FF2B5EF4-FFF2-40B4-BE49-F238E27FC236}">
                    <a16:creationId xmlns:a16="http://schemas.microsoft.com/office/drawing/2014/main" id="{6C1C71F7-661D-ADA6-B1A5-9FD8B97C9D99}"/>
                  </a:ext>
                </a:extLst>
              </p:cNvPr>
              <p:cNvSpPr/>
              <p:nvPr/>
            </p:nvSpPr>
            <p:spPr>
              <a:xfrm>
                <a:off x="875638" y="4319162"/>
                <a:ext cx="285021" cy="217576"/>
              </a:xfrm>
              <a:custGeom>
                <a:avLst/>
                <a:gdLst/>
                <a:ahLst/>
                <a:cxnLst/>
                <a:rect l="l" t="t" r="r" b="b"/>
                <a:pathLst>
                  <a:path w="19579" h="14946" extrusionOk="0">
                    <a:moveTo>
                      <a:pt x="7730" y="1"/>
                    </a:moveTo>
                    <a:cubicBezTo>
                      <a:pt x="6457" y="1"/>
                      <a:pt x="5302" y="22"/>
                      <a:pt x="4292" y="26"/>
                    </a:cubicBezTo>
                    <a:cubicBezTo>
                      <a:pt x="2967" y="39"/>
                      <a:pt x="1892" y="56"/>
                      <a:pt x="1154" y="78"/>
                    </a:cubicBezTo>
                    <a:cubicBezTo>
                      <a:pt x="783" y="87"/>
                      <a:pt x="494" y="95"/>
                      <a:pt x="297" y="105"/>
                    </a:cubicBezTo>
                    <a:cubicBezTo>
                      <a:pt x="105" y="117"/>
                      <a:pt x="0" y="126"/>
                      <a:pt x="0" y="135"/>
                    </a:cubicBezTo>
                    <a:cubicBezTo>
                      <a:pt x="0" y="148"/>
                      <a:pt x="105" y="157"/>
                      <a:pt x="297" y="170"/>
                    </a:cubicBezTo>
                    <a:cubicBezTo>
                      <a:pt x="494" y="178"/>
                      <a:pt x="783" y="187"/>
                      <a:pt x="1154" y="196"/>
                    </a:cubicBezTo>
                    <a:cubicBezTo>
                      <a:pt x="1892" y="218"/>
                      <a:pt x="2967" y="230"/>
                      <a:pt x="4292" y="248"/>
                    </a:cubicBezTo>
                    <a:cubicBezTo>
                      <a:pt x="5616" y="266"/>
                      <a:pt x="7197" y="257"/>
                      <a:pt x="8942" y="297"/>
                    </a:cubicBezTo>
                    <a:cubicBezTo>
                      <a:pt x="9807" y="309"/>
                      <a:pt x="10707" y="480"/>
                      <a:pt x="11602" y="751"/>
                    </a:cubicBezTo>
                    <a:cubicBezTo>
                      <a:pt x="12503" y="1022"/>
                      <a:pt x="13385" y="1450"/>
                      <a:pt x="14212" y="2009"/>
                    </a:cubicBezTo>
                    <a:cubicBezTo>
                      <a:pt x="15033" y="2569"/>
                      <a:pt x="15763" y="3220"/>
                      <a:pt x="16362" y="3945"/>
                    </a:cubicBezTo>
                    <a:cubicBezTo>
                      <a:pt x="16957" y="4675"/>
                      <a:pt x="17433" y="5454"/>
                      <a:pt x="17796" y="6240"/>
                    </a:cubicBezTo>
                    <a:cubicBezTo>
                      <a:pt x="17883" y="6436"/>
                      <a:pt x="17953" y="6638"/>
                      <a:pt x="18032" y="6830"/>
                    </a:cubicBezTo>
                    <a:cubicBezTo>
                      <a:pt x="18071" y="6930"/>
                      <a:pt x="18110" y="7027"/>
                      <a:pt x="18145" y="7122"/>
                    </a:cubicBezTo>
                    <a:cubicBezTo>
                      <a:pt x="18176" y="7223"/>
                      <a:pt x="18206" y="7324"/>
                      <a:pt x="18232" y="7420"/>
                    </a:cubicBezTo>
                    <a:cubicBezTo>
                      <a:pt x="18289" y="7616"/>
                      <a:pt x="18346" y="7808"/>
                      <a:pt x="18403" y="8001"/>
                    </a:cubicBezTo>
                    <a:cubicBezTo>
                      <a:pt x="18442" y="8197"/>
                      <a:pt x="18482" y="8390"/>
                      <a:pt x="18516" y="8578"/>
                    </a:cubicBezTo>
                    <a:cubicBezTo>
                      <a:pt x="18661" y="9334"/>
                      <a:pt x="18748" y="10059"/>
                      <a:pt x="18857" y="10715"/>
                    </a:cubicBezTo>
                    <a:cubicBezTo>
                      <a:pt x="19059" y="12021"/>
                      <a:pt x="19224" y="13084"/>
                      <a:pt x="19347" y="13813"/>
                    </a:cubicBezTo>
                    <a:cubicBezTo>
                      <a:pt x="19408" y="14180"/>
                      <a:pt x="19460" y="14464"/>
                      <a:pt x="19495" y="14657"/>
                    </a:cubicBezTo>
                    <a:cubicBezTo>
                      <a:pt x="19535" y="14845"/>
                      <a:pt x="19557" y="14946"/>
                      <a:pt x="19569" y="14946"/>
                    </a:cubicBezTo>
                    <a:cubicBezTo>
                      <a:pt x="19579" y="14946"/>
                      <a:pt x="19574" y="14841"/>
                      <a:pt x="19557" y="14648"/>
                    </a:cubicBezTo>
                    <a:cubicBezTo>
                      <a:pt x="19539" y="14452"/>
                      <a:pt x="19509" y="14163"/>
                      <a:pt x="19465" y="13796"/>
                    </a:cubicBezTo>
                    <a:cubicBezTo>
                      <a:pt x="19382" y="13062"/>
                      <a:pt x="19246" y="11995"/>
                      <a:pt x="19075" y="10684"/>
                    </a:cubicBezTo>
                    <a:cubicBezTo>
                      <a:pt x="18980" y="10024"/>
                      <a:pt x="18910" y="9308"/>
                      <a:pt x="18770" y="8530"/>
                    </a:cubicBezTo>
                    <a:cubicBezTo>
                      <a:pt x="18735" y="8338"/>
                      <a:pt x="18700" y="8141"/>
                      <a:pt x="18665" y="7939"/>
                    </a:cubicBezTo>
                    <a:cubicBezTo>
                      <a:pt x="18609" y="7743"/>
                      <a:pt x="18551" y="7542"/>
                      <a:pt x="18494" y="7342"/>
                    </a:cubicBezTo>
                    <a:cubicBezTo>
                      <a:pt x="18468" y="7241"/>
                      <a:pt x="18438" y="7136"/>
                      <a:pt x="18411" y="7035"/>
                    </a:cubicBezTo>
                    <a:cubicBezTo>
                      <a:pt x="18373" y="6935"/>
                      <a:pt x="18333" y="6834"/>
                      <a:pt x="18294" y="6733"/>
                    </a:cubicBezTo>
                    <a:cubicBezTo>
                      <a:pt x="18215" y="6533"/>
                      <a:pt x="18145" y="6323"/>
                      <a:pt x="18058" y="6122"/>
                    </a:cubicBezTo>
                    <a:cubicBezTo>
                      <a:pt x="17691" y="5309"/>
                      <a:pt x="17205" y="4510"/>
                      <a:pt x="16598" y="3753"/>
                    </a:cubicBezTo>
                    <a:cubicBezTo>
                      <a:pt x="15987" y="3001"/>
                      <a:pt x="15235" y="2324"/>
                      <a:pt x="14387" y="1751"/>
                    </a:cubicBezTo>
                    <a:cubicBezTo>
                      <a:pt x="13534" y="1174"/>
                      <a:pt x="12621" y="734"/>
                      <a:pt x="11695" y="462"/>
                    </a:cubicBezTo>
                    <a:cubicBezTo>
                      <a:pt x="10769" y="183"/>
                      <a:pt x="9841" y="12"/>
                      <a:pt x="8950" y="8"/>
                    </a:cubicBezTo>
                    <a:cubicBezTo>
                      <a:pt x="8532" y="3"/>
                      <a:pt x="8125" y="1"/>
                      <a:pt x="773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1" name="Google Shape;3584;p48">
              <a:extLst>
                <a:ext uri="{FF2B5EF4-FFF2-40B4-BE49-F238E27FC236}">
                  <a16:creationId xmlns:a16="http://schemas.microsoft.com/office/drawing/2014/main" id="{2AE4C1E9-968F-85A4-A6FF-7A097F5E983E}"/>
                </a:ext>
              </a:extLst>
            </p:cNvPr>
            <p:cNvGrpSpPr/>
            <p:nvPr/>
          </p:nvGrpSpPr>
          <p:grpSpPr>
            <a:xfrm>
              <a:off x="428010" y="4078498"/>
              <a:ext cx="147613" cy="188301"/>
              <a:chOff x="428010" y="4078498"/>
              <a:chExt cx="147613" cy="188301"/>
            </a:xfrm>
          </p:grpSpPr>
          <p:sp>
            <p:nvSpPr>
              <p:cNvPr id="18" name="Google Shape;3585;p48">
                <a:extLst>
                  <a:ext uri="{FF2B5EF4-FFF2-40B4-BE49-F238E27FC236}">
                    <a16:creationId xmlns:a16="http://schemas.microsoft.com/office/drawing/2014/main" id="{FE2F6B33-98B3-2CBC-E591-A4EF747D4BA5}"/>
                  </a:ext>
                </a:extLst>
              </p:cNvPr>
              <p:cNvSpPr/>
              <p:nvPr/>
            </p:nvSpPr>
            <p:spPr>
              <a:xfrm>
                <a:off x="447298" y="4119200"/>
                <a:ext cx="41736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867" h="2339" extrusionOk="0">
                    <a:moveTo>
                      <a:pt x="481" y="0"/>
                    </a:moveTo>
                    <a:cubicBezTo>
                      <a:pt x="481" y="0"/>
                      <a:pt x="0" y="1354"/>
                      <a:pt x="926" y="2338"/>
                    </a:cubicBezTo>
                    <a:lnTo>
                      <a:pt x="2867" y="2338"/>
                    </a:lnTo>
                    <a:cubicBezTo>
                      <a:pt x="2867" y="2338"/>
                      <a:pt x="2687" y="144"/>
                      <a:pt x="481" y="0"/>
                    </a:cubicBezTo>
                    <a:close/>
                  </a:path>
                </a:pathLst>
              </a:custGeom>
              <a:solidFill>
                <a:srgbClr val="E8505B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9" name="Google Shape;3586;p48">
                <a:extLst>
                  <a:ext uri="{FF2B5EF4-FFF2-40B4-BE49-F238E27FC236}">
                    <a16:creationId xmlns:a16="http://schemas.microsoft.com/office/drawing/2014/main" id="{392A6021-3D15-DE14-A9C7-6BDC3AA34A37}"/>
                  </a:ext>
                </a:extLst>
              </p:cNvPr>
              <p:cNvSpPr/>
              <p:nvPr/>
            </p:nvSpPr>
            <p:spPr>
              <a:xfrm>
                <a:off x="452510" y="4119200"/>
                <a:ext cx="36525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509" h="2339" extrusionOk="0">
                    <a:moveTo>
                      <a:pt x="123" y="0"/>
                    </a:moveTo>
                    <a:cubicBezTo>
                      <a:pt x="123" y="0"/>
                      <a:pt x="0" y="349"/>
                      <a:pt x="0" y="826"/>
                    </a:cubicBezTo>
                    <a:cubicBezTo>
                      <a:pt x="0" y="1285"/>
                      <a:pt x="114" y="1858"/>
                      <a:pt x="568" y="2338"/>
                    </a:cubicBezTo>
                    <a:lnTo>
                      <a:pt x="2509" y="2338"/>
                    </a:lnTo>
                    <a:cubicBezTo>
                      <a:pt x="2509" y="2338"/>
                      <a:pt x="2329" y="144"/>
                      <a:pt x="123" y="0"/>
                    </a:cubicBez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0" name="Google Shape;3587;p48">
                <a:extLst>
                  <a:ext uri="{FF2B5EF4-FFF2-40B4-BE49-F238E27FC236}">
                    <a16:creationId xmlns:a16="http://schemas.microsoft.com/office/drawing/2014/main" id="{A4FAD71E-7208-5A88-681D-792696320C98}"/>
                  </a:ext>
                </a:extLst>
              </p:cNvPr>
              <p:cNvSpPr/>
              <p:nvPr/>
            </p:nvSpPr>
            <p:spPr>
              <a:xfrm>
                <a:off x="477258" y="4078498"/>
                <a:ext cx="50078" cy="74753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5135" extrusionOk="0">
                    <a:moveTo>
                      <a:pt x="1708" y="1"/>
                    </a:moveTo>
                    <a:cubicBezTo>
                      <a:pt x="1577" y="1"/>
                      <a:pt x="0" y="2541"/>
                      <a:pt x="910" y="5134"/>
                    </a:cubicBezTo>
                    <a:lnTo>
                      <a:pt x="2727" y="5134"/>
                    </a:lnTo>
                    <a:cubicBezTo>
                      <a:pt x="2727" y="5134"/>
                      <a:pt x="3439" y="2062"/>
                      <a:pt x="1714" y="3"/>
                    </a:cubicBezTo>
                    <a:cubicBezTo>
                      <a:pt x="1713" y="1"/>
                      <a:pt x="1711" y="1"/>
                      <a:pt x="1708" y="1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" name="Google Shape;3588;p48">
                <a:extLst>
                  <a:ext uri="{FF2B5EF4-FFF2-40B4-BE49-F238E27FC236}">
                    <a16:creationId xmlns:a16="http://schemas.microsoft.com/office/drawing/2014/main" id="{7777BE6E-382F-E46F-86C8-03C5E6BD23ED}"/>
                  </a:ext>
                </a:extLst>
              </p:cNvPr>
              <p:cNvSpPr/>
              <p:nvPr/>
            </p:nvSpPr>
            <p:spPr>
              <a:xfrm>
                <a:off x="516956" y="4119200"/>
                <a:ext cx="38053" cy="34050"/>
              </a:xfrm>
              <a:custGeom>
                <a:avLst/>
                <a:gdLst/>
                <a:ahLst/>
                <a:cxnLst/>
                <a:rect l="l" t="t" r="r" b="b"/>
                <a:pathLst>
                  <a:path w="2614" h="2339" extrusionOk="0">
                    <a:moveTo>
                      <a:pt x="2212" y="0"/>
                    </a:moveTo>
                    <a:cubicBezTo>
                      <a:pt x="2212" y="0"/>
                      <a:pt x="135" y="96"/>
                      <a:pt x="0" y="2338"/>
                    </a:cubicBezTo>
                    <a:lnTo>
                      <a:pt x="1823" y="2338"/>
                    </a:lnTo>
                    <a:cubicBezTo>
                      <a:pt x="1823" y="2338"/>
                      <a:pt x="2614" y="1219"/>
                      <a:pt x="2212" y="0"/>
                    </a:cubicBez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" name="Google Shape;3589;p48">
                <a:extLst>
                  <a:ext uri="{FF2B5EF4-FFF2-40B4-BE49-F238E27FC236}">
                    <a16:creationId xmlns:a16="http://schemas.microsoft.com/office/drawing/2014/main" id="{0B3C4B5C-19CB-9459-C2E3-23FD21C235B9}"/>
                  </a:ext>
                </a:extLst>
              </p:cNvPr>
              <p:cNvSpPr/>
              <p:nvPr/>
            </p:nvSpPr>
            <p:spPr>
              <a:xfrm>
                <a:off x="428010" y="4151707"/>
                <a:ext cx="147613" cy="115092"/>
              </a:xfrm>
              <a:custGeom>
                <a:avLst/>
                <a:gdLst/>
                <a:ahLst/>
                <a:cxnLst/>
                <a:rect l="l" t="t" r="r" b="b"/>
                <a:pathLst>
                  <a:path w="10140" h="7906" extrusionOk="0">
                    <a:moveTo>
                      <a:pt x="2103" y="0"/>
                    </a:moveTo>
                    <a:cubicBezTo>
                      <a:pt x="2103" y="0"/>
                      <a:pt x="1" y="1364"/>
                      <a:pt x="468" y="4051"/>
                    </a:cubicBezTo>
                    <a:cubicBezTo>
                      <a:pt x="936" y="6735"/>
                      <a:pt x="3776" y="7905"/>
                      <a:pt x="3776" y="7905"/>
                    </a:cubicBezTo>
                    <a:lnTo>
                      <a:pt x="6932" y="7905"/>
                    </a:lnTo>
                    <a:cubicBezTo>
                      <a:pt x="6932" y="7905"/>
                      <a:pt x="10140" y="6495"/>
                      <a:pt x="10061" y="3575"/>
                    </a:cubicBezTo>
                    <a:cubicBezTo>
                      <a:pt x="9982" y="656"/>
                      <a:pt x="8073" y="44"/>
                      <a:pt x="8073" y="44"/>
                    </a:cubicBezTo>
                    <a:lnTo>
                      <a:pt x="2103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3" name="Google Shape;3590;p48">
                <a:extLst>
                  <a:ext uri="{FF2B5EF4-FFF2-40B4-BE49-F238E27FC236}">
                    <a16:creationId xmlns:a16="http://schemas.microsoft.com/office/drawing/2014/main" id="{1FE44B2B-E9FD-B302-4785-B8BC7253CEE1}"/>
                  </a:ext>
                </a:extLst>
              </p:cNvPr>
              <p:cNvSpPr/>
              <p:nvPr/>
            </p:nvSpPr>
            <p:spPr>
              <a:xfrm>
                <a:off x="433745" y="4188232"/>
                <a:ext cx="140611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659" h="1395" extrusionOk="0">
                    <a:moveTo>
                      <a:pt x="8452" y="0"/>
                    </a:moveTo>
                    <a:cubicBezTo>
                      <a:pt x="8413" y="0"/>
                      <a:pt x="8374" y="1"/>
                      <a:pt x="8334" y="4"/>
                    </a:cubicBezTo>
                    <a:cubicBezTo>
                      <a:pt x="7818" y="35"/>
                      <a:pt x="7277" y="323"/>
                      <a:pt x="6730" y="660"/>
                    </a:cubicBezTo>
                    <a:cubicBezTo>
                      <a:pt x="6450" y="821"/>
                      <a:pt x="6158" y="996"/>
                      <a:pt x="5835" y="1110"/>
                    </a:cubicBezTo>
                    <a:cubicBezTo>
                      <a:pt x="5609" y="1191"/>
                      <a:pt x="5369" y="1238"/>
                      <a:pt x="5123" y="1238"/>
                    </a:cubicBezTo>
                    <a:cubicBezTo>
                      <a:pt x="5016" y="1238"/>
                      <a:pt x="4907" y="1229"/>
                      <a:pt x="4798" y="1210"/>
                    </a:cubicBezTo>
                    <a:cubicBezTo>
                      <a:pt x="4078" y="1092"/>
                      <a:pt x="3471" y="690"/>
                      <a:pt x="2880" y="414"/>
                    </a:cubicBezTo>
                    <a:cubicBezTo>
                      <a:pt x="2402" y="181"/>
                      <a:pt x="1909" y="24"/>
                      <a:pt x="1468" y="24"/>
                    </a:cubicBezTo>
                    <a:cubicBezTo>
                      <a:pt x="1372" y="24"/>
                      <a:pt x="1279" y="32"/>
                      <a:pt x="1189" y="47"/>
                    </a:cubicBezTo>
                    <a:cubicBezTo>
                      <a:pt x="686" y="126"/>
                      <a:pt x="332" y="388"/>
                      <a:pt x="171" y="616"/>
                    </a:cubicBezTo>
                    <a:cubicBezTo>
                      <a:pt x="88" y="729"/>
                      <a:pt x="48" y="834"/>
                      <a:pt x="26" y="904"/>
                    </a:cubicBezTo>
                    <a:cubicBezTo>
                      <a:pt x="9" y="974"/>
                      <a:pt x="0" y="1013"/>
                      <a:pt x="4" y="1013"/>
                    </a:cubicBezTo>
                    <a:cubicBezTo>
                      <a:pt x="5" y="1013"/>
                      <a:pt x="5" y="1014"/>
                      <a:pt x="6" y="1014"/>
                    </a:cubicBezTo>
                    <a:cubicBezTo>
                      <a:pt x="24" y="1014"/>
                      <a:pt x="53" y="854"/>
                      <a:pt x="219" y="655"/>
                    </a:cubicBezTo>
                    <a:cubicBezTo>
                      <a:pt x="389" y="450"/>
                      <a:pt x="726" y="218"/>
                      <a:pt x="1202" y="157"/>
                    </a:cubicBezTo>
                    <a:cubicBezTo>
                      <a:pt x="1274" y="147"/>
                      <a:pt x="1349" y="141"/>
                      <a:pt x="1425" y="141"/>
                    </a:cubicBezTo>
                    <a:cubicBezTo>
                      <a:pt x="1851" y="141"/>
                      <a:pt x="2334" y="301"/>
                      <a:pt x="2819" y="545"/>
                    </a:cubicBezTo>
                    <a:cubicBezTo>
                      <a:pt x="3392" y="821"/>
                      <a:pt x="4008" y="1237"/>
                      <a:pt x="4776" y="1363"/>
                    </a:cubicBezTo>
                    <a:cubicBezTo>
                      <a:pt x="4891" y="1384"/>
                      <a:pt x="5008" y="1394"/>
                      <a:pt x="5123" y="1394"/>
                    </a:cubicBezTo>
                    <a:cubicBezTo>
                      <a:pt x="5390" y="1394"/>
                      <a:pt x="5652" y="1342"/>
                      <a:pt x="5887" y="1253"/>
                    </a:cubicBezTo>
                    <a:cubicBezTo>
                      <a:pt x="6228" y="1127"/>
                      <a:pt x="6525" y="948"/>
                      <a:pt x="6801" y="781"/>
                    </a:cubicBezTo>
                    <a:cubicBezTo>
                      <a:pt x="7346" y="440"/>
                      <a:pt x="7862" y="157"/>
                      <a:pt x="8342" y="113"/>
                    </a:cubicBezTo>
                    <a:cubicBezTo>
                      <a:pt x="8397" y="108"/>
                      <a:pt x="8450" y="105"/>
                      <a:pt x="8502" y="105"/>
                    </a:cubicBezTo>
                    <a:cubicBezTo>
                      <a:pt x="8904" y="105"/>
                      <a:pt x="9222" y="260"/>
                      <a:pt x="9396" y="414"/>
                    </a:cubicBezTo>
                    <a:cubicBezTo>
                      <a:pt x="9592" y="589"/>
                      <a:pt x="9638" y="739"/>
                      <a:pt x="9652" y="739"/>
                    </a:cubicBezTo>
                    <a:cubicBezTo>
                      <a:pt x="9653" y="739"/>
                      <a:pt x="9653" y="739"/>
                      <a:pt x="9653" y="738"/>
                    </a:cubicBezTo>
                    <a:cubicBezTo>
                      <a:pt x="9659" y="738"/>
                      <a:pt x="9649" y="698"/>
                      <a:pt x="9623" y="633"/>
                    </a:cubicBezTo>
                    <a:cubicBezTo>
                      <a:pt x="9593" y="567"/>
                      <a:pt x="9536" y="467"/>
                      <a:pt x="9435" y="371"/>
                    </a:cubicBezTo>
                    <a:cubicBezTo>
                      <a:pt x="9255" y="186"/>
                      <a:pt x="8906" y="0"/>
                      <a:pt x="845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4" name="Google Shape;3591;p48">
                <a:extLst>
                  <a:ext uri="{FF2B5EF4-FFF2-40B4-BE49-F238E27FC236}">
                    <a16:creationId xmlns:a16="http://schemas.microsoft.com/office/drawing/2014/main" id="{020F091C-0307-6172-6A5A-6172C0400452}"/>
                  </a:ext>
                </a:extLst>
              </p:cNvPr>
              <p:cNvSpPr/>
              <p:nvPr/>
            </p:nvSpPr>
            <p:spPr>
              <a:xfrm>
                <a:off x="435900" y="4198466"/>
                <a:ext cx="139082" cy="20308"/>
              </a:xfrm>
              <a:custGeom>
                <a:avLst/>
                <a:gdLst/>
                <a:ahLst/>
                <a:cxnLst/>
                <a:rect l="l" t="t" r="r" b="b"/>
                <a:pathLst>
                  <a:path w="9554" h="1395" extrusionOk="0">
                    <a:moveTo>
                      <a:pt x="8358" y="1"/>
                    </a:moveTo>
                    <a:cubicBezTo>
                      <a:pt x="8320" y="1"/>
                      <a:pt x="8282" y="2"/>
                      <a:pt x="8243" y="5"/>
                    </a:cubicBezTo>
                    <a:cubicBezTo>
                      <a:pt x="7736" y="35"/>
                      <a:pt x="7198" y="324"/>
                      <a:pt x="6657" y="660"/>
                    </a:cubicBezTo>
                    <a:cubicBezTo>
                      <a:pt x="6381" y="822"/>
                      <a:pt x="6093" y="992"/>
                      <a:pt x="5774" y="1110"/>
                    </a:cubicBezTo>
                    <a:cubicBezTo>
                      <a:pt x="5552" y="1192"/>
                      <a:pt x="5312" y="1238"/>
                      <a:pt x="5068" y="1238"/>
                    </a:cubicBezTo>
                    <a:cubicBezTo>
                      <a:pt x="4962" y="1238"/>
                      <a:pt x="4854" y="1230"/>
                      <a:pt x="4747" y="1211"/>
                    </a:cubicBezTo>
                    <a:cubicBezTo>
                      <a:pt x="4031" y="1093"/>
                      <a:pt x="3432" y="691"/>
                      <a:pt x="2851" y="415"/>
                    </a:cubicBezTo>
                    <a:cubicBezTo>
                      <a:pt x="2379" y="182"/>
                      <a:pt x="1892" y="24"/>
                      <a:pt x="1455" y="24"/>
                    </a:cubicBezTo>
                    <a:cubicBezTo>
                      <a:pt x="1358" y="24"/>
                      <a:pt x="1264" y="31"/>
                      <a:pt x="1172" y="48"/>
                    </a:cubicBezTo>
                    <a:cubicBezTo>
                      <a:pt x="674" y="127"/>
                      <a:pt x="328" y="393"/>
                      <a:pt x="171" y="621"/>
                    </a:cubicBezTo>
                    <a:cubicBezTo>
                      <a:pt x="88" y="734"/>
                      <a:pt x="49" y="835"/>
                      <a:pt x="27" y="905"/>
                    </a:cubicBezTo>
                    <a:cubicBezTo>
                      <a:pt x="9" y="975"/>
                      <a:pt x="1" y="1014"/>
                      <a:pt x="5" y="1014"/>
                    </a:cubicBezTo>
                    <a:cubicBezTo>
                      <a:pt x="6" y="1014"/>
                      <a:pt x="6" y="1014"/>
                      <a:pt x="7" y="1014"/>
                    </a:cubicBezTo>
                    <a:cubicBezTo>
                      <a:pt x="24" y="1014"/>
                      <a:pt x="49" y="860"/>
                      <a:pt x="219" y="660"/>
                    </a:cubicBezTo>
                    <a:cubicBezTo>
                      <a:pt x="381" y="455"/>
                      <a:pt x="717" y="219"/>
                      <a:pt x="1189" y="157"/>
                    </a:cubicBezTo>
                    <a:cubicBezTo>
                      <a:pt x="1260" y="147"/>
                      <a:pt x="1332" y="142"/>
                      <a:pt x="1407" y="142"/>
                    </a:cubicBezTo>
                    <a:cubicBezTo>
                      <a:pt x="1827" y="142"/>
                      <a:pt x="2306" y="301"/>
                      <a:pt x="2785" y="546"/>
                    </a:cubicBezTo>
                    <a:cubicBezTo>
                      <a:pt x="3353" y="822"/>
                      <a:pt x="3960" y="1237"/>
                      <a:pt x="4721" y="1363"/>
                    </a:cubicBezTo>
                    <a:cubicBezTo>
                      <a:pt x="4836" y="1385"/>
                      <a:pt x="4953" y="1395"/>
                      <a:pt x="5068" y="1395"/>
                    </a:cubicBezTo>
                    <a:cubicBezTo>
                      <a:pt x="5333" y="1395"/>
                      <a:pt x="5592" y="1342"/>
                      <a:pt x="5826" y="1254"/>
                    </a:cubicBezTo>
                    <a:cubicBezTo>
                      <a:pt x="6163" y="1127"/>
                      <a:pt x="6455" y="949"/>
                      <a:pt x="6731" y="782"/>
                    </a:cubicBezTo>
                    <a:cubicBezTo>
                      <a:pt x="7268" y="441"/>
                      <a:pt x="7780" y="157"/>
                      <a:pt x="8252" y="114"/>
                    </a:cubicBezTo>
                    <a:cubicBezTo>
                      <a:pt x="8305" y="109"/>
                      <a:pt x="8357" y="106"/>
                      <a:pt x="8408" y="106"/>
                    </a:cubicBezTo>
                    <a:cubicBezTo>
                      <a:pt x="8806" y="106"/>
                      <a:pt x="9122" y="264"/>
                      <a:pt x="9296" y="415"/>
                    </a:cubicBezTo>
                    <a:cubicBezTo>
                      <a:pt x="9488" y="590"/>
                      <a:pt x="9534" y="739"/>
                      <a:pt x="9548" y="739"/>
                    </a:cubicBezTo>
                    <a:cubicBezTo>
                      <a:pt x="9549" y="739"/>
                      <a:pt x="9549" y="739"/>
                      <a:pt x="9550" y="739"/>
                    </a:cubicBezTo>
                    <a:cubicBezTo>
                      <a:pt x="9554" y="739"/>
                      <a:pt x="9545" y="699"/>
                      <a:pt x="9519" y="634"/>
                    </a:cubicBezTo>
                    <a:cubicBezTo>
                      <a:pt x="9489" y="568"/>
                      <a:pt x="9436" y="472"/>
                      <a:pt x="9336" y="372"/>
                    </a:cubicBezTo>
                    <a:cubicBezTo>
                      <a:pt x="9158" y="190"/>
                      <a:pt x="8810" y="1"/>
                      <a:pt x="83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5" name="Google Shape;3592;p48">
                <a:extLst>
                  <a:ext uri="{FF2B5EF4-FFF2-40B4-BE49-F238E27FC236}">
                    <a16:creationId xmlns:a16="http://schemas.microsoft.com/office/drawing/2014/main" id="{34377D6C-3511-067D-B778-0B9CFE14E433}"/>
                  </a:ext>
                </a:extLst>
              </p:cNvPr>
              <p:cNvSpPr/>
              <p:nvPr/>
            </p:nvSpPr>
            <p:spPr>
              <a:xfrm>
                <a:off x="452204" y="4208103"/>
                <a:ext cx="7948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6" h="484" extrusionOk="0">
                    <a:moveTo>
                      <a:pt x="253" y="59"/>
                    </a:moveTo>
                    <a:lnTo>
                      <a:pt x="253" y="59"/>
                    </a:lnTo>
                    <a:cubicBezTo>
                      <a:pt x="253" y="59"/>
                      <a:pt x="253" y="59"/>
                      <a:pt x="253" y="59"/>
                    </a:cubicBezTo>
                    <a:cubicBezTo>
                      <a:pt x="257" y="81"/>
                      <a:pt x="323" y="85"/>
                      <a:pt x="367" y="156"/>
                    </a:cubicBezTo>
                    <a:cubicBezTo>
                      <a:pt x="388" y="186"/>
                      <a:pt x="393" y="225"/>
                      <a:pt x="376" y="261"/>
                    </a:cubicBezTo>
                    <a:cubicBezTo>
                      <a:pt x="359" y="297"/>
                      <a:pt x="311" y="330"/>
                      <a:pt x="273" y="330"/>
                    </a:cubicBezTo>
                    <a:cubicBezTo>
                      <a:pt x="271" y="330"/>
                      <a:pt x="269" y="330"/>
                      <a:pt x="266" y="330"/>
                    </a:cubicBezTo>
                    <a:cubicBezTo>
                      <a:pt x="227" y="326"/>
                      <a:pt x="178" y="287"/>
                      <a:pt x="166" y="247"/>
                    </a:cubicBezTo>
                    <a:cubicBezTo>
                      <a:pt x="148" y="208"/>
                      <a:pt x="157" y="164"/>
                      <a:pt x="178" y="134"/>
                    </a:cubicBezTo>
                    <a:cubicBezTo>
                      <a:pt x="201" y="96"/>
                      <a:pt x="229" y="74"/>
                      <a:pt x="253" y="59"/>
                    </a:cubicBezTo>
                    <a:close/>
                    <a:moveTo>
                      <a:pt x="234" y="1"/>
                    </a:moveTo>
                    <a:cubicBezTo>
                      <a:pt x="198" y="1"/>
                      <a:pt x="149" y="14"/>
                      <a:pt x="95" y="59"/>
                    </a:cubicBezTo>
                    <a:cubicBezTo>
                      <a:pt x="47" y="98"/>
                      <a:pt x="0" y="190"/>
                      <a:pt x="26" y="287"/>
                    </a:cubicBezTo>
                    <a:cubicBezTo>
                      <a:pt x="52" y="382"/>
                      <a:pt x="131" y="475"/>
                      <a:pt x="257" y="483"/>
                    </a:cubicBezTo>
                    <a:cubicBezTo>
                      <a:pt x="263" y="483"/>
                      <a:pt x="268" y="484"/>
                      <a:pt x="274" y="484"/>
                    </a:cubicBezTo>
                    <a:cubicBezTo>
                      <a:pt x="389" y="484"/>
                      <a:pt x="478" y="404"/>
                      <a:pt x="507" y="317"/>
                    </a:cubicBezTo>
                    <a:cubicBezTo>
                      <a:pt x="545" y="221"/>
                      <a:pt x="498" y="120"/>
                      <a:pt x="446" y="77"/>
                    </a:cubicBezTo>
                    <a:cubicBezTo>
                      <a:pt x="399" y="38"/>
                      <a:pt x="355" y="26"/>
                      <a:pt x="321" y="26"/>
                    </a:cubicBezTo>
                    <a:cubicBezTo>
                      <a:pt x="310" y="26"/>
                      <a:pt x="300" y="27"/>
                      <a:pt x="292" y="29"/>
                    </a:cubicBezTo>
                    <a:lnTo>
                      <a:pt x="292" y="29"/>
                    </a:lnTo>
                    <a:cubicBezTo>
                      <a:pt x="292" y="28"/>
                      <a:pt x="293" y="26"/>
                      <a:pt x="293" y="25"/>
                    </a:cubicBezTo>
                    <a:cubicBezTo>
                      <a:pt x="295" y="16"/>
                      <a:pt x="272" y="1"/>
                      <a:pt x="2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6" name="Google Shape;3593;p48">
                <a:extLst>
                  <a:ext uri="{FF2B5EF4-FFF2-40B4-BE49-F238E27FC236}">
                    <a16:creationId xmlns:a16="http://schemas.microsoft.com/office/drawing/2014/main" id="{C1FB38EA-3651-35DE-B52B-8628E5DDC409}"/>
                  </a:ext>
                </a:extLst>
              </p:cNvPr>
              <p:cNvSpPr/>
              <p:nvPr/>
            </p:nvSpPr>
            <p:spPr>
              <a:xfrm>
                <a:off x="504174" y="4191551"/>
                <a:ext cx="7963" cy="7060"/>
              </a:xfrm>
              <a:custGeom>
                <a:avLst/>
                <a:gdLst/>
                <a:ahLst/>
                <a:cxnLst/>
                <a:rect l="l" t="t" r="r" b="b"/>
                <a:pathLst>
                  <a:path w="547" h="485" extrusionOk="0">
                    <a:moveTo>
                      <a:pt x="252" y="59"/>
                    </a:moveTo>
                    <a:lnTo>
                      <a:pt x="252" y="59"/>
                    </a:lnTo>
                    <a:cubicBezTo>
                      <a:pt x="253" y="60"/>
                      <a:pt x="253" y="60"/>
                      <a:pt x="253" y="60"/>
                    </a:cubicBezTo>
                    <a:cubicBezTo>
                      <a:pt x="258" y="81"/>
                      <a:pt x="323" y="87"/>
                      <a:pt x="367" y="152"/>
                    </a:cubicBezTo>
                    <a:cubicBezTo>
                      <a:pt x="389" y="186"/>
                      <a:pt x="398" y="226"/>
                      <a:pt x="376" y="261"/>
                    </a:cubicBezTo>
                    <a:cubicBezTo>
                      <a:pt x="359" y="298"/>
                      <a:pt x="316" y="327"/>
                      <a:pt x="275" y="327"/>
                    </a:cubicBezTo>
                    <a:cubicBezTo>
                      <a:pt x="272" y="327"/>
                      <a:pt x="269" y="327"/>
                      <a:pt x="267" y="327"/>
                    </a:cubicBezTo>
                    <a:cubicBezTo>
                      <a:pt x="227" y="327"/>
                      <a:pt x="184" y="287"/>
                      <a:pt x="166" y="248"/>
                    </a:cubicBezTo>
                    <a:cubicBezTo>
                      <a:pt x="148" y="208"/>
                      <a:pt x="158" y="165"/>
                      <a:pt x="180" y="130"/>
                    </a:cubicBezTo>
                    <a:cubicBezTo>
                      <a:pt x="201" y="95"/>
                      <a:pt x="230" y="74"/>
                      <a:pt x="252" y="59"/>
                    </a:cubicBezTo>
                    <a:close/>
                    <a:moveTo>
                      <a:pt x="233" y="1"/>
                    </a:moveTo>
                    <a:cubicBezTo>
                      <a:pt x="198" y="1"/>
                      <a:pt x="151" y="14"/>
                      <a:pt x="101" y="55"/>
                    </a:cubicBezTo>
                    <a:cubicBezTo>
                      <a:pt x="49" y="99"/>
                      <a:pt x="0" y="191"/>
                      <a:pt x="31" y="287"/>
                    </a:cubicBezTo>
                    <a:cubicBezTo>
                      <a:pt x="53" y="379"/>
                      <a:pt x="136" y="470"/>
                      <a:pt x="258" y="484"/>
                    </a:cubicBezTo>
                    <a:cubicBezTo>
                      <a:pt x="261" y="484"/>
                      <a:pt x="264" y="484"/>
                      <a:pt x="267" y="484"/>
                    </a:cubicBezTo>
                    <a:cubicBezTo>
                      <a:pt x="389" y="484"/>
                      <a:pt x="477" y="403"/>
                      <a:pt x="507" y="317"/>
                    </a:cubicBezTo>
                    <a:cubicBezTo>
                      <a:pt x="547" y="218"/>
                      <a:pt x="498" y="117"/>
                      <a:pt x="450" y="77"/>
                    </a:cubicBezTo>
                    <a:cubicBezTo>
                      <a:pt x="403" y="39"/>
                      <a:pt x="358" y="27"/>
                      <a:pt x="323" y="27"/>
                    </a:cubicBezTo>
                    <a:cubicBezTo>
                      <a:pt x="311" y="27"/>
                      <a:pt x="301" y="28"/>
                      <a:pt x="291" y="30"/>
                    </a:cubicBezTo>
                    <a:lnTo>
                      <a:pt x="291" y="30"/>
                    </a:lnTo>
                    <a:cubicBezTo>
                      <a:pt x="292" y="28"/>
                      <a:pt x="293" y="27"/>
                      <a:pt x="293" y="25"/>
                    </a:cubicBezTo>
                    <a:cubicBezTo>
                      <a:pt x="295" y="16"/>
                      <a:pt x="271" y="1"/>
                      <a:pt x="2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7" name="Google Shape;3594;p48">
                <a:extLst>
                  <a:ext uri="{FF2B5EF4-FFF2-40B4-BE49-F238E27FC236}">
                    <a16:creationId xmlns:a16="http://schemas.microsoft.com/office/drawing/2014/main" id="{B9CEF4AE-EF66-A47D-A774-96F3F1AAB094}"/>
                  </a:ext>
                </a:extLst>
              </p:cNvPr>
              <p:cNvSpPr/>
              <p:nvPr/>
            </p:nvSpPr>
            <p:spPr>
              <a:xfrm>
                <a:off x="554616" y="4208860"/>
                <a:ext cx="7905" cy="7046"/>
              </a:xfrm>
              <a:custGeom>
                <a:avLst/>
                <a:gdLst/>
                <a:ahLst/>
                <a:cxnLst/>
                <a:rect l="l" t="t" r="r" b="b"/>
                <a:pathLst>
                  <a:path w="543" h="484" extrusionOk="0">
                    <a:moveTo>
                      <a:pt x="249" y="60"/>
                    </a:moveTo>
                    <a:cubicBezTo>
                      <a:pt x="255" y="82"/>
                      <a:pt x="320" y="86"/>
                      <a:pt x="364" y="151"/>
                    </a:cubicBezTo>
                    <a:cubicBezTo>
                      <a:pt x="386" y="187"/>
                      <a:pt x="394" y="225"/>
                      <a:pt x="372" y="261"/>
                    </a:cubicBezTo>
                    <a:cubicBezTo>
                      <a:pt x="355" y="297"/>
                      <a:pt x="313" y="326"/>
                      <a:pt x="275" y="326"/>
                    </a:cubicBezTo>
                    <a:cubicBezTo>
                      <a:pt x="272" y="326"/>
                      <a:pt x="269" y="326"/>
                      <a:pt x="267" y="326"/>
                    </a:cubicBezTo>
                    <a:cubicBezTo>
                      <a:pt x="223" y="326"/>
                      <a:pt x="180" y="287"/>
                      <a:pt x="162" y="247"/>
                    </a:cubicBezTo>
                    <a:cubicBezTo>
                      <a:pt x="150" y="209"/>
                      <a:pt x="158" y="165"/>
                      <a:pt x="180" y="130"/>
                    </a:cubicBezTo>
                    <a:cubicBezTo>
                      <a:pt x="201" y="96"/>
                      <a:pt x="228" y="75"/>
                      <a:pt x="249" y="60"/>
                    </a:cubicBezTo>
                    <a:close/>
                    <a:moveTo>
                      <a:pt x="232" y="0"/>
                    </a:moveTo>
                    <a:cubicBezTo>
                      <a:pt x="197" y="0"/>
                      <a:pt x="149" y="13"/>
                      <a:pt x="97" y="56"/>
                    </a:cubicBezTo>
                    <a:cubicBezTo>
                      <a:pt x="49" y="99"/>
                      <a:pt x="1" y="191"/>
                      <a:pt x="27" y="287"/>
                    </a:cubicBezTo>
                    <a:cubicBezTo>
                      <a:pt x="49" y="379"/>
                      <a:pt x="132" y="471"/>
                      <a:pt x="254" y="483"/>
                    </a:cubicBezTo>
                    <a:cubicBezTo>
                      <a:pt x="258" y="484"/>
                      <a:pt x="261" y="484"/>
                      <a:pt x="264" y="484"/>
                    </a:cubicBezTo>
                    <a:cubicBezTo>
                      <a:pt x="385" y="484"/>
                      <a:pt x="473" y="407"/>
                      <a:pt x="507" y="318"/>
                    </a:cubicBezTo>
                    <a:cubicBezTo>
                      <a:pt x="543" y="217"/>
                      <a:pt x="499" y="116"/>
                      <a:pt x="446" y="78"/>
                    </a:cubicBezTo>
                    <a:cubicBezTo>
                      <a:pt x="399" y="39"/>
                      <a:pt x="354" y="26"/>
                      <a:pt x="319" y="26"/>
                    </a:cubicBezTo>
                    <a:cubicBezTo>
                      <a:pt x="307" y="26"/>
                      <a:pt x="297" y="27"/>
                      <a:pt x="288" y="30"/>
                    </a:cubicBezTo>
                    <a:lnTo>
                      <a:pt x="288" y="30"/>
                    </a:lnTo>
                    <a:cubicBezTo>
                      <a:pt x="289" y="28"/>
                      <a:pt x="289" y="27"/>
                      <a:pt x="289" y="25"/>
                    </a:cubicBezTo>
                    <a:cubicBezTo>
                      <a:pt x="293" y="16"/>
                      <a:pt x="271" y="0"/>
                      <a:pt x="23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grpSp>
          <p:nvGrpSpPr>
            <p:cNvPr id="12" name="Google Shape;3595;p48">
              <a:extLst>
                <a:ext uri="{FF2B5EF4-FFF2-40B4-BE49-F238E27FC236}">
                  <a16:creationId xmlns:a16="http://schemas.microsoft.com/office/drawing/2014/main" id="{850A498F-D78F-E8A9-E174-E651CA2084AE}"/>
                </a:ext>
              </a:extLst>
            </p:cNvPr>
            <p:cNvGrpSpPr/>
            <p:nvPr/>
          </p:nvGrpSpPr>
          <p:grpSpPr>
            <a:xfrm>
              <a:off x="1877369" y="4077333"/>
              <a:ext cx="125151" cy="189466"/>
              <a:chOff x="1877369" y="4077333"/>
              <a:chExt cx="125151" cy="189466"/>
            </a:xfrm>
          </p:grpSpPr>
          <p:sp>
            <p:nvSpPr>
              <p:cNvPr id="13" name="Google Shape;3596;p48">
                <a:extLst>
                  <a:ext uri="{FF2B5EF4-FFF2-40B4-BE49-F238E27FC236}">
                    <a16:creationId xmlns:a16="http://schemas.microsoft.com/office/drawing/2014/main" id="{BCDEC02C-F227-E5A3-A1C6-527CEAB7414F}"/>
                  </a:ext>
                </a:extLst>
              </p:cNvPr>
              <p:cNvSpPr/>
              <p:nvPr/>
            </p:nvSpPr>
            <p:spPr>
              <a:xfrm>
                <a:off x="1884487" y="4111747"/>
                <a:ext cx="108614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7461" h="10651" extrusionOk="0">
                    <a:moveTo>
                      <a:pt x="1" y="0"/>
                    </a:moveTo>
                    <a:lnTo>
                      <a:pt x="1028" y="10650"/>
                    </a:lnTo>
                    <a:lnTo>
                      <a:pt x="6215" y="10650"/>
                    </a:lnTo>
                    <a:lnTo>
                      <a:pt x="7460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4" name="Google Shape;3597;p48">
                <a:extLst>
                  <a:ext uri="{FF2B5EF4-FFF2-40B4-BE49-F238E27FC236}">
                    <a16:creationId xmlns:a16="http://schemas.microsoft.com/office/drawing/2014/main" id="{F491B5BA-3266-FCF1-C14F-3A8BF44782B8}"/>
                  </a:ext>
                </a:extLst>
              </p:cNvPr>
              <p:cNvSpPr/>
              <p:nvPr/>
            </p:nvSpPr>
            <p:spPr>
              <a:xfrm>
                <a:off x="1877369" y="4091716"/>
                <a:ext cx="125151" cy="20424"/>
              </a:xfrm>
              <a:custGeom>
                <a:avLst/>
                <a:gdLst/>
                <a:ahLst/>
                <a:cxnLst/>
                <a:rect l="l" t="t" r="r" b="b"/>
                <a:pathLst>
                  <a:path w="8597" h="1403" extrusionOk="0">
                    <a:moveTo>
                      <a:pt x="490" y="0"/>
                    </a:moveTo>
                    <a:cubicBezTo>
                      <a:pt x="490" y="0"/>
                      <a:pt x="57" y="432"/>
                      <a:pt x="0" y="1403"/>
                    </a:cubicBezTo>
                    <a:lnTo>
                      <a:pt x="8435" y="1403"/>
                    </a:lnTo>
                    <a:cubicBezTo>
                      <a:pt x="8435" y="1403"/>
                      <a:pt x="8596" y="537"/>
                      <a:pt x="794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5" name="Google Shape;3598;p48">
                <a:extLst>
                  <a:ext uri="{FF2B5EF4-FFF2-40B4-BE49-F238E27FC236}">
                    <a16:creationId xmlns:a16="http://schemas.microsoft.com/office/drawing/2014/main" id="{58340FC6-E85F-9E02-A210-94BCBC988E8B}"/>
                  </a:ext>
                </a:extLst>
              </p:cNvPr>
              <p:cNvSpPr/>
              <p:nvPr/>
            </p:nvSpPr>
            <p:spPr>
              <a:xfrm>
                <a:off x="1894299" y="4077333"/>
                <a:ext cx="92688" cy="16246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116" extrusionOk="0">
                    <a:moveTo>
                      <a:pt x="5947" y="0"/>
                    </a:moveTo>
                    <a:lnTo>
                      <a:pt x="289" y="14"/>
                    </a:lnTo>
                    <a:lnTo>
                      <a:pt x="0" y="1067"/>
                    </a:lnTo>
                    <a:lnTo>
                      <a:pt x="6367" y="1115"/>
                    </a:lnTo>
                    <a:lnTo>
                      <a:pt x="5947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6" name="Google Shape;3599;p48">
                <a:extLst>
                  <a:ext uri="{FF2B5EF4-FFF2-40B4-BE49-F238E27FC236}">
                    <a16:creationId xmlns:a16="http://schemas.microsoft.com/office/drawing/2014/main" id="{48715843-DF44-A4B8-ADFD-59C56FBC5D68}"/>
                  </a:ext>
                </a:extLst>
              </p:cNvPr>
              <p:cNvSpPr/>
              <p:nvPr/>
            </p:nvSpPr>
            <p:spPr>
              <a:xfrm>
                <a:off x="1882901" y="4150557"/>
                <a:ext cx="110200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5358" extrusionOk="0">
                    <a:moveTo>
                      <a:pt x="1" y="0"/>
                    </a:moveTo>
                    <a:cubicBezTo>
                      <a:pt x="1" y="97"/>
                      <a:pt x="621" y="5358"/>
                      <a:pt x="621" y="5358"/>
                    </a:cubicBezTo>
                    <a:lnTo>
                      <a:pt x="6962" y="5358"/>
                    </a:lnTo>
                    <a:lnTo>
                      <a:pt x="7569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cxnSp>
        <p:nvCxnSpPr>
          <p:cNvPr id="828" name="직선 연결선 827">
            <a:extLst>
              <a:ext uri="{FF2B5EF4-FFF2-40B4-BE49-F238E27FC236}">
                <a16:creationId xmlns:a16="http://schemas.microsoft.com/office/drawing/2014/main" id="{B86F4AAE-811D-F89F-0D73-42106122FC2E}"/>
              </a:ext>
            </a:extLst>
          </p:cNvPr>
          <p:cNvCxnSpPr>
            <a:cxnSpLocks/>
          </p:cNvCxnSpPr>
          <p:nvPr/>
        </p:nvCxnSpPr>
        <p:spPr>
          <a:xfrm flipV="1">
            <a:off x="-116114" y="6857278"/>
            <a:ext cx="12631964" cy="11115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9" name="직선 연결선 828">
            <a:extLst>
              <a:ext uri="{FF2B5EF4-FFF2-40B4-BE49-F238E27FC236}">
                <a16:creationId xmlns:a16="http://schemas.microsoft.com/office/drawing/2014/main" id="{EFBBD935-F739-5F82-0C9B-6D89535ECCF7}"/>
              </a:ext>
            </a:extLst>
          </p:cNvPr>
          <p:cNvCxnSpPr>
            <a:cxnSpLocks/>
          </p:cNvCxnSpPr>
          <p:nvPr/>
        </p:nvCxnSpPr>
        <p:spPr>
          <a:xfrm flipV="1">
            <a:off x="-222471" y="-234"/>
            <a:ext cx="12566871" cy="11058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0" name="그림 829">
            <a:extLst>
              <a:ext uri="{FF2B5EF4-FFF2-40B4-BE49-F238E27FC236}">
                <a16:creationId xmlns:a16="http://schemas.microsoft.com/office/drawing/2014/main" id="{89947EB8-9255-3191-9335-3352A84C31D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7288" y="1522782"/>
            <a:ext cx="7137423" cy="402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07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642</Words>
  <Application>Microsoft Office PowerPoint</Application>
  <PresentationFormat>와이드스크린</PresentationFormat>
  <Paragraphs>151</Paragraphs>
  <Slides>34</Slides>
  <Notes>33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Anaheim</vt:lpstr>
      <vt:lpstr>Unica One</vt:lpstr>
      <vt:lpstr>나눔고딕</vt:lpstr>
      <vt:lpstr>나눔고딕 ExtraBold</vt:lpstr>
      <vt:lpstr>맑은 고딕</vt:lpstr>
      <vt:lpstr>Abel</vt:lpstr>
      <vt:lpstr>Anton</vt:lpstr>
      <vt:lpstr>Arial</vt:lpstr>
      <vt:lpstr>Josefin Slab</vt:lpstr>
      <vt:lpstr>Staatliches</vt:lpstr>
      <vt:lpstr>Office 테마</vt:lpstr>
      <vt:lpstr>좋은 동네 추천해주는 남자들</vt:lpstr>
      <vt:lpstr>목차</vt:lpstr>
      <vt:lpstr>집값이 높은 곳 일수록 원하는 인프라가 많이 있는, 살기 좋은 동네일까?</vt:lpstr>
      <vt:lpstr>데이터 설명</vt:lpstr>
      <vt:lpstr>상관분석</vt:lpstr>
      <vt:lpstr>회귀분석</vt:lpstr>
      <vt:lpstr>잔차플롯</vt:lpstr>
      <vt:lpstr>회귀분석</vt:lpstr>
      <vt:lpstr>회귀분석</vt:lpstr>
      <vt:lpstr>로지스틱 검정</vt:lpstr>
      <vt:lpstr>로지스틱 회귀분석</vt:lpstr>
      <vt:lpstr>요인분석</vt:lpstr>
      <vt:lpstr>요인분석</vt:lpstr>
      <vt:lpstr>요인분석</vt:lpstr>
      <vt:lpstr>요인분석</vt:lpstr>
      <vt:lpstr>요인분석</vt:lpstr>
      <vt:lpstr>요인분석</vt:lpstr>
      <vt:lpstr>요인분석 - 비교분석</vt:lpstr>
      <vt:lpstr>요인분석 - 비교분석</vt:lpstr>
      <vt:lpstr>요인분석 - 비교분석</vt:lpstr>
      <vt:lpstr>요인분석 - 비교분석</vt:lpstr>
      <vt:lpstr>결론 도출</vt:lpstr>
      <vt:lpstr>결론 도출</vt:lpstr>
      <vt:lpstr>비싼 동네 = 좋은 동네?</vt:lpstr>
      <vt:lpstr>비교분석</vt:lpstr>
      <vt:lpstr>비교분석</vt:lpstr>
      <vt:lpstr>비교분석</vt:lpstr>
      <vt:lpstr>비교분석</vt:lpstr>
      <vt:lpstr>구 별  상세정보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좋은 동네 추천해주는 남자들</dc:title>
  <dc:creator>임재형</dc:creator>
  <cp:lastModifiedBy>최민영</cp:lastModifiedBy>
  <cp:revision>39</cp:revision>
  <dcterms:created xsi:type="dcterms:W3CDTF">2022-12-04T08:50:42Z</dcterms:created>
  <dcterms:modified xsi:type="dcterms:W3CDTF">2023-01-10T10:28:47Z</dcterms:modified>
</cp:coreProperties>
</file>